
<file path=[Content_Types].xml><?xml version="1.0" encoding="utf-8"?>
<Types xmlns="http://schemas.openxmlformats.org/package/2006/content-types">
  <Default Extension="png" ContentType="image/png"/>
  <Default Extension="wma" ContentType="audio/x-ms-wm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1" r:id="rId1"/>
    <p:sldMasterId id="2147483672" r:id="rId2"/>
  </p:sldMasterIdLst>
  <p:notesMasterIdLst>
    <p:notesMasterId r:id="rId78"/>
  </p:notesMasterIdLst>
  <p:handoutMasterIdLst>
    <p:handoutMasterId r:id="rId79"/>
  </p:handoutMasterIdLst>
  <p:sldIdLst>
    <p:sldId id="256" r:id="rId3"/>
    <p:sldId id="259" r:id="rId4"/>
    <p:sldId id="260" r:id="rId5"/>
    <p:sldId id="261" r:id="rId6"/>
    <p:sldId id="262" r:id="rId7"/>
    <p:sldId id="263" r:id="rId8"/>
    <p:sldId id="264" r:id="rId9"/>
    <p:sldId id="265" r:id="rId10"/>
    <p:sldId id="266" r:id="rId11"/>
    <p:sldId id="335" r:id="rId12"/>
    <p:sldId id="336" r:id="rId13"/>
    <p:sldId id="334" r:id="rId14"/>
    <p:sldId id="346" r:id="rId15"/>
    <p:sldId id="268" r:id="rId16"/>
    <p:sldId id="269" r:id="rId17"/>
    <p:sldId id="270" r:id="rId18"/>
    <p:sldId id="271" r:id="rId19"/>
    <p:sldId id="274" r:id="rId20"/>
    <p:sldId id="276" r:id="rId21"/>
    <p:sldId id="349" r:id="rId22"/>
    <p:sldId id="338" r:id="rId23"/>
    <p:sldId id="278" r:id="rId24"/>
    <p:sldId id="279" r:id="rId25"/>
    <p:sldId id="343" r:id="rId26"/>
    <p:sldId id="281" r:id="rId27"/>
    <p:sldId id="344"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16" r:id="rId49"/>
    <p:sldId id="345" r:id="rId50"/>
    <p:sldId id="317" r:id="rId51"/>
    <p:sldId id="318" r:id="rId52"/>
    <p:sldId id="319" r:id="rId53"/>
    <p:sldId id="321" r:id="rId54"/>
    <p:sldId id="323" r:id="rId55"/>
    <p:sldId id="340" r:id="rId56"/>
    <p:sldId id="320" r:id="rId57"/>
    <p:sldId id="324" r:id="rId58"/>
    <p:sldId id="325" r:id="rId59"/>
    <p:sldId id="326" r:id="rId60"/>
    <p:sldId id="327" r:id="rId61"/>
    <p:sldId id="347" r:id="rId62"/>
    <p:sldId id="339" r:id="rId63"/>
    <p:sldId id="305" r:id="rId64"/>
    <p:sldId id="306" r:id="rId65"/>
    <p:sldId id="307" r:id="rId66"/>
    <p:sldId id="308" r:id="rId67"/>
    <p:sldId id="309" r:id="rId68"/>
    <p:sldId id="310" r:id="rId69"/>
    <p:sldId id="311" r:id="rId70"/>
    <p:sldId id="312" r:id="rId71"/>
    <p:sldId id="313" r:id="rId72"/>
    <p:sldId id="314" r:id="rId73"/>
    <p:sldId id="328" r:id="rId74"/>
    <p:sldId id="341" r:id="rId75"/>
    <p:sldId id="331" r:id="rId76"/>
    <p:sldId id="342" r:id="rId77"/>
  </p:sldIdLst>
  <p:sldSz cx="9144000" cy="6858000" type="screen4x3"/>
  <p:notesSz cx="7102475" cy="9388475"/>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BB4DD2E2-B04B-4B88-909A-1804C29570F4}">
  <a:tblStyle styleId="{BB4DD2E2-B04B-4B88-909A-1804C29570F4}" styleName="Table_0"/>
  <a:tblStyle styleId="{7B8AA441-90E5-4C76-BC21-A8C53BFBFB78}" styleName="Table_1">
    <a:wholeTbl>
      <a:tcTxStyle b="off" i="off">
        <a:font>
          <a:latin typeface="Arial"/>
          <a:ea typeface="Arial"/>
          <a:cs typeface="Arial"/>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F3F9FA"/>
          </a:solidFill>
        </a:fill>
      </a:tcStyle>
    </a:wholeTbl>
    <a:band1H>
      <a:tcStyle>
        <a:tcBdr/>
        <a:fill>
          <a:solidFill>
            <a:srgbClr val="E7F3F4"/>
          </a:solidFill>
        </a:fill>
      </a:tcStyle>
    </a:band1H>
    <a:band1V>
      <a:tcStyle>
        <a:tcBdr/>
        <a:fill>
          <a:solidFill>
            <a:srgbClr val="E7F3F4"/>
          </a:solidFill>
        </a:fill>
      </a:tcStyle>
    </a:band1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firstRow>
      <a:tcTxStyle b="on" i="off">
        <a:font>
          <a:latin typeface="Arial"/>
          <a:ea typeface="Arial"/>
          <a:cs typeface="Arial"/>
        </a:font>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8757" autoAdjust="0"/>
  </p:normalViewPr>
  <p:slideViewPr>
    <p:cSldViewPr>
      <p:cViewPr>
        <p:scale>
          <a:sx n="100" d="100"/>
          <a:sy n="100" d="100"/>
        </p:scale>
        <p:origin x="-420" y="1284"/>
      </p:cViewPr>
      <p:guideLst>
        <p:guide orient="horz" pos="2160"/>
        <p:guide pos="2880"/>
      </p:guideLst>
    </p:cSldViewPr>
  </p:slideViewPr>
  <p:notesTextViewPr>
    <p:cViewPr>
      <p:scale>
        <a:sx n="3" d="2"/>
        <a:sy n="3" d="2"/>
      </p:scale>
      <p:origin x="0" y="0"/>
    </p:cViewPr>
  </p:notesTextViewPr>
  <p:sorterViewPr>
    <p:cViewPr>
      <p:scale>
        <a:sx n="110" d="100"/>
        <a:sy n="110" d="100"/>
      </p:scale>
      <p:origin x="0" y="-3153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handoutMaster" Target="handoutMasters/handoutMaster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notesMaster" Target="notesMasters/notesMaster1.xml"/><Relationship Id="rId8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sz="quarter" idx="1"/>
          </p:nvPr>
        </p:nvSpPr>
        <p:spPr>
          <a:xfrm>
            <a:off x="4023092" y="0"/>
            <a:ext cx="3077739" cy="469424"/>
          </a:xfrm>
          <a:prstGeom prst="rect">
            <a:avLst/>
          </a:prstGeom>
        </p:spPr>
        <p:txBody>
          <a:bodyPr vert="horz" lIns="94229" tIns="47114" rIns="94229" bIns="47114" rtlCol="0"/>
          <a:lstStyle>
            <a:lvl1pPr algn="r">
              <a:defRPr sz="1200"/>
            </a:lvl1pPr>
          </a:lstStyle>
          <a:p>
            <a:fld id="{50401150-8E56-4394-8D23-3A1F868AD4EE}" type="datetimeFigureOut">
              <a:rPr lang="en-US" smtClean="0"/>
              <a:t>4/26/2017</a:t>
            </a:fld>
            <a:endParaRPr lang="en-US" dirty="0"/>
          </a:p>
        </p:txBody>
      </p:sp>
      <p:sp>
        <p:nvSpPr>
          <p:cNvPr id="4" name="Footer Placeholder 3"/>
          <p:cNvSpPr>
            <a:spLocks noGrp="1"/>
          </p:cNvSpPr>
          <p:nvPr>
            <p:ph type="ftr" sz="quarter" idx="2"/>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23092" y="8917422"/>
            <a:ext cx="3077739" cy="469424"/>
          </a:xfrm>
          <a:prstGeom prst="rect">
            <a:avLst/>
          </a:prstGeom>
        </p:spPr>
        <p:txBody>
          <a:bodyPr vert="horz" lIns="94229" tIns="47114" rIns="94229" bIns="47114" rtlCol="0" anchor="b"/>
          <a:lstStyle>
            <a:lvl1pPr algn="r">
              <a:defRPr sz="1200"/>
            </a:lvl1pPr>
          </a:lstStyle>
          <a:p>
            <a:fld id="{9AB3D2BE-DFD9-4058-9B92-6461DDC41DE2}" type="slidenum">
              <a:rPr lang="en-US" smtClean="0"/>
              <a:t>‹#›</a:t>
            </a:fld>
            <a:endParaRPr lang="en-US" dirty="0"/>
          </a:p>
        </p:txBody>
      </p:sp>
    </p:spTree>
    <p:extLst>
      <p:ext uri="{BB962C8B-B14F-4D97-AF65-F5344CB8AC3E}">
        <p14:creationId xmlns:p14="http://schemas.microsoft.com/office/powerpoint/2010/main" val="8278737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1" y="0"/>
            <a:ext cx="3077738" cy="469424"/>
          </a:xfrm>
          <a:prstGeom prst="rect">
            <a:avLst/>
          </a:prstGeom>
          <a:noFill/>
          <a:ln>
            <a:noFill/>
          </a:ln>
        </p:spPr>
        <p:txBody>
          <a:bodyPr lIns="94213" tIns="94213" rIns="94213" bIns="94213" anchor="t" anchorCtr="0"/>
          <a:lstStyle>
            <a:lvl1pPr marL="0" marR="0" lvl="0" indent="0" algn="l" rtl="0">
              <a:lnSpc>
                <a:spcPct val="100000"/>
              </a:lnSpc>
              <a:spcBef>
                <a:spcPts val="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1pPr>
            <a:lvl2pPr marL="471145" marR="0" lvl="1" indent="0" algn="l" rtl="0">
              <a:lnSpc>
                <a:spcPct val="100000"/>
              </a:lnSpc>
              <a:spcBef>
                <a:spcPts val="0"/>
              </a:spcBef>
              <a:spcAft>
                <a:spcPts val="0"/>
              </a:spcAft>
              <a:buClr>
                <a:schemeClr val="dk1"/>
              </a:buClr>
              <a:buFont typeface="Calibri"/>
              <a:buNone/>
              <a:defRPr sz="1900" b="0" i="0" u="none" strike="noStrike" cap="none">
                <a:solidFill>
                  <a:schemeClr val="dk1"/>
                </a:solidFill>
                <a:latin typeface="Calibri"/>
                <a:ea typeface="Calibri"/>
                <a:cs typeface="Calibri"/>
                <a:sym typeface="Calibri"/>
              </a:defRPr>
            </a:lvl2pPr>
            <a:lvl3pPr marL="942289" marR="0" lvl="2" indent="0" algn="l" rtl="0">
              <a:lnSpc>
                <a:spcPct val="100000"/>
              </a:lnSpc>
              <a:spcBef>
                <a:spcPts val="0"/>
              </a:spcBef>
              <a:spcAft>
                <a:spcPts val="0"/>
              </a:spcAft>
              <a:buClr>
                <a:schemeClr val="dk1"/>
              </a:buClr>
              <a:buFont typeface="Calibri"/>
              <a:buNone/>
              <a:defRPr sz="1900" b="0" i="0" u="none" strike="noStrike" cap="none">
                <a:solidFill>
                  <a:schemeClr val="dk1"/>
                </a:solidFill>
                <a:latin typeface="Calibri"/>
                <a:ea typeface="Calibri"/>
                <a:cs typeface="Calibri"/>
                <a:sym typeface="Calibri"/>
              </a:defRPr>
            </a:lvl3pPr>
            <a:lvl4pPr marL="1413434" marR="0" lvl="3" indent="0" algn="l" rtl="0">
              <a:lnSpc>
                <a:spcPct val="100000"/>
              </a:lnSpc>
              <a:spcBef>
                <a:spcPts val="0"/>
              </a:spcBef>
              <a:spcAft>
                <a:spcPts val="0"/>
              </a:spcAft>
              <a:buClr>
                <a:schemeClr val="dk1"/>
              </a:buClr>
              <a:buFont typeface="Calibri"/>
              <a:buNone/>
              <a:defRPr sz="1900" b="0" i="0" u="none" strike="noStrike" cap="none">
                <a:solidFill>
                  <a:schemeClr val="dk1"/>
                </a:solidFill>
                <a:latin typeface="Calibri"/>
                <a:ea typeface="Calibri"/>
                <a:cs typeface="Calibri"/>
                <a:sym typeface="Calibri"/>
              </a:defRPr>
            </a:lvl4pPr>
            <a:lvl5pPr marL="1884578" marR="0" lvl="4" indent="0" algn="l" rtl="0">
              <a:lnSpc>
                <a:spcPct val="100000"/>
              </a:lnSpc>
              <a:spcBef>
                <a:spcPts val="0"/>
              </a:spcBef>
              <a:spcAft>
                <a:spcPts val="0"/>
              </a:spcAft>
              <a:buClr>
                <a:schemeClr val="dk1"/>
              </a:buClr>
              <a:buFont typeface="Calibri"/>
              <a:buNone/>
              <a:defRPr sz="1900" b="0" i="0" u="none" strike="noStrike" cap="none">
                <a:solidFill>
                  <a:schemeClr val="dk1"/>
                </a:solidFill>
                <a:latin typeface="Calibri"/>
                <a:ea typeface="Calibri"/>
                <a:cs typeface="Calibri"/>
                <a:sym typeface="Calibri"/>
              </a:defRPr>
            </a:lvl5pPr>
            <a:lvl6pPr marL="2355723" marR="0" lvl="5" indent="0" algn="l" rtl="0">
              <a:lnSpc>
                <a:spcPct val="100000"/>
              </a:lnSpc>
              <a:spcBef>
                <a:spcPts val="0"/>
              </a:spcBef>
              <a:spcAft>
                <a:spcPts val="0"/>
              </a:spcAft>
              <a:buClr>
                <a:schemeClr val="dk1"/>
              </a:buClr>
              <a:buFont typeface="Calibri"/>
              <a:buNone/>
              <a:defRPr sz="1900" b="0" i="0" u="none" strike="noStrike" cap="none">
                <a:solidFill>
                  <a:schemeClr val="dk1"/>
                </a:solidFill>
                <a:latin typeface="Calibri"/>
                <a:ea typeface="Calibri"/>
                <a:cs typeface="Calibri"/>
                <a:sym typeface="Calibri"/>
              </a:defRPr>
            </a:lvl6pPr>
            <a:lvl7pPr marL="2826868" marR="0" lvl="6" indent="0" algn="l" rtl="0">
              <a:lnSpc>
                <a:spcPct val="100000"/>
              </a:lnSpc>
              <a:spcBef>
                <a:spcPts val="0"/>
              </a:spcBef>
              <a:spcAft>
                <a:spcPts val="0"/>
              </a:spcAft>
              <a:buClr>
                <a:schemeClr val="dk1"/>
              </a:buClr>
              <a:buFont typeface="Calibri"/>
              <a:buNone/>
              <a:defRPr sz="1900" b="0" i="0" u="none" strike="noStrike" cap="none">
                <a:solidFill>
                  <a:schemeClr val="dk1"/>
                </a:solidFill>
                <a:latin typeface="Calibri"/>
                <a:ea typeface="Calibri"/>
                <a:cs typeface="Calibri"/>
                <a:sym typeface="Calibri"/>
              </a:defRPr>
            </a:lvl7pPr>
            <a:lvl8pPr marL="3298012" marR="0" lvl="7" indent="0" algn="l" rtl="0">
              <a:lnSpc>
                <a:spcPct val="100000"/>
              </a:lnSpc>
              <a:spcBef>
                <a:spcPts val="0"/>
              </a:spcBef>
              <a:spcAft>
                <a:spcPts val="0"/>
              </a:spcAft>
              <a:buClr>
                <a:schemeClr val="dk1"/>
              </a:buClr>
              <a:buFont typeface="Calibri"/>
              <a:buNone/>
              <a:defRPr sz="1900" b="0" i="0" u="none" strike="noStrike" cap="none">
                <a:solidFill>
                  <a:schemeClr val="dk1"/>
                </a:solidFill>
                <a:latin typeface="Calibri"/>
                <a:ea typeface="Calibri"/>
                <a:cs typeface="Calibri"/>
                <a:sym typeface="Calibri"/>
              </a:defRPr>
            </a:lvl8pPr>
            <a:lvl9pPr marL="3769157" marR="0" lvl="8" indent="0" algn="l" rtl="0">
              <a:lnSpc>
                <a:spcPct val="100000"/>
              </a:lnSpc>
              <a:spcBef>
                <a:spcPts val="0"/>
              </a:spcBef>
              <a:spcAft>
                <a:spcPts val="0"/>
              </a:spcAft>
              <a:buClr>
                <a:schemeClr val="dk1"/>
              </a:buClr>
              <a:buFont typeface="Calibri"/>
              <a:buNone/>
              <a:defRPr sz="1900" b="0" i="0" u="none" strike="noStrike" cap="none">
                <a:solidFill>
                  <a:schemeClr val="dk1"/>
                </a:solidFill>
                <a:latin typeface="Calibri"/>
                <a:ea typeface="Calibri"/>
                <a:cs typeface="Calibri"/>
                <a:sym typeface="Calibri"/>
              </a:defRPr>
            </a:lvl9pPr>
          </a:lstStyle>
          <a:p>
            <a:endParaRPr dirty="0"/>
          </a:p>
        </p:txBody>
      </p:sp>
      <p:sp>
        <p:nvSpPr>
          <p:cNvPr id="4" name="Shape 4"/>
          <p:cNvSpPr txBox="1">
            <a:spLocks noGrp="1"/>
          </p:cNvSpPr>
          <p:nvPr>
            <p:ph type="dt" idx="10"/>
          </p:nvPr>
        </p:nvSpPr>
        <p:spPr>
          <a:xfrm>
            <a:off x="4023094" y="0"/>
            <a:ext cx="3077738" cy="469424"/>
          </a:xfrm>
          <a:prstGeom prst="rect">
            <a:avLst/>
          </a:prstGeom>
          <a:noFill/>
          <a:ln>
            <a:noFill/>
          </a:ln>
        </p:spPr>
        <p:txBody>
          <a:bodyPr lIns="94213" tIns="94213" rIns="94213" bIns="94213" anchor="t" anchorCtr="0"/>
          <a:lstStyle>
            <a:lvl1pPr marL="0" marR="0" lvl="0" indent="0" algn="r" rtl="0">
              <a:lnSpc>
                <a:spcPct val="100000"/>
              </a:lnSpc>
              <a:spcBef>
                <a:spcPts val="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1pPr>
            <a:lvl2pPr marL="471145" marR="0" lvl="1" indent="0" algn="l" rtl="0">
              <a:lnSpc>
                <a:spcPct val="100000"/>
              </a:lnSpc>
              <a:spcBef>
                <a:spcPts val="0"/>
              </a:spcBef>
              <a:spcAft>
                <a:spcPts val="0"/>
              </a:spcAft>
              <a:buClr>
                <a:schemeClr val="dk1"/>
              </a:buClr>
              <a:buFont typeface="Calibri"/>
              <a:buNone/>
              <a:defRPr sz="1900" b="0" i="0" u="none" strike="noStrike" cap="none">
                <a:solidFill>
                  <a:schemeClr val="dk1"/>
                </a:solidFill>
                <a:latin typeface="Calibri"/>
                <a:ea typeface="Calibri"/>
                <a:cs typeface="Calibri"/>
                <a:sym typeface="Calibri"/>
              </a:defRPr>
            </a:lvl2pPr>
            <a:lvl3pPr marL="942289" marR="0" lvl="2" indent="0" algn="l" rtl="0">
              <a:lnSpc>
                <a:spcPct val="100000"/>
              </a:lnSpc>
              <a:spcBef>
                <a:spcPts val="0"/>
              </a:spcBef>
              <a:spcAft>
                <a:spcPts val="0"/>
              </a:spcAft>
              <a:buClr>
                <a:schemeClr val="dk1"/>
              </a:buClr>
              <a:buFont typeface="Calibri"/>
              <a:buNone/>
              <a:defRPr sz="1900" b="0" i="0" u="none" strike="noStrike" cap="none">
                <a:solidFill>
                  <a:schemeClr val="dk1"/>
                </a:solidFill>
                <a:latin typeface="Calibri"/>
                <a:ea typeface="Calibri"/>
                <a:cs typeface="Calibri"/>
                <a:sym typeface="Calibri"/>
              </a:defRPr>
            </a:lvl3pPr>
            <a:lvl4pPr marL="1413434" marR="0" lvl="3" indent="0" algn="l" rtl="0">
              <a:lnSpc>
                <a:spcPct val="100000"/>
              </a:lnSpc>
              <a:spcBef>
                <a:spcPts val="0"/>
              </a:spcBef>
              <a:spcAft>
                <a:spcPts val="0"/>
              </a:spcAft>
              <a:buClr>
                <a:schemeClr val="dk1"/>
              </a:buClr>
              <a:buFont typeface="Calibri"/>
              <a:buNone/>
              <a:defRPr sz="1900" b="0" i="0" u="none" strike="noStrike" cap="none">
                <a:solidFill>
                  <a:schemeClr val="dk1"/>
                </a:solidFill>
                <a:latin typeface="Calibri"/>
                <a:ea typeface="Calibri"/>
                <a:cs typeface="Calibri"/>
                <a:sym typeface="Calibri"/>
              </a:defRPr>
            </a:lvl4pPr>
            <a:lvl5pPr marL="1884578" marR="0" lvl="4" indent="0" algn="l" rtl="0">
              <a:lnSpc>
                <a:spcPct val="100000"/>
              </a:lnSpc>
              <a:spcBef>
                <a:spcPts val="0"/>
              </a:spcBef>
              <a:spcAft>
                <a:spcPts val="0"/>
              </a:spcAft>
              <a:buClr>
                <a:schemeClr val="dk1"/>
              </a:buClr>
              <a:buFont typeface="Calibri"/>
              <a:buNone/>
              <a:defRPr sz="1900" b="0" i="0" u="none" strike="noStrike" cap="none">
                <a:solidFill>
                  <a:schemeClr val="dk1"/>
                </a:solidFill>
                <a:latin typeface="Calibri"/>
                <a:ea typeface="Calibri"/>
                <a:cs typeface="Calibri"/>
                <a:sym typeface="Calibri"/>
              </a:defRPr>
            </a:lvl5pPr>
            <a:lvl6pPr marL="2355723" marR="0" lvl="5" indent="0" algn="l" rtl="0">
              <a:lnSpc>
                <a:spcPct val="100000"/>
              </a:lnSpc>
              <a:spcBef>
                <a:spcPts val="0"/>
              </a:spcBef>
              <a:spcAft>
                <a:spcPts val="0"/>
              </a:spcAft>
              <a:buClr>
                <a:schemeClr val="dk1"/>
              </a:buClr>
              <a:buFont typeface="Calibri"/>
              <a:buNone/>
              <a:defRPr sz="1900" b="0" i="0" u="none" strike="noStrike" cap="none">
                <a:solidFill>
                  <a:schemeClr val="dk1"/>
                </a:solidFill>
                <a:latin typeface="Calibri"/>
                <a:ea typeface="Calibri"/>
                <a:cs typeface="Calibri"/>
                <a:sym typeface="Calibri"/>
              </a:defRPr>
            </a:lvl6pPr>
            <a:lvl7pPr marL="2826868" marR="0" lvl="6" indent="0" algn="l" rtl="0">
              <a:lnSpc>
                <a:spcPct val="100000"/>
              </a:lnSpc>
              <a:spcBef>
                <a:spcPts val="0"/>
              </a:spcBef>
              <a:spcAft>
                <a:spcPts val="0"/>
              </a:spcAft>
              <a:buClr>
                <a:schemeClr val="dk1"/>
              </a:buClr>
              <a:buFont typeface="Calibri"/>
              <a:buNone/>
              <a:defRPr sz="1900" b="0" i="0" u="none" strike="noStrike" cap="none">
                <a:solidFill>
                  <a:schemeClr val="dk1"/>
                </a:solidFill>
                <a:latin typeface="Calibri"/>
                <a:ea typeface="Calibri"/>
                <a:cs typeface="Calibri"/>
                <a:sym typeface="Calibri"/>
              </a:defRPr>
            </a:lvl7pPr>
            <a:lvl8pPr marL="3298012" marR="0" lvl="7" indent="0" algn="l" rtl="0">
              <a:lnSpc>
                <a:spcPct val="100000"/>
              </a:lnSpc>
              <a:spcBef>
                <a:spcPts val="0"/>
              </a:spcBef>
              <a:spcAft>
                <a:spcPts val="0"/>
              </a:spcAft>
              <a:buClr>
                <a:schemeClr val="dk1"/>
              </a:buClr>
              <a:buFont typeface="Calibri"/>
              <a:buNone/>
              <a:defRPr sz="1900" b="0" i="0" u="none" strike="noStrike" cap="none">
                <a:solidFill>
                  <a:schemeClr val="dk1"/>
                </a:solidFill>
                <a:latin typeface="Calibri"/>
                <a:ea typeface="Calibri"/>
                <a:cs typeface="Calibri"/>
                <a:sym typeface="Calibri"/>
              </a:defRPr>
            </a:lvl8pPr>
            <a:lvl9pPr marL="3769157" marR="0" lvl="8" indent="0" algn="l" rtl="0">
              <a:lnSpc>
                <a:spcPct val="100000"/>
              </a:lnSpc>
              <a:spcBef>
                <a:spcPts val="0"/>
              </a:spcBef>
              <a:spcAft>
                <a:spcPts val="0"/>
              </a:spcAft>
              <a:buClr>
                <a:schemeClr val="dk1"/>
              </a:buClr>
              <a:buFont typeface="Calibri"/>
              <a:buNone/>
              <a:defRPr sz="1900" b="0" i="0" u="none" strike="noStrike" cap="none">
                <a:solidFill>
                  <a:schemeClr val="dk1"/>
                </a:solidFill>
                <a:latin typeface="Calibri"/>
                <a:ea typeface="Calibri"/>
                <a:cs typeface="Calibri"/>
                <a:sym typeface="Calibri"/>
              </a:defRPr>
            </a:lvl9pPr>
          </a:lstStyle>
          <a:p>
            <a:endParaRPr dirty="0"/>
          </a:p>
        </p:txBody>
      </p:sp>
      <p:sp>
        <p:nvSpPr>
          <p:cNvPr id="5" name="Shape 5"/>
          <p:cNvSpPr>
            <a:spLocks noGrp="1" noRot="1" noChangeAspect="1"/>
          </p:cNvSpPr>
          <p:nvPr>
            <p:ph type="sldImg" idx="3"/>
          </p:nvPr>
        </p:nvSpPr>
        <p:spPr>
          <a:xfrm>
            <a:off x="1204913" y="704850"/>
            <a:ext cx="4694237" cy="35194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710248" y="4459526"/>
            <a:ext cx="5681979" cy="4224814"/>
          </a:xfrm>
          <a:prstGeom prst="rect">
            <a:avLst/>
          </a:prstGeom>
          <a:noFill/>
          <a:ln>
            <a:noFill/>
          </a:ln>
        </p:spPr>
        <p:txBody>
          <a:bodyPr lIns="94213" tIns="94213" rIns="94213" bIns="94213" anchor="t" anchorCtr="0"/>
          <a:lstStyle>
            <a:lvl1pPr marL="0" marR="0" lvl="0"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1" y="8917422"/>
            <a:ext cx="3077738" cy="469424"/>
          </a:xfrm>
          <a:prstGeom prst="rect">
            <a:avLst/>
          </a:prstGeom>
          <a:noFill/>
          <a:ln>
            <a:noFill/>
          </a:ln>
        </p:spPr>
        <p:txBody>
          <a:bodyPr lIns="94213" tIns="94213" rIns="94213" bIns="94213" anchor="b" anchorCtr="0"/>
          <a:lstStyle>
            <a:lvl1pPr marL="0" marR="0" lvl="0" indent="0" algn="l" rtl="0">
              <a:lnSpc>
                <a:spcPct val="100000"/>
              </a:lnSpc>
              <a:spcBef>
                <a:spcPts val="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1pPr>
            <a:lvl2pPr marL="471145" marR="0" lvl="1" indent="0" algn="l" rtl="0">
              <a:lnSpc>
                <a:spcPct val="100000"/>
              </a:lnSpc>
              <a:spcBef>
                <a:spcPts val="0"/>
              </a:spcBef>
              <a:spcAft>
                <a:spcPts val="0"/>
              </a:spcAft>
              <a:buClr>
                <a:schemeClr val="dk1"/>
              </a:buClr>
              <a:buFont typeface="Calibri"/>
              <a:buNone/>
              <a:defRPr sz="1900" b="0" i="0" u="none" strike="noStrike" cap="none">
                <a:solidFill>
                  <a:schemeClr val="dk1"/>
                </a:solidFill>
                <a:latin typeface="Calibri"/>
                <a:ea typeface="Calibri"/>
                <a:cs typeface="Calibri"/>
                <a:sym typeface="Calibri"/>
              </a:defRPr>
            </a:lvl2pPr>
            <a:lvl3pPr marL="942289" marR="0" lvl="2" indent="0" algn="l" rtl="0">
              <a:lnSpc>
                <a:spcPct val="100000"/>
              </a:lnSpc>
              <a:spcBef>
                <a:spcPts val="0"/>
              </a:spcBef>
              <a:spcAft>
                <a:spcPts val="0"/>
              </a:spcAft>
              <a:buClr>
                <a:schemeClr val="dk1"/>
              </a:buClr>
              <a:buFont typeface="Calibri"/>
              <a:buNone/>
              <a:defRPr sz="1900" b="0" i="0" u="none" strike="noStrike" cap="none">
                <a:solidFill>
                  <a:schemeClr val="dk1"/>
                </a:solidFill>
                <a:latin typeface="Calibri"/>
                <a:ea typeface="Calibri"/>
                <a:cs typeface="Calibri"/>
                <a:sym typeface="Calibri"/>
              </a:defRPr>
            </a:lvl3pPr>
            <a:lvl4pPr marL="1413434" marR="0" lvl="3" indent="0" algn="l" rtl="0">
              <a:lnSpc>
                <a:spcPct val="100000"/>
              </a:lnSpc>
              <a:spcBef>
                <a:spcPts val="0"/>
              </a:spcBef>
              <a:spcAft>
                <a:spcPts val="0"/>
              </a:spcAft>
              <a:buClr>
                <a:schemeClr val="dk1"/>
              </a:buClr>
              <a:buFont typeface="Calibri"/>
              <a:buNone/>
              <a:defRPr sz="1900" b="0" i="0" u="none" strike="noStrike" cap="none">
                <a:solidFill>
                  <a:schemeClr val="dk1"/>
                </a:solidFill>
                <a:latin typeface="Calibri"/>
                <a:ea typeface="Calibri"/>
                <a:cs typeface="Calibri"/>
                <a:sym typeface="Calibri"/>
              </a:defRPr>
            </a:lvl4pPr>
            <a:lvl5pPr marL="1884578" marR="0" lvl="4" indent="0" algn="l" rtl="0">
              <a:lnSpc>
                <a:spcPct val="100000"/>
              </a:lnSpc>
              <a:spcBef>
                <a:spcPts val="0"/>
              </a:spcBef>
              <a:spcAft>
                <a:spcPts val="0"/>
              </a:spcAft>
              <a:buClr>
                <a:schemeClr val="dk1"/>
              </a:buClr>
              <a:buFont typeface="Calibri"/>
              <a:buNone/>
              <a:defRPr sz="1900" b="0" i="0" u="none" strike="noStrike" cap="none">
                <a:solidFill>
                  <a:schemeClr val="dk1"/>
                </a:solidFill>
                <a:latin typeface="Calibri"/>
                <a:ea typeface="Calibri"/>
                <a:cs typeface="Calibri"/>
                <a:sym typeface="Calibri"/>
              </a:defRPr>
            </a:lvl5pPr>
            <a:lvl6pPr marL="2355723" marR="0" lvl="5" indent="0" algn="l" rtl="0">
              <a:lnSpc>
                <a:spcPct val="100000"/>
              </a:lnSpc>
              <a:spcBef>
                <a:spcPts val="0"/>
              </a:spcBef>
              <a:spcAft>
                <a:spcPts val="0"/>
              </a:spcAft>
              <a:buClr>
                <a:schemeClr val="dk1"/>
              </a:buClr>
              <a:buFont typeface="Calibri"/>
              <a:buNone/>
              <a:defRPr sz="1900" b="0" i="0" u="none" strike="noStrike" cap="none">
                <a:solidFill>
                  <a:schemeClr val="dk1"/>
                </a:solidFill>
                <a:latin typeface="Calibri"/>
                <a:ea typeface="Calibri"/>
                <a:cs typeface="Calibri"/>
                <a:sym typeface="Calibri"/>
              </a:defRPr>
            </a:lvl6pPr>
            <a:lvl7pPr marL="2826868" marR="0" lvl="6" indent="0" algn="l" rtl="0">
              <a:lnSpc>
                <a:spcPct val="100000"/>
              </a:lnSpc>
              <a:spcBef>
                <a:spcPts val="0"/>
              </a:spcBef>
              <a:spcAft>
                <a:spcPts val="0"/>
              </a:spcAft>
              <a:buClr>
                <a:schemeClr val="dk1"/>
              </a:buClr>
              <a:buFont typeface="Calibri"/>
              <a:buNone/>
              <a:defRPr sz="1900" b="0" i="0" u="none" strike="noStrike" cap="none">
                <a:solidFill>
                  <a:schemeClr val="dk1"/>
                </a:solidFill>
                <a:latin typeface="Calibri"/>
                <a:ea typeface="Calibri"/>
                <a:cs typeface="Calibri"/>
                <a:sym typeface="Calibri"/>
              </a:defRPr>
            </a:lvl7pPr>
            <a:lvl8pPr marL="3298012" marR="0" lvl="7" indent="0" algn="l" rtl="0">
              <a:lnSpc>
                <a:spcPct val="100000"/>
              </a:lnSpc>
              <a:spcBef>
                <a:spcPts val="0"/>
              </a:spcBef>
              <a:spcAft>
                <a:spcPts val="0"/>
              </a:spcAft>
              <a:buClr>
                <a:schemeClr val="dk1"/>
              </a:buClr>
              <a:buFont typeface="Calibri"/>
              <a:buNone/>
              <a:defRPr sz="1900" b="0" i="0" u="none" strike="noStrike" cap="none">
                <a:solidFill>
                  <a:schemeClr val="dk1"/>
                </a:solidFill>
                <a:latin typeface="Calibri"/>
                <a:ea typeface="Calibri"/>
                <a:cs typeface="Calibri"/>
                <a:sym typeface="Calibri"/>
              </a:defRPr>
            </a:lvl8pPr>
            <a:lvl9pPr marL="3769157" marR="0" lvl="8" indent="0" algn="l" rtl="0">
              <a:lnSpc>
                <a:spcPct val="100000"/>
              </a:lnSpc>
              <a:spcBef>
                <a:spcPts val="0"/>
              </a:spcBef>
              <a:spcAft>
                <a:spcPts val="0"/>
              </a:spcAft>
              <a:buClr>
                <a:schemeClr val="dk1"/>
              </a:buClr>
              <a:buFont typeface="Calibri"/>
              <a:buNone/>
              <a:defRPr sz="1900" b="0" i="0" u="none" strike="noStrike" cap="none">
                <a:solidFill>
                  <a:schemeClr val="dk1"/>
                </a:solidFill>
                <a:latin typeface="Calibri"/>
                <a:ea typeface="Calibri"/>
                <a:cs typeface="Calibri"/>
                <a:sym typeface="Calibri"/>
              </a:defRPr>
            </a:lvl9pPr>
          </a:lstStyle>
          <a:p>
            <a:endParaRPr dirty="0"/>
          </a:p>
        </p:txBody>
      </p:sp>
      <p:sp>
        <p:nvSpPr>
          <p:cNvPr id="8" name="Shape 8"/>
          <p:cNvSpPr txBox="1">
            <a:spLocks noGrp="1"/>
          </p:cNvSpPr>
          <p:nvPr>
            <p:ph type="sldNum" idx="12"/>
          </p:nvPr>
        </p:nvSpPr>
        <p:spPr>
          <a:xfrm>
            <a:off x="4023094" y="8917422"/>
            <a:ext cx="3077738" cy="469424"/>
          </a:xfrm>
          <a:prstGeom prst="rect">
            <a:avLst/>
          </a:prstGeom>
          <a:noFill/>
          <a:ln>
            <a:noFill/>
          </a:ln>
        </p:spPr>
        <p:txBody>
          <a:bodyPr lIns="94213" tIns="47094" rIns="94213" bIns="47094" anchor="b" anchorCtr="0">
            <a:noAutofit/>
          </a:bodyPr>
          <a:lstStyle/>
          <a:p>
            <a:pPr algn="r">
              <a:buClr>
                <a:schemeClr val="dk1"/>
              </a:buClr>
              <a:buSzPct val="25000"/>
            </a:pPr>
            <a:fld id="{00000000-1234-1234-1234-123412341234}" type="slidenum">
              <a:rPr lang="en-US" sz="1200" smtClean="0">
                <a:solidFill>
                  <a:schemeClr val="dk1"/>
                </a:solidFill>
                <a:latin typeface="Calibri"/>
                <a:ea typeface="Calibri"/>
                <a:cs typeface="Calibri"/>
                <a:sym typeface="Calibri"/>
              </a:rPr>
              <a:pPr algn="r">
                <a:buClr>
                  <a:schemeClr val="dk1"/>
                </a:buClr>
                <a:buSzPct val="25000"/>
              </a:pPr>
              <a:t>‹#›</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65608254"/>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3" Type="http://schemas.openxmlformats.org/officeDocument/2006/relationships/hyperlink" Target="http://www.ies.ed.gov/ncee/wwc/PracticeGuide/2" TargetMode="External"/><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txBox="1">
            <a:spLocks noGrp="1"/>
          </p:cNvSpPr>
          <p:nvPr>
            <p:ph type="body" idx="1"/>
          </p:nvPr>
        </p:nvSpPr>
        <p:spPr>
          <a:xfrm>
            <a:off x="710248" y="4459526"/>
            <a:ext cx="5681979" cy="4224814"/>
          </a:xfrm>
          <a:prstGeom prst="rect">
            <a:avLst/>
          </a:prstGeom>
          <a:noFill/>
          <a:ln>
            <a:noFill/>
          </a:ln>
        </p:spPr>
        <p:txBody>
          <a:bodyPr lIns="94213" tIns="94213" rIns="94213" bIns="94213" anchor="t" anchorCtr="0">
            <a:noAutofit/>
          </a:bodyPr>
          <a:lstStyle/>
          <a:p>
            <a:pPr>
              <a:buSzPct val="25000"/>
            </a:pPr>
            <a:endParaRPr dirty="0"/>
          </a:p>
        </p:txBody>
      </p:sp>
      <p:sp>
        <p:nvSpPr>
          <p:cNvPr id="177" name="Shape 177"/>
          <p:cNvSpPr>
            <a:spLocks noGrp="1" noRot="1" noChangeAspect="1"/>
          </p:cNvSpPr>
          <p:nvPr>
            <p:ph type="sldImg" idx="2"/>
          </p:nvPr>
        </p:nvSpPr>
        <p:spPr>
          <a:xfrm>
            <a:off x="1204913" y="704850"/>
            <a:ext cx="4694237" cy="35194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7070873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eaLnBrk="0" fontAlgn="base" hangingPunct="0">
              <a:spcBef>
                <a:spcPct val="30000"/>
              </a:spcBef>
              <a:spcAft>
                <a:spcPct val="0"/>
              </a:spcAft>
              <a:buClrTx/>
              <a:defRPr/>
            </a:pPr>
            <a:r>
              <a:rPr lang="en-US" sz="1200" dirty="0"/>
              <a:t>Welcome to the Grade Two Overview of Revisions to the Mathematics Standards of Learning from 2009 to 2016.   </a:t>
            </a:r>
          </a:p>
          <a:p>
            <a:pPr defTabSz="942289" eaLnBrk="0" fontAlgn="base" hangingPunct="0">
              <a:spcBef>
                <a:spcPct val="30000"/>
              </a:spcBef>
              <a:spcAft>
                <a:spcPct val="0"/>
              </a:spcAft>
              <a:buClrTx/>
              <a:defRPr/>
            </a:pPr>
            <a:endParaRPr lang="en-US" sz="1200" dirty="0"/>
          </a:p>
          <a:p>
            <a:pPr defTabSz="942289" eaLnBrk="0" fontAlgn="base" hangingPunct="0">
              <a:spcBef>
                <a:spcPct val="30000"/>
              </a:spcBef>
              <a:spcAft>
                <a:spcPct val="0"/>
              </a:spcAft>
              <a:buClrTx/>
              <a:defRPr/>
            </a:pPr>
            <a:r>
              <a:rPr lang="en-US" sz="1200" dirty="0"/>
              <a:t>It would be helpful to have a copy of the Grade 2 – Crosswalk (Summary of Revisions) and a copy of the 2016 Grade 1 Curriculum Framework to reference during this presentation. </a:t>
            </a:r>
          </a:p>
          <a:p>
            <a:pPr defTabSz="942289" eaLnBrk="0" fontAlgn="base" hangingPunct="0">
              <a:spcBef>
                <a:spcPct val="30000"/>
              </a:spcBef>
              <a:spcAft>
                <a:spcPct val="0"/>
              </a:spcAft>
              <a:buClrTx/>
              <a:defRPr/>
            </a:pPr>
            <a:endParaRPr lang="en-US" sz="1200" dirty="0"/>
          </a:p>
          <a:p>
            <a:endParaRPr lang="en-US" sz="1100"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10</a:t>
            </a:fld>
            <a:endParaRPr lang="en-US" dirty="0"/>
          </a:p>
        </p:txBody>
      </p:sp>
    </p:spTree>
    <p:extLst>
      <p:ext uri="{BB962C8B-B14F-4D97-AF65-F5344CB8AC3E}">
        <p14:creationId xmlns:p14="http://schemas.microsoft.com/office/powerpoint/2010/main" val="9088931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The purpose of this presentation is to provide an overview of the changes and to highlight information included in the essential knowledge and skills and understanding the standards sections of the curriculum framework.</a:t>
            </a:r>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11</a:t>
            </a:fld>
            <a:endParaRPr lang="en-US" dirty="0"/>
          </a:p>
        </p:txBody>
      </p:sp>
    </p:spTree>
    <p:extLst>
      <p:ext uri="{BB962C8B-B14F-4D97-AF65-F5344CB8AC3E}">
        <p14:creationId xmlns:p14="http://schemas.microsoft.com/office/powerpoint/2010/main" val="871463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eaLnBrk="0" fontAlgn="base" hangingPunct="0">
              <a:spcAft>
                <a:spcPct val="0"/>
              </a:spcAft>
              <a:buClrTx/>
              <a:defRPr/>
            </a:pPr>
            <a:r>
              <a:rPr lang="en-US" altLang="en-US" dirty="0">
                <a:solidFill>
                  <a:schemeClr val="bg1"/>
                </a:solidFill>
                <a:latin typeface="Calibri" panose="020F0502020204030204" pitchFamily="34" charset="0"/>
              </a:rPr>
              <a:t>SOL1.7a - recognize and describe with fluency part-whole relationships for numbers up to 10 is NEW content for grade one. The Essential Knowledge and Skills bullet states that students will r</a:t>
            </a:r>
            <a:r>
              <a:rPr lang="en-US" dirty="0">
                <a:solidFill>
                  <a:schemeClr val="bg1"/>
                </a:solidFill>
                <a:latin typeface="Calibri" panose="020F0502020204030204" pitchFamily="34" charset="0"/>
              </a:rPr>
              <a:t>ecognize and describe part-whole relationships for numbers up to 10 in a variety of configurations.</a:t>
            </a:r>
            <a:endParaRPr lang="en-US" altLang="en-US" dirty="0">
              <a:solidFill>
                <a:schemeClr val="bg1"/>
              </a:solidFill>
              <a:latin typeface="Calibri" panose="020F0502020204030204" pitchFamily="34" charset="0"/>
            </a:endParaRPr>
          </a:p>
          <a:p>
            <a:endParaRPr lang="en-US" altLang="en-US" dirty="0">
              <a:solidFill>
                <a:schemeClr val="bg1"/>
              </a:solidFill>
              <a:latin typeface="Calibri" panose="020F0502020204030204" pitchFamily="34" charset="0"/>
            </a:endParaRPr>
          </a:p>
          <a:p>
            <a:endParaRPr lang="en-US" altLang="en-US" dirty="0">
              <a:solidFill>
                <a:schemeClr val="bg1"/>
              </a:solidFill>
              <a:latin typeface="Calibri" panose="020F0502020204030204" pitchFamily="34" charset="0"/>
            </a:endParaRPr>
          </a:p>
          <a:p>
            <a:r>
              <a:rPr lang="en-US" altLang="en-US" dirty="0">
                <a:solidFill>
                  <a:schemeClr val="bg1"/>
                </a:solidFill>
                <a:latin typeface="Calibri" panose="020F0502020204030204" pitchFamily="34" charset="0"/>
              </a:rPr>
              <a:t>SOL1.7b - demonstrate fluency for addition and subtraction is now limited to within 10.  This content was moved from the 2009 SOL1.5; note that fluency with addition and subtraction for 11-18 has been removed from grade one but remains in grade two.</a:t>
            </a:r>
          </a:p>
          <a:p>
            <a:endParaRPr lang="en-US" altLang="en-US" dirty="0">
              <a:solidFill>
                <a:schemeClr val="bg1"/>
              </a:solidFill>
              <a:latin typeface="Calibri" panose="020F0502020204030204" pitchFamily="34" charset="0"/>
            </a:endParaRPr>
          </a:p>
          <a:p>
            <a:pPr>
              <a:spcAft>
                <a:spcPts val="618"/>
              </a:spcAft>
            </a:pPr>
            <a:r>
              <a:rPr lang="en-US" altLang="en-US" dirty="0">
                <a:solidFill>
                  <a:schemeClr val="bg1"/>
                </a:solidFill>
                <a:latin typeface="Calibri" panose="020F0502020204030204" pitchFamily="34" charset="0"/>
              </a:rPr>
              <a:t>Additional information and examples of part-whole relationships and understandings, including examples of appropriate models can be found in the Understanding the Standards section of the Curriculum Framework.</a:t>
            </a:r>
          </a:p>
          <a:p>
            <a:endParaRPr lang="en-US"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12</a:t>
            </a:fld>
            <a:endParaRPr lang="en-US" dirty="0"/>
          </a:p>
        </p:txBody>
      </p:sp>
    </p:spTree>
    <p:extLst>
      <p:ext uri="{BB962C8B-B14F-4D97-AF65-F5344CB8AC3E}">
        <p14:creationId xmlns:p14="http://schemas.microsoft.com/office/powerpoint/2010/main" val="33363085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863B8844-4FEC-4260-80E4-4D53031E32AD}" type="slidenum">
              <a:rPr lang="en-US" smtClean="0"/>
              <a:t>13</a:t>
            </a:fld>
            <a:endParaRPr lang="en-US" dirty="0"/>
          </a:p>
        </p:txBody>
      </p:sp>
    </p:spTree>
    <p:extLst>
      <p:ext uri="{BB962C8B-B14F-4D97-AF65-F5344CB8AC3E}">
        <p14:creationId xmlns:p14="http://schemas.microsoft.com/office/powerpoint/2010/main" val="24083735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Shape 299"/>
          <p:cNvSpPr>
            <a:spLocks noGrp="1" noRot="1" noChangeAspect="1"/>
          </p:cNvSpPr>
          <p:nvPr>
            <p:ph type="sldImg" idx="2"/>
          </p:nvPr>
        </p:nvSpPr>
        <p:spPr>
          <a:xfrm>
            <a:off x="1204913" y="704850"/>
            <a:ext cx="4694237" cy="35194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00" name="Shape 300"/>
          <p:cNvSpPr txBox="1">
            <a:spLocks noGrp="1"/>
          </p:cNvSpPr>
          <p:nvPr>
            <p:ph type="body" idx="1"/>
          </p:nvPr>
        </p:nvSpPr>
        <p:spPr>
          <a:xfrm>
            <a:off x="710248" y="4459526"/>
            <a:ext cx="5681979" cy="4224814"/>
          </a:xfrm>
          <a:prstGeom prst="rect">
            <a:avLst/>
          </a:prstGeom>
          <a:noFill/>
          <a:ln>
            <a:noFill/>
          </a:ln>
        </p:spPr>
        <p:txBody>
          <a:bodyPr lIns="94213" tIns="47094" rIns="94213" bIns="47094" anchor="t" anchorCtr="0">
            <a:noAutofit/>
          </a:bodyPr>
          <a:lstStyle/>
          <a:p>
            <a:pPr>
              <a:buSzPct val="25000"/>
            </a:pPr>
            <a:endParaRPr lang="en-US" dirty="0"/>
          </a:p>
        </p:txBody>
      </p:sp>
      <p:sp>
        <p:nvSpPr>
          <p:cNvPr id="301" name="Shape 301"/>
          <p:cNvSpPr txBox="1">
            <a:spLocks noGrp="1"/>
          </p:cNvSpPr>
          <p:nvPr>
            <p:ph type="sldNum" idx="12"/>
          </p:nvPr>
        </p:nvSpPr>
        <p:spPr>
          <a:xfrm>
            <a:off x="4023094" y="8917422"/>
            <a:ext cx="3077738" cy="469424"/>
          </a:xfrm>
          <a:prstGeom prst="rect">
            <a:avLst/>
          </a:prstGeom>
          <a:noFill/>
          <a:ln>
            <a:noFill/>
          </a:ln>
        </p:spPr>
        <p:txBody>
          <a:bodyPr lIns="94213" tIns="47094" rIns="94213" bIns="47094" anchor="b" anchorCtr="0">
            <a:noAutofit/>
          </a:bodyPr>
          <a:lstStyle/>
          <a:p>
            <a:pPr algn="r">
              <a:buClr>
                <a:schemeClr val="dk1"/>
              </a:buClr>
              <a:buSzPct val="25000"/>
            </a:pPr>
            <a:fld id="{00000000-1234-1234-1234-123412341234}" type="slidenum">
              <a:rPr lang="en-US" sz="1200">
                <a:solidFill>
                  <a:schemeClr val="dk1"/>
                </a:solidFill>
                <a:latin typeface="Calibri"/>
                <a:ea typeface="Calibri"/>
                <a:cs typeface="Calibri"/>
                <a:sym typeface="Calibri"/>
              </a:rPr>
              <a:pPr algn="r">
                <a:buClr>
                  <a:schemeClr val="dk1"/>
                </a:buClr>
                <a:buSzPct val="25000"/>
              </a:pPr>
              <a:t>14</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98583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Shape 307"/>
          <p:cNvSpPr>
            <a:spLocks noGrp="1" noRot="1" noChangeAspect="1"/>
          </p:cNvSpPr>
          <p:nvPr>
            <p:ph type="sldImg" idx="2"/>
          </p:nvPr>
        </p:nvSpPr>
        <p:spPr>
          <a:xfrm>
            <a:off x="1204913" y="704850"/>
            <a:ext cx="4694237" cy="35194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08" name="Shape 308"/>
          <p:cNvSpPr txBox="1">
            <a:spLocks noGrp="1"/>
          </p:cNvSpPr>
          <p:nvPr>
            <p:ph type="body" idx="1"/>
          </p:nvPr>
        </p:nvSpPr>
        <p:spPr>
          <a:xfrm>
            <a:off x="710248" y="4459526"/>
            <a:ext cx="5681979" cy="4224814"/>
          </a:xfrm>
          <a:prstGeom prst="rect">
            <a:avLst/>
          </a:prstGeom>
          <a:noFill/>
          <a:ln>
            <a:noFill/>
          </a:ln>
        </p:spPr>
        <p:txBody>
          <a:bodyPr lIns="94213" tIns="47094" rIns="94213" bIns="47094" anchor="t" anchorCtr="0">
            <a:noAutofit/>
          </a:bodyPr>
          <a:lstStyle/>
          <a:p>
            <a:pPr>
              <a:buSzPct val="25000"/>
            </a:pPr>
            <a:endParaRPr lang="en-US" dirty="0"/>
          </a:p>
        </p:txBody>
      </p:sp>
      <p:sp>
        <p:nvSpPr>
          <p:cNvPr id="309" name="Shape 309"/>
          <p:cNvSpPr txBox="1">
            <a:spLocks noGrp="1"/>
          </p:cNvSpPr>
          <p:nvPr>
            <p:ph type="sldNum" idx="12"/>
          </p:nvPr>
        </p:nvSpPr>
        <p:spPr>
          <a:xfrm>
            <a:off x="4023094" y="8917422"/>
            <a:ext cx="3077738" cy="469424"/>
          </a:xfrm>
          <a:prstGeom prst="rect">
            <a:avLst/>
          </a:prstGeom>
          <a:noFill/>
          <a:ln>
            <a:noFill/>
          </a:ln>
        </p:spPr>
        <p:txBody>
          <a:bodyPr lIns="94213" tIns="47094" rIns="94213" bIns="47094" anchor="b" anchorCtr="0">
            <a:noAutofit/>
          </a:bodyPr>
          <a:lstStyle/>
          <a:p>
            <a:pPr algn="r">
              <a:buClr>
                <a:schemeClr val="dk1"/>
              </a:buClr>
              <a:buSzPct val="25000"/>
            </a:pPr>
            <a:fld id="{00000000-1234-1234-1234-123412341234}" type="slidenum">
              <a:rPr lang="en-US" sz="1200">
                <a:solidFill>
                  <a:schemeClr val="dk1"/>
                </a:solidFill>
                <a:latin typeface="Calibri"/>
                <a:ea typeface="Calibri"/>
                <a:cs typeface="Calibri"/>
                <a:sym typeface="Calibri"/>
              </a:rPr>
              <a:pPr algn="r">
                <a:buClr>
                  <a:schemeClr val="dk1"/>
                </a:buClr>
                <a:buSzPct val="25000"/>
              </a:pPr>
              <a:t>15</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727480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Shape 315"/>
          <p:cNvSpPr>
            <a:spLocks noGrp="1" noRot="1" noChangeAspect="1"/>
          </p:cNvSpPr>
          <p:nvPr>
            <p:ph type="sldImg" idx="2"/>
          </p:nvPr>
        </p:nvSpPr>
        <p:spPr>
          <a:xfrm>
            <a:off x="1204913" y="704850"/>
            <a:ext cx="4694237" cy="35194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6" name="Shape 316"/>
          <p:cNvSpPr txBox="1">
            <a:spLocks noGrp="1"/>
          </p:cNvSpPr>
          <p:nvPr>
            <p:ph type="body" idx="1"/>
          </p:nvPr>
        </p:nvSpPr>
        <p:spPr>
          <a:xfrm>
            <a:off x="710248" y="4459526"/>
            <a:ext cx="5681980" cy="4224814"/>
          </a:xfrm>
          <a:prstGeom prst="rect">
            <a:avLst/>
          </a:prstGeom>
        </p:spPr>
        <p:txBody>
          <a:bodyPr lIns="94213" tIns="94213" rIns="94213" bIns="94213" anchor="t" anchorCtr="0">
            <a:noAutofit/>
          </a:bodyPr>
          <a:lstStyle/>
          <a:p>
            <a:endParaRPr lang="en-US" dirty="0"/>
          </a:p>
        </p:txBody>
      </p:sp>
      <p:sp>
        <p:nvSpPr>
          <p:cNvPr id="317" name="Shape 317"/>
          <p:cNvSpPr txBox="1">
            <a:spLocks noGrp="1"/>
          </p:cNvSpPr>
          <p:nvPr>
            <p:ph type="sldNum" idx="12"/>
          </p:nvPr>
        </p:nvSpPr>
        <p:spPr>
          <a:xfrm>
            <a:off x="4023093" y="8917422"/>
            <a:ext cx="3077739" cy="469424"/>
          </a:xfrm>
          <a:prstGeom prst="rect">
            <a:avLst/>
          </a:prstGeom>
        </p:spPr>
        <p:txBody>
          <a:bodyPr lIns="94213" tIns="47094" rIns="94213" bIns="47094" anchor="b" anchorCtr="0">
            <a:noAutofit/>
          </a:bodyPr>
          <a:lstStyle/>
          <a:p>
            <a:fld id="{00000000-1234-1234-1234-123412341234}" type="slidenum">
              <a:rPr lang="en-US"/>
              <a:pPr/>
              <a:t>16</a:t>
            </a:fld>
            <a:endParaRPr lang="en-US" dirty="0"/>
          </a:p>
        </p:txBody>
      </p:sp>
    </p:spTree>
    <p:extLst>
      <p:ext uri="{BB962C8B-B14F-4D97-AF65-F5344CB8AC3E}">
        <p14:creationId xmlns:p14="http://schemas.microsoft.com/office/powerpoint/2010/main" val="20437591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Shape 326"/>
          <p:cNvSpPr>
            <a:spLocks noGrp="1" noRot="1" noChangeAspect="1"/>
          </p:cNvSpPr>
          <p:nvPr>
            <p:ph type="sldImg" idx="2"/>
          </p:nvPr>
        </p:nvSpPr>
        <p:spPr>
          <a:xfrm>
            <a:off x="1204913" y="704850"/>
            <a:ext cx="4694237" cy="35194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7" name="Shape 327"/>
          <p:cNvSpPr txBox="1">
            <a:spLocks noGrp="1"/>
          </p:cNvSpPr>
          <p:nvPr>
            <p:ph type="body" idx="1"/>
          </p:nvPr>
        </p:nvSpPr>
        <p:spPr>
          <a:xfrm>
            <a:off x="710248" y="4459526"/>
            <a:ext cx="5681980" cy="4224814"/>
          </a:xfrm>
          <a:prstGeom prst="rect">
            <a:avLst/>
          </a:prstGeom>
        </p:spPr>
        <p:txBody>
          <a:bodyPr lIns="94213" tIns="94213" rIns="94213" bIns="94213" anchor="t" anchorCtr="0">
            <a:noAutofit/>
          </a:bodyPr>
          <a:lstStyle/>
          <a:p>
            <a:endParaRPr lang="en-US" dirty="0"/>
          </a:p>
        </p:txBody>
      </p:sp>
      <p:sp>
        <p:nvSpPr>
          <p:cNvPr id="328" name="Shape 328"/>
          <p:cNvSpPr txBox="1">
            <a:spLocks noGrp="1"/>
          </p:cNvSpPr>
          <p:nvPr>
            <p:ph type="sldNum" idx="12"/>
          </p:nvPr>
        </p:nvSpPr>
        <p:spPr>
          <a:xfrm>
            <a:off x="4023093" y="8917422"/>
            <a:ext cx="3077739" cy="469424"/>
          </a:xfrm>
          <a:prstGeom prst="rect">
            <a:avLst/>
          </a:prstGeom>
        </p:spPr>
        <p:txBody>
          <a:bodyPr lIns="94213" tIns="47094" rIns="94213" bIns="47094" anchor="b" anchorCtr="0">
            <a:noAutofit/>
          </a:bodyPr>
          <a:lstStyle/>
          <a:p>
            <a:fld id="{00000000-1234-1234-1234-123412341234}" type="slidenum">
              <a:rPr lang="en-US"/>
              <a:pPr/>
              <a:t>17</a:t>
            </a:fld>
            <a:endParaRPr lang="en-US" dirty="0"/>
          </a:p>
        </p:txBody>
      </p:sp>
    </p:spTree>
    <p:extLst>
      <p:ext uri="{BB962C8B-B14F-4D97-AF65-F5344CB8AC3E}">
        <p14:creationId xmlns:p14="http://schemas.microsoft.com/office/powerpoint/2010/main" val="38510400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Shape 365"/>
          <p:cNvSpPr>
            <a:spLocks noGrp="1" noRot="1" noChangeAspect="1"/>
          </p:cNvSpPr>
          <p:nvPr>
            <p:ph type="sldImg" idx="2"/>
          </p:nvPr>
        </p:nvSpPr>
        <p:spPr>
          <a:xfrm>
            <a:off x="1204913" y="704850"/>
            <a:ext cx="4694237" cy="35194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6" name="Shape 366"/>
          <p:cNvSpPr txBox="1">
            <a:spLocks noGrp="1"/>
          </p:cNvSpPr>
          <p:nvPr>
            <p:ph type="body" idx="1"/>
          </p:nvPr>
        </p:nvSpPr>
        <p:spPr>
          <a:xfrm>
            <a:off x="710248" y="4459526"/>
            <a:ext cx="5681980" cy="4224814"/>
          </a:xfrm>
          <a:prstGeom prst="rect">
            <a:avLst/>
          </a:prstGeom>
        </p:spPr>
        <p:txBody>
          <a:bodyPr lIns="94213" tIns="94213" rIns="94213" bIns="94213" anchor="t" anchorCtr="0">
            <a:noAutofit/>
          </a:bodyPr>
          <a:lstStyle/>
          <a:p>
            <a:endParaRPr lang="en-US" dirty="0"/>
          </a:p>
        </p:txBody>
      </p:sp>
      <p:sp>
        <p:nvSpPr>
          <p:cNvPr id="367" name="Shape 367"/>
          <p:cNvSpPr txBox="1">
            <a:spLocks noGrp="1"/>
          </p:cNvSpPr>
          <p:nvPr>
            <p:ph type="sldNum" idx="12"/>
          </p:nvPr>
        </p:nvSpPr>
        <p:spPr>
          <a:xfrm>
            <a:off x="4023093" y="8917422"/>
            <a:ext cx="3077739" cy="469424"/>
          </a:xfrm>
          <a:prstGeom prst="rect">
            <a:avLst/>
          </a:prstGeom>
        </p:spPr>
        <p:txBody>
          <a:bodyPr lIns="94213" tIns="47094" rIns="94213" bIns="47094" anchor="b" anchorCtr="0">
            <a:noAutofit/>
          </a:bodyPr>
          <a:lstStyle/>
          <a:p>
            <a:fld id="{00000000-1234-1234-1234-123412341234}" type="slidenum">
              <a:rPr lang="en-US"/>
              <a:pPr/>
              <a:t>18</a:t>
            </a:fld>
            <a:endParaRPr lang="en-US" dirty="0"/>
          </a:p>
        </p:txBody>
      </p:sp>
    </p:spTree>
    <p:extLst>
      <p:ext uri="{BB962C8B-B14F-4D97-AF65-F5344CB8AC3E}">
        <p14:creationId xmlns:p14="http://schemas.microsoft.com/office/powerpoint/2010/main" val="40991298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Shape 396"/>
          <p:cNvSpPr>
            <a:spLocks noGrp="1" noRot="1" noChangeAspect="1"/>
          </p:cNvSpPr>
          <p:nvPr>
            <p:ph type="sldImg" idx="2"/>
          </p:nvPr>
        </p:nvSpPr>
        <p:spPr>
          <a:xfrm>
            <a:off x="1204913" y="704850"/>
            <a:ext cx="4694237" cy="35194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7" name="Shape 397"/>
          <p:cNvSpPr txBox="1">
            <a:spLocks noGrp="1"/>
          </p:cNvSpPr>
          <p:nvPr>
            <p:ph type="body" idx="1"/>
          </p:nvPr>
        </p:nvSpPr>
        <p:spPr>
          <a:xfrm>
            <a:off x="710248" y="4459526"/>
            <a:ext cx="5681980" cy="4224814"/>
          </a:xfrm>
          <a:prstGeom prst="rect">
            <a:avLst/>
          </a:prstGeom>
        </p:spPr>
        <p:txBody>
          <a:bodyPr lIns="94213" tIns="94213" rIns="94213" bIns="94213" anchor="t" anchorCtr="0">
            <a:noAutofit/>
          </a:bodyPr>
          <a:lstStyle/>
          <a:p>
            <a:endParaRPr lang="en-US" dirty="0"/>
          </a:p>
        </p:txBody>
      </p:sp>
      <p:sp>
        <p:nvSpPr>
          <p:cNvPr id="398" name="Shape 398"/>
          <p:cNvSpPr txBox="1">
            <a:spLocks noGrp="1"/>
          </p:cNvSpPr>
          <p:nvPr>
            <p:ph type="sldNum" idx="12"/>
          </p:nvPr>
        </p:nvSpPr>
        <p:spPr>
          <a:xfrm>
            <a:off x="4023093" y="8917422"/>
            <a:ext cx="3077739" cy="469424"/>
          </a:xfrm>
          <a:prstGeom prst="rect">
            <a:avLst/>
          </a:prstGeom>
        </p:spPr>
        <p:txBody>
          <a:bodyPr lIns="94213" tIns="47094" rIns="94213" bIns="47094" anchor="b" anchorCtr="0">
            <a:noAutofit/>
          </a:bodyPr>
          <a:lstStyle/>
          <a:p>
            <a:fld id="{00000000-1234-1234-1234-123412341234}" type="slidenum">
              <a:rPr lang="en-US"/>
              <a:pPr/>
              <a:t>19</a:t>
            </a:fld>
            <a:endParaRPr lang="en-US" dirty="0"/>
          </a:p>
        </p:txBody>
      </p:sp>
    </p:spTree>
    <p:extLst>
      <p:ext uri="{BB962C8B-B14F-4D97-AF65-F5344CB8AC3E}">
        <p14:creationId xmlns:p14="http://schemas.microsoft.com/office/powerpoint/2010/main" val="15597031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a:spLocks noGrp="1" noRot="1" noChangeAspect="1"/>
          </p:cNvSpPr>
          <p:nvPr>
            <p:ph type="sldImg" idx="2"/>
          </p:nvPr>
        </p:nvSpPr>
        <p:spPr>
          <a:xfrm>
            <a:off x="1204913" y="704850"/>
            <a:ext cx="4694237" cy="35194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3" name="Shape 203"/>
          <p:cNvSpPr txBox="1">
            <a:spLocks noGrp="1"/>
          </p:cNvSpPr>
          <p:nvPr>
            <p:ph type="body" idx="1"/>
          </p:nvPr>
        </p:nvSpPr>
        <p:spPr>
          <a:xfrm>
            <a:off x="710248" y="4459526"/>
            <a:ext cx="5681979" cy="4224814"/>
          </a:xfrm>
          <a:prstGeom prst="rect">
            <a:avLst/>
          </a:prstGeom>
          <a:noFill/>
          <a:ln>
            <a:noFill/>
          </a:ln>
        </p:spPr>
        <p:txBody>
          <a:bodyPr lIns="94213" tIns="47094" rIns="94213" bIns="47094" anchor="t" anchorCtr="0">
            <a:noAutofit/>
          </a:bodyPr>
          <a:lstStyle/>
          <a:p>
            <a:pPr>
              <a:buSzPct val="25000"/>
            </a:pPr>
            <a:endParaRPr lang="en-US" dirty="0"/>
          </a:p>
        </p:txBody>
      </p:sp>
      <p:sp>
        <p:nvSpPr>
          <p:cNvPr id="204" name="Shape 204"/>
          <p:cNvSpPr txBox="1">
            <a:spLocks noGrp="1"/>
          </p:cNvSpPr>
          <p:nvPr>
            <p:ph type="sldNum" idx="12"/>
          </p:nvPr>
        </p:nvSpPr>
        <p:spPr>
          <a:xfrm>
            <a:off x="4023094" y="8917422"/>
            <a:ext cx="3077738" cy="469424"/>
          </a:xfrm>
          <a:prstGeom prst="rect">
            <a:avLst/>
          </a:prstGeom>
          <a:noFill/>
          <a:ln>
            <a:noFill/>
          </a:ln>
        </p:spPr>
        <p:txBody>
          <a:bodyPr lIns="94213" tIns="47094" rIns="94213" bIns="47094" anchor="b" anchorCtr="0">
            <a:noAutofit/>
          </a:bodyPr>
          <a:lstStyle/>
          <a:p>
            <a:pPr algn="r">
              <a:buClr>
                <a:schemeClr val="dk1"/>
              </a:buClr>
              <a:buSzPct val="25000"/>
            </a:pPr>
            <a:fld id="{00000000-1234-1234-1234-123412341234}" type="slidenum">
              <a:rPr lang="en-US" sz="1200">
                <a:solidFill>
                  <a:schemeClr val="dk1"/>
                </a:solidFill>
                <a:latin typeface="Calibri"/>
                <a:ea typeface="Calibri"/>
                <a:cs typeface="Calibri"/>
                <a:sym typeface="Calibri"/>
              </a:rPr>
              <a:pPr algn="r">
                <a:buClr>
                  <a:schemeClr val="dk1"/>
                </a:buClr>
                <a:buSzPct val="25000"/>
              </a:pPr>
              <a:t>2</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854162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buClr>
                <a:schemeClr val="dk1"/>
              </a:buClr>
              <a:buSzPct val="25000"/>
            </a:pPr>
            <a:fld id="{00000000-1234-1234-1234-123412341234}" type="slidenum">
              <a:rPr lang="en-US" sz="1200">
                <a:solidFill>
                  <a:schemeClr val="dk1"/>
                </a:solidFill>
                <a:latin typeface="Calibri"/>
                <a:ea typeface="Calibri"/>
                <a:cs typeface="Calibri"/>
                <a:sym typeface="Calibri"/>
              </a:rPr>
              <a:pPr algn="r">
                <a:buClr>
                  <a:schemeClr val="dk1"/>
                </a:buClr>
                <a:buSzPct val="25000"/>
              </a:pPr>
              <a:t>20</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27365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3B8844-4FEC-4260-80E4-4D53031E32AD}" type="slidenum">
              <a:rPr lang="en-US" smtClean="0"/>
              <a:t>21</a:t>
            </a:fld>
            <a:endParaRPr lang="en-US" dirty="0"/>
          </a:p>
        </p:txBody>
      </p:sp>
    </p:spTree>
    <p:extLst>
      <p:ext uri="{BB962C8B-B14F-4D97-AF65-F5344CB8AC3E}">
        <p14:creationId xmlns:p14="http://schemas.microsoft.com/office/powerpoint/2010/main" val="30385217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Shape 421"/>
          <p:cNvSpPr>
            <a:spLocks noGrp="1" noRot="1" noChangeAspect="1"/>
          </p:cNvSpPr>
          <p:nvPr>
            <p:ph type="sldImg" idx="2"/>
          </p:nvPr>
        </p:nvSpPr>
        <p:spPr>
          <a:xfrm>
            <a:off x="1204913" y="704850"/>
            <a:ext cx="4694237" cy="35194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22" name="Shape 422"/>
          <p:cNvSpPr txBox="1">
            <a:spLocks noGrp="1"/>
          </p:cNvSpPr>
          <p:nvPr>
            <p:ph type="body" idx="1"/>
          </p:nvPr>
        </p:nvSpPr>
        <p:spPr>
          <a:xfrm>
            <a:off x="710248" y="4459526"/>
            <a:ext cx="5681979" cy="4224814"/>
          </a:xfrm>
          <a:prstGeom prst="rect">
            <a:avLst/>
          </a:prstGeom>
          <a:noFill/>
          <a:ln>
            <a:noFill/>
          </a:ln>
        </p:spPr>
        <p:txBody>
          <a:bodyPr lIns="94213" tIns="47094" rIns="94213" bIns="47094" anchor="t" anchorCtr="0">
            <a:noAutofit/>
          </a:bodyPr>
          <a:lstStyle/>
          <a:p>
            <a:pPr>
              <a:buSzPct val="25000"/>
            </a:pPr>
            <a:endParaRPr lang="en-US" dirty="0"/>
          </a:p>
        </p:txBody>
      </p:sp>
      <p:sp>
        <p:nvSpPr>
          <p:cNvPr id="423" name="Shape 423"/>
          <p:cNvSpPr txBox="1">
            <a:spLocks noGrp="1"/>
          </p:cNvSpPr>
          <p:nvPr>
            <p:ph type="sldNum" idx="12"/>
          </p:nvPr>
        </p:nvSpPr>
        <p:spPr>
          <a:xfrm>
            <a:off x="4023094" y="8917422"/>
            <a:ext cx="3077738" cy="469424"/>
          </a:xfrm>
          <a:prstGeom prst="rect">
            <a:avLst/>
          </a:prstGeom>
          <a:noFill/>
          <a:ln>
            <a:noFill/>
          </a:ln>
        </p:spPr>
        <p:txBody>
          <a:bodyPr lIns="94213" tIns="47094" rIns="94213" bIns="47094" anchor="b" anchorCtr="0">
            <a:noAutofit/>
          </a:bodyPr>
          <a:lstStyle/>
          <a:p>
            <a:pPr algn="r">
              <a:buClr>
                <a:schemeClr val="dk1"/>
              </a:buClr>
              <a:buSzPct val="25000"/>
            </a:pPr>
            <a:fld id="{00000000-1234-1234-1234-123412341234}" type="slidenum">
              <a:rPr lang="en-US" sz="1200">
                <a:solidFill>
                  <a:schemeClr val="dk1"/>
                </a:solidFill>
                <a:latin typeface="Calibri"/>
                <a:ea typeface="Calibri"/>
                <a:cs typeface="Calibri"/>
                <a:sym typeface="Calibri"/>
              </a:rPr>
              <a:pPr algn="r">
                <a:buClr>
                  <a:schemeClr val="dk1"/>
                </a:buClr>
                <a:buSzPct val="25000"/>
              </a:pPr>
              <a:t>22</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127359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Shape 428"/>
          <p:cNvSpPr>
            <a:spLocks noGrp="1" noRot="1" noChangeAspect="1"/>
          </p:cNvSpPr>
          <p:nvPr>
            <p:ph type="sldImg" idx="2"/>
          </p:nvPr>
        </p:nvSpPr>
        <p:spPr>
          <a:xfrm>
            <a:off x="1204913" y="704850"/>
            <a:ext cx="4694237" cy="35194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29" name="Shape 429"/>
          <p:cNvSpPr txBox="1">
            <a:spLocks noGrp="1"/>
          </p:cNvSpPr>
          <p:nvPr>
            <p:ph type="body" idx="1"/>
          </p:nvPr>
        </p:nvSpPr>
        <p:spPr>
          <a:xfrm>
            <a:off x="710248" y="4459526"/>
            <a:ext cx="5681979" cy="4224814"/>
          </a:xfrm>
          <a:prstGeom prst="rect">
            <a:avLst/>
          </a:prstGeom>
          <a:noFill/>
          <a:ln>
            <a:noFill/>
          </a:ln>
        </p:spPr>
        <p:txBody>
          <a:bodyPr lIns="94213" tIns="47094" rIns="94213" bIns="47094" anchor="t" anchorCtr="0">
            <a:noAutofit/>
          </a:bodyPr>
          <a:lstStyle/>
          <a:p>
            <a:pPr>
              <a:buSzPct val="25000"/>
            </a:pPr>
            <a:endParaRPr lang="en-US" dirty="0"/>
          </a:p>
        </p:txBody>
      </p:sp>
      <p:sp>
        <p:nvSpPr>
          <p:cNvPr id="430" name="Shape 430"/>
          <p:cNvSpPr txBox="1">
            <a:spLocks noGrp="1"/>
          </p:cNvSpPr>
          <p:nvPr>
            <p:ph type="sldNum" idx="12"/>
          </p:nvPr>
        </p:nvSpPr>
        <p:spPr>
          <a:xfrm>
            <a:off x="4023094" y="8917422"/>
            <a:ext cx="3077738" cy="469424"/>
          </a:xfrm>
          <a:prstGeom prst="rect">
            <a:avLst/>
          </a:prstGeom>
          <a:noFill/>
          <a:ln>
            <a:noFill/>
          </a:ln>
        </p:spPr>
        <p:txBody>
          <a:bodyPr lIns="94213" tIns="47094" rIns="94213" bIns="47094" anchor="b" anchorCtr="0">
            <a:noAutofit/>
          </a:bodyPr>
          <a:lstStyle/>
          <a:p>
            <a:pPr algn="r">
              <a:buClr>
                <a:schemeClr val="dk1"/>
              </a:buClr>
              <a:buSzPct val="25000"/>
            </a:pPr>
            <a:fld id="{00000000-1234-1234-1234-123412341234}" type="slidenum">
              <a:rPr lang="en-US" sz="1200">
                <a:solidFill>
                  <a:schemeClr val="dk1"/>
                </a:solidFill>
                <a:latin typeface="Calibri"/>
                <a:ea typeface="Calibri"/>
                <a:cs typeface="Calibri"/>
                <a:sym typeface="Calibri"/>
              </a:rPr>
              <a:pPr algn="r">
                <a:buClr>
                  <a:schemeClr val="dk1"/>
                </a:buClr>
                <a:buSzPct val="25000"/>
              </a:pPr>
              <a:t>23</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529702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Shape 438"/>
          <p:cNvSpPr>
            <a:spLocks noGrp="1" noRot="1" noChangeAspect="1"/>
          </p:cNvSpPr>
          <p:nvPr>
            <p:ph type="sldImg" idx="2"/>
          </p:nvPr>
        </p:nvSpPr>
        <p:spPr>
          <a:xfrm>
            <a:off x="1204913" y="704850"/>
            <a:ext cx="4694237" cy="35194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9" name="Shape 439"/>
          <p:cNvSpPr txBox="1">
            <a:spLocks noGrp="1"/>
          </p:cNvSpPr>
          <p:nvPr>
            <p:ph type="body" idx="1"/>
          </p:nvPr>
        </p:nvSpPr>
        <p:spPr>
          <a:xfrm>
            <a:off x="710248" y="4459526"/>
            <a:ext cx="5681980" cy="4224814"/>
          </a:xfrm>
          <a:prstGeom prst="rect">
            <a:avLst/>
          </a:prstGeom>
        </p:spPr>
        <p:txBody>
          <a:bodyPr lIns="94208" tIns="94208" rIns="94208" bIns="94208" anchor="t" anchorCtr="0">
            <a:noAutofit/>
          </a:bodyPr>
          <a:lstStyle/>
          <a:p>
            <a:endParaRPr dirty="0"/>
          </a:p>
        </p:txBody>
      </p:sp>
      <p:sp>
        <p:nvSpPr>
          <p:cNvPr id="440" name="Shape 440"/>
          <p:cNvSpPr txBox="1">
            <a:spLocks noGrp="1"/>
          </p:cNvSpPr>
          <p:nvPr>
            <p:ph type="sldNum" idx="12"/>
          </p:nvPr>
        </p:nvSpPr>
        <p:spPr>
          <a:xfrm>
            <a:off x="4023093" y="8917422"/>
            <a:ext cx="3077739" cy="469424"/>
          </a:xfrm>
          <a:prstGeom prst="rect">
            <a:avLst/>
          </a:prstGeom>
        </p:spPr>
        <p:txBody>
          <a:bodyPr lIns="94208" tIns="47091" rIns="94208" bIns="47091" anchor="b" anchorCtr="0">
            <a:noAutofit/>
          </a:bodyPr>
          <a:lstStyle/>
          <a:p>
            <a:pPr>
              <a:buClr>
                <a:schemeClr val="dk1"/>
              </a:buClr>
              <a:buSzPct val="25000"/>
            </a:pPr>
            <a:fld id="{00000000-1234-1234-1234-123412341234}" type="slidenum">
              <a:rPr lang="en-US"/>
              <a:pPr>
                <a:buClr>
                  <a:schemeClr val="dk1"/>
                </a:buClr>
                <a:buSzPct val="25000"/>
              </a:pPr>
              <a:t>24</a:t>
            </a:fld>
            <a:endParaRPr lang="en-US" dirty="0"/>
          </a:p>
        </p:txBody>
      </p:sp>
    </p:spTree>
    <p:extLst>
      <p:ext uri="{BB962C8B-B14F-4D97-AF65-F5344CB8AC3E}">
        <p14:creationId xmlns:p14="http://schemas.microsoft.com/office/powerpoint/2010/main" val="35606785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Shape 446"/>
          <p:cNvSpPr>
            <a:spLocks noGrp="1" noRot="1" noChangeAspect="1"/>
          </p:cNvSpPr>
          <p:nvPr>
            <p:ph type="sldImg" idx="2"/>
          </p:nvPr>
        </p:nvSpPr>
        <p:spPr>
          <a:xfrm>
            <a:off x="1204913" y="704850"/>
            <a:ext cx="4694237" cy="35194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47" name="Shape 447"/>
          <p:cNvSpPr txBox="1">
            <a:spLocks noGrp="1"/>
          </p:cNvSpPr>
          <p:nvPr>
            <p:ph type="body" idx="1"/>
          </p:nvPr>
        </p:nvSpPr>
        <p:spPr>
          <a:xfrm>
            <a:off x="710248" y="4459526"/>
            <a:ext cx="5681979" cy="4224814"/>
          </a:xfrm>
          <a:prstGeom prst="rect">
            <a:avLst/>
          </a:prstGeom>
          <a:noFill/>
          <a:ln>
            <a:noFill/>
          </a:ln>
        </p:spPr>
        <p:txBody>
          <a:bodyPr lIns="94213" tIns="47094" rIns="94213" bIns="47094" anchor="t" anchorCtr="0">
            <a:noAutofit/>
          </a:bodyPr>
          <a:lstStyle/>
          <a:p>
            <a:pPr>
              <a:buSzPct val="25000"/>
            </a:pPr>
            <a:endParaRPr lang="en-US" dirty="0"/>
          </a:p>
        </p:txBody>
      </p:sp>
      <p:sp>
        <p:nvSpPr>
          <p:cNvPr id="448" name="Shape 448"/>
          <p:cNvSpPr txBox="1">
            <a:spLocks noGrp="1"/>
          </p:cNvSpPr>
          <p:nvPr>
            <p:ph type="sldNum" idx="12"/>
          </p:nvPr>
        </p:nvSpPr>
        <p:spPr>
          <a:xfrm>
            <a:off x="4023094" y="8917422"/>
            <a:ext cx="3077738" cy="469424"/>
          </a:xfrm>
          <a:prstGeom prst="rect">
            <a:avLst/>
          </a:prstGeom>
          <a:noFill/>
          <a:ln>
            <a:noFill/>
          </a:ln>
        </p:spPr>
        <p:txBody>
          <a:bodyPr lIns="94213" tIns="47094" rIns="94213" bIns="47094" anchor="b" anchorCtr="0">
            <a:noAutofit/>
          </a:bodyPr>
          <a:lstStyle/>
          <a:p>
            <a:pPr algn="r">
              <a:buClr>
                <a:schemeClr val="dk1"/>
              </a:buClr>
              <a:buSzPct val="25000"/>
            </a:pPr>
            <a:fld id="{00000000-1234-1234-1234-123412341234}" type="slidenum">
              <a:rPr lang="en-US" sz="1200">
                <a:solidFill>
                  <a:schemeClr val="dk1"/>
                </a:solidFill>
                <a:latin typeface="Calibri"/>
                <a:ea typeface="Calibri"/>
                <a:cs typeface="Calibri"/>
                <a:sym typeface="Calibri"/>
              </a:rPr>
              <a:pPr algn="r">
                <a:buClr>
                  <a:schemeClr val="dk1"/>
                </a:buClr>
                <a:buSzPct val="25000"/>
              </a:pPr>
              <a:t>25</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344343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Shape 465"/>
          <p:cNvSpPr>
            <a:spLocks noGrp="1" noRot="1" noChangeAspect="1"/>
          </p:cNvSpPr>
          <p:nvPr>
            <p:ph type="sldImg" idx="2"/>
          </p:nvPr>
        </p:nvSpPr>
        <p:spPr>
          <a:xfrm>
            <a:off x="1204913" y="704850"/>
            <a:ext cx="4694237" cy="35194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66" name="Shape 466"/>
          <p:cNvSpPr txBox="1">
            <a:spLocks noGrp="1"/>
          </p:cNvSpPr>
          <p:nvPr>
            <p:ph type="body" idx="1"/>
          </p:nvPr>
        </p:nvSpPr>
        <p:spPr>
          <a:xfrm>
            <a:off x="710249" y="4459526"/>
            <a:ext cx="5681979" cy="4224814"/>
          </a:xfrm>
          <a:prstGeom prst="rect">
            <a:avLst/>
          </a:prstGeom>
          <a:noFill/>
          <a:ln>
            <a:noFill/>
          </a:ln>
        </p:spPr>
        <p:txBody>
          <a:bodyPr lIns="94208" tIns="94208" rIns="94208" bIns="94208" anchor="t" anchorCtr="0">
            <a:noAutofit/>
          </a:bodyPr>
          <a:lstStyle/>
          <a:p>
            <a:pPr>
              <a:buClr>
                <a:schemeClr val="dk1"/>
              </a:buClr>
              <a:buSzPct val="25000"/>
            </a:pPr>
            <a:endParaRPr lang="en-US" dirty="0">
              <a:solidFill>
                <a:schemeClr val="dk1"/>
              </a:solidFill>
              <a:latin typeface="Calibri"/>
              <a:ea typeface="Calibri"/>
              <a:cs typeface="Calibri"/>
              <a:sym typeface="Calibri"/>
            </a:endParaRPr>
          </a:p>
        </p:txBody>
      </p:sp>
      <p:sp>
        <p:nvSpPr>
          <p:cNvPr id="467" name="Shape 467"/>
          <p:cNvSpPr txBox="1">
            <a:spLocks noGrp="1"/>
          </p:cNvSpPr>
          <p:nvPr>
            <p:ph type="sldNum" idx="12"/>
          </p:nvPr>
        </p:nvSpPr>
        <p:spPr>
          <a:xfrm>
            <a:off x="4023095" y="8917422"/>
            <a:ext cx="3077738" cy="469424"/>
          </a:xfrm>
          <a:prstGeom prst="rect">
            <a:avLst/>
          </a:prstGeom>
          <a:noFill/>
          <a:ln>
            <a:noFill/>
          </a:ln>
        </p:spPr>
        <p:txBody>
          <a:bodyPr lIns="94208" tIns="47091" rIns="94208" bIns="47091" anchor="b" anchorCtr="0">
            <a:noAutofit/>
          </a:bodyPr>
          <a:lstStyle/>
          <a:p>
            <a:pPr algn="l">
              <a:buClr>
                <a:srgbClr val="000000"/>
              </a:buClr>
              <a:buSzPct val="25000"/>
            </a:pPr>
            <a:fld id="{00000000-1234-1234-1234-123412341234}" type="slidenum">
              <a:rPr lang="en-US"/>
              <a:pPr algn="l">
                <a:buClr>
                  <a:srgbClr val="000000"/>
                </a:buClr>
                <a:buSzPct val="25000"/>
              </a:pPr>
              <a:t>26</a:t>
            </a:fld>
            <a:endParaRPr lang="en-US" dirty="0"/>
          </a:p>
        </p:txBody>
      </p:sp>
    </p:spTree>
    <p:extLst>
      <p:ext uri="{BB962C8B-B14F-4D97-AF65-F5344CB8AC3E}">
        <p14:creationId xmlns:p14="http://schemas.microsoft.com/office/powerpoint/2010/main" val="21474928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Shape 475"/>
          <p:cNvSpPr>
            <a:spLocks noGrp="1" noRot="1" noChangeAspect="1"/>
          </p:cNvSpPr>
          <p:nvPr>
            <p:ph type="sldImg" idx="2"/>
          </p:nvPr>
        </p:nvSpPr>
        <p:spPr>
          <a:xfrm>
            <a:off x="1204913" y="704850"/>
            <a:ext cx="4694237" cy="35194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76" name="Shape 476"/>
          <p:cNvSpPr txBox="1">
            <a:spLocks noGrp="1"/>
          </p:cNvSpPr>
          <p:nvPr>
            <p:ph type="body" idx="1"/>
          </p:nvPr>
        </p:nvSpPr>
        <p:spPr>
          <a:xfrm>
            <a:off x="710248" y="4459526"/>
            <a:ext cx="5681979" cy="4224814"/>
          </a:xfrm>
          <a:prstGeom prst="rect">
            <a:avLst/>
          </a:prstGeom>
          <a:noFill/>
          <a:ln>
            <a:noFill/>
          </a:ln>
        </p:spPr>
        <p:txBody>
          <a:bodyPr lIns="94213" tIns="94213" rIns="94213" bIns="94213" anchor="t" anchorCtr="0">
            <a:noAutofit/>
          </a:bodyPr>
          <a:lstStyle/>
          <a:p>
            <a:pPr>
              <a:buSzPct val="25000"/>
            </a:pPr>
            <a:endParaRPr dirty="0"/>
          </a:p>
        </p:txBody>
      </p:sp>
      <p:sp>
        <p:nvSpPr>
          <p:cNvPr id="477" name="Shape 477"/>
          <p:cNvSpPr txBox="1">
            <a:spLocks noGrp="1"/>
          </p:cNvSpPr>
          <p:nvPr>
            <p:ph type="sldNum" idx="12"/>
          </p:nvPr>
        </p:nvSpPr>
        <p:spPr>
          <a:xfrm>
            <a:off x="4023094" y="8917422"/>
            <a:ext cx="3077738" cy="469424"/>
          </a:xfrm>
          <a:prstGeom prst="rect">
            <a:avLst/>
          </a:prstGeom>
          <a:noFill/>
          <a:ln>
            <a:noFill/>
          </a:ln>
        </p:spPr>
        <p:txBody>
          <a:bodyPr lIns="94213" tIns="47094" rIns="94213" bIns="47094" anchor="b" anchorCtr="0">
            <a:noAutofit/>
          </a:bodyPr>
          <a:lstStyle/>
          <a:p>
            <a:pPr>
              <a:buClr>
                <a:srgbClr val="000000"/>
              </a:buClr>
              <a:buSzPct val="25000"/>
            </a:pPr>
            <a:fld id="{00000000-1234-1234-1234-123412341234}" type="slidenum">
              <a:rPr lang="en-US"/>
              <a:pPr>
                <a:buClr>
                  <a:srgbClr val="000000"/>
                </a:buClr>
                <a:buSzPct val="25000"/>
              </a:pPr>
              <a:t>27</a:t>
            </a:fld>
            <a:endParaRPr lang="en-US" dirty="0"/>
          </a:p>
        </p:txBody>
      </p:sp>
    </p:spTree>
    <p:extLst>
      <p:ext uri="{BB962C8B-B14F-4D97-AF65-F5344CB8AC3E}">
        <p14:creationId xmlns:p14="http://schemas.microsoft.com/office/powerpoint/2010/main" val="33156151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Shape 483"/>
          <p:cNvSpPr>
            <a:spLocks noGrp="1" noRot="1" noChangeAspect="1"/>
          </p:cNvSpPr>
          <p:nvPr>
            <p:ph type="sldImg" idx="2"/>
          </p:nvPr>
        </p:nvSpPr>
        <p:spPr>
          <a:xfrm>
            <a:off x="1204913" y="704850"/>
            <a:ext cx="4694237" cy="35194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84" name="Shape 484"/>
          <p:cNvSpPr txBox="1">
            <a:spLocks noGrp="1"/>
          </p:cNvSpPr>
          <p:nvPr>
            <p:ph type="body" idx="1"/>
          </p:nvPr>
        </p:nvSpPr>
        <p:spPr>
          <a:xfrm>
            <a:off x="710248" y="4459526"/>
            <a:ext cx="5681979" cy="4224814"/>
          </a:xfrm>
          <a:prstGeom prst="rect">
            <a:avLst/>
          </a:prstGeom>
          <a:noFill/>
          <a:ln>
            <a:noFill/>
          </a:ln>
        </p:spPr>
        <p:txBody>
          <a:bodyPr lIns="94213" tIns="47094" rIns="94213" bIns="47094" anchor="t" anchorCtr="0">
            <a:noAutofit/>
          </a:bodyPr>
          <a:lstStyle/>
          <a:p>
            <a:pPr>
              <a:buSzPct val="25000"/>
            </a:pPr>
            <a:endParaRPr lang="en-US" dirty="0"/>
          </a:p>
        </p:txBody>
      </p:sp>
      <p:sp>
        <p:nvSpPr>
          <p:cNvPr id="485" name="Shape 485"/>
          <p:cNvSpPr txBox="1">
            <a:spLocks noGrp="1"/>
          </p:cNvSpPr>
          <p:nvPr>
            <p:ph type="sldNum" idx="12"/>
          </p:nvPr>
        </p:nvSpPr>
        <p:spPr>
          <a:xfrm>
            <a:off x="4023094" y="8917422"/>
            <a:ext cx="3077738" cy="469424"/>
          </a:xfrm>
          <a:prstGeom prst="rect">
            <a:avLst/>
          </a:prstGeom>
          <a:noFill/>
          <a:ln>
            <a:noFill/>
          </a:ln>
        </p:spPr>
        <p:txBody>
          <a:bodyPr lIns="94213" tIns="47094" rIns="94213" bIns="47094" anchor="b" anchorCtr="0">
            <a:noAutofit/>
          </a:bodyPr>
          <a:lstStyle/>
          <a:p>
            <a:pPr algn="r">
              <a:buClr>
                <a:schemeClr val="dk1"/>
              </a:buClr>
              <a:buSzPct val="25000"/>
            </a:pPr>
            <a:fld id="{00000000-1234-1234-1234-123412341234}" type="slidenum">
              <a:rPr lang="en-US" sz="1200">
                <a:solidFill>
                  <a:schemeClr val="dk1"/>
                </a:solidFill>
                <a:latin typeface="Calibri"/>
                <a:ea typeface="Calibri"/>
                <a:cs typeface="Calibri"/>
                <a:sym typeface="Calibri"/>
              </a:rPr>
              <a:pPr algn="r">
                <a:buClr>
                  <a:schemeClr val="dk1"/>
                </a:buClr>
                <a:buSzPct val="25000"/>
              </a:pPr>
              <a:t>28</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133026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Shape 495"/>
          <p:cNvSpPr txBox="1">
            <a:spLocks noGrp="1"/>
          </p:cNvSpPr>
          <p:nvPr>
            <p:ph type="body" idx="1"/>
          </p:nvPr>
        </p:nvSpPr>
        <p:spPr>
          <a:xfrm>
            <a:off x="710248" y="4459526"/>
            <a:ext cx="5681979" cy="4224814"/>
          </a:xfrm>
          <a:prstGeom prst="rect">
            <a:avLst/>
          </a:prstGeom>
          <a:noFill/>
          <a:ln>
            <a:noFill/>
          </a:ln>
        </p:spPr>
        <p:txBody>
          <a:bodyPr lIns="94213" tIns="94213" rIns="94213" bIns="94213" anchor="t" anchorCtr="0">
            <a:noAutofit/>
          </a:bodyPr>
          <a:lstStyle/>
          <a:p>
            <a:pPr>
              <a:buSzPct val="25000"/>
            </a:pPr>
            <a:endParaRPr dirty="0"/>
          </a:p>
        </p:txBody>
      </p:sp>
      <p:sp>
        <p:nvSpPr>
          <p:cNvPr id="496" name="Shape 496"/>
          <p:cNvSpPr>
            <a:spLocks noGrp="1" noRot="1" noChangeAspect="1"/>
          </p:cNvSpPr>
          <p:nvPr>
            <p:ph type="sldImg" idx="2"/>
          </p:nvPr>
        </p:nvSpPr>
        <p:spPr>
          <a:xfrm>
            <a:off x="1204913" y="704850"/>
            <a:ext cx="4694237" cy="35194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9845010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Shape 210"/>
          <p:cNvSpPr>
            <a:spLocks noGrp="1" noRot="1" noChangeAspect="1"/>
          </p:cNvSpPr>
          <p:nvPr>
            <p:ph type="sldImg" idx="2"/>
          </p:nvPr>
        </p:nvSpPr>
        <p:spPr>
          <a:xfrm>
            <a:off x="1204913" y="704850"/>
            <a:ext cx="4694237" cy="35194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11" name="Shape 211"/>
          <p:cNvSpPr txBox="1">
            <a:spLocks noGrp="1"/>
          </p:cNvSpPr>
          <p:nvPr>
            <p:ph type="body" idx="1"/>
          </p:nvPr>
        </p:nvSpPr>
        <p:spPr>
          <a:xfrm>
            <a:off x="710248" y="4459526"/>
            <a:ext cx="5681979" cy="4224814"/>
          </a:xfrm>
          <a:prstGeom prst="rect">
            <a:avLst/>
          </a:prstGeom>
          <a:noFill/>
          <a:ln>
            <a:noFill/>
          </a:ln>
        </p:spPr>
        <p:txBody>
          <a:bodyPr lIns="94213" tIns="47094" rIns="94213" bIns="47094" anchor="t" anchorCtr="0">
            <a:noAutofit/>
          </a:bodyPr>
          <a:lstStyle/>
          <a:p>
            <a:pPr>
              <a:buSzPct val="25000"/>
            </a:pPr>
            <a:endParaRPr lang="en-US" sz="1000" dirty="0">
              <a:solidFill>
                <a:srgbClr val="FF0000"/>
              </a:solidFill>
            </a:endParaRPr>
          </a:p>
        </p:txBody>
      </p:sp>
      <p:sp>
        <p:nvSpPr>
          <p:cNvPr id="212" name="Shape 212"/>
          <p:cNvSpPr txBox="1">
            <a:spLocks noGrp="1"/>
          </p:cNvSpPr>
          <p:nvPr>
            <p:ph type="sldNum" idx="12"/>
          </p:nvPr>
        </p:nvSpPr>
        <p:spPr>
          <a:xfrm>
            <a:off x="4023094" y="8917422"/>
            <a:ext cx="3077738" cy="469424"/>
          </a:xfrm>
          <a:prstGeom prst="rect">
            <a:avLst/>
          </a:prstGeom>
          <a:noFill/>
          <a:ln>
            <a:noFill/>
          </a:ln>
        </p:spPr>
        <p:txBody>
          <a:bodyPr lIns="94213" tIns="47094" rIns="94213" bIns="47094" anchor="b" anchorCtr="0">
            <a:noAutofit/>
          </a:bodyPr>
          <a:lstStyle/>
          <a:p>
            <a:pPr algn="r">
              <a:buClr>
                <a:schemeClr val="dk1"/>
              </a:buClr>
              <a:buSzPct val="25000"/>
            </a:pPr>
            <a:fld id="{00000000-1234-1234-1234-123412341234}" type="slidenum">
              <a:rPr lang="en-US" sz="1200">
                <a:solidFill>
                  <a:schemeClr val="dk1"/>
                </a:solidFill>
                <a:latin typeface="Calibri"/>
                <a:ea typeface="Calibri"/>
                <a:cs typeface="Calibri"/>
                <a:sym typeface="Calibri"/>
              </a:rPr>
              <a:pPr algn="r">
                <a:buClr>
                  <a:schemeClr val="dk1"/>
                </a:buClr>
                <a:buSzPct val="25000"/>
              </a:pPr>
              <a:t>3</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578500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Shape 504"/>
          <p:cNvSpPr txBox="1">
            <a:spLocks noGrp="1"/>
          </p:cNvSpPr>
          <p:nvPr>
            <p:ph type="body" idx="1"/>
          </p:nvPr>
        </p:nvSpPr>
        <p:spPr>
          <a:xfrm>
            <a:off x="710248" y="4459526"/>
            <a:ext cx="5681979" cy="4224814"/>
          </a:xfrm>
          <a:prstGeom prst="rect">
            <a:avLst/>
          </a:prstGeom>
          <a:noFill/>
          <a:ln>
            <a:noFill/>
          </a:ln>
        </p:spPr>
        <p:txBody>
          <a:bodyPr lIns="94213" tIns="94213" rIns="94213" bIns="94213" anchor="t" anchorCtr="0">
            <a:noAutofit/>
          </a:bodyPr>
          <a:lstStyle/>
          <a:p>
            <a:pPr>
              <a:buSzPct val="25000"/>
            </a:pPr>
            <a:endParaRPr dirty="0"/>
          </a:p>
        </p:txBody>
      </p:sp>
      <p:sp>
        <p:nvSpPr>
          <p:cNvPr id="505" name="Shape 505"/>
          <p:cNvSpPr>
            <a:spLocks noGrp="1" noRot="1" noChangeAspect="1"/>
          </p:cNvSpPr>
          <p:nvPr>
            <p:ph type="sldImg" idx="2"/>
          </p:nvPr>
        </p:nvSpPr>
        <p:spPr>
          <a:xfrm>
            <a:off x="1204913" y="704850"/>
            <a:ext cx="4694237" cy="35194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9148210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Shape 513"/>
          <p:cNvSpPr txBox="1">
            <a:spLocks noGrp="1"/>
          </p:cNvSpPr>
          <p:nvPr>
            <p:ph type="body" idx="1"/>
          </p:nvPr>
        </p:nvSpPr>
        <p:spPr>
          <a:xfrm>
            <a:off x="710248" y="4459526"/>
            <a:ext cx="5681979" cy="4224814"/>
          </a:xfrm>
          <a:prstGeom prst="rect">
            <a:avLst/>
          </a:prstGeom>
          <a:noFill/>
          <a:ln>
            <a:noFill/>
          </a:ln>
        </p:spPr>
        <p:txBody>
          <a:bodyPr lIns="94213" tIns="94213" rIns="94213" bIns="94213" anchor="t" anchorCtr="0">
            <a:noAutofit/>
          </a:bodyPr>
          <a:lstStyle/>
          <a:p>
            <a:pPr>
              <a:buSzPct val="25000"/>
            </a:pPr>
            <a:endParaRPr lang="en-US" dirty="0"/>
          </a:p>
        </p:txBody>
      </p:sp>
      <p:sp>
        <p:nvSpPr>
          <p:cNvPr id="514" name="Shape 514"/>
          <p:cNvSpPr>
            <a:spLocks noGrp="1" noRot="1" noChangeAspect="1"/>
          </p:cNvSpPr>
          <p:nvPr>
            <p:ph type="sldImg" idx="2"/>
          </p:nvPr>
        </p:nvSpPr>
        <p:spPr>
          <a:xfrm>
            <a:off x="1204913" y="704850"/>
            <a:ext cx="4694237" cy="35194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7090287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Shape 522"/>
          <p:cNvSpPr txBox="1">
            <a:spLocks noGrp="1"/>
          </p:cNvSpPr>
          <p:nvPr>
            <p:ph type="body" idx="1"/>
          </p:nvPr>
        </p:nvSpPr>
        <p:spPr>
          <a:xfrm>
            <a:off x="710248" y="4459526"/>
            <a:ext cx="5681979" cy="4224814"/>
          </a:xfrm>
          <a:prstGeom prst="rect">
            <a:avLst/>
          </a:prstGeom>
          <a:noFill/>
          <a:ln>
            <a:noFill/>
          </a:ln>
        </p:spPr>
        <p:txBody>
          <a:bodyPr lIns="94213" tIns="94213" rIns="94213" bIns="94213" anchor="t" anchorCtr="0">
            <a:noAutofit/>
          </a:bodyPr>
          <a:lstStyle/>
          <a:p>
            <a:pPr>
              <a:buSzPct val="25000"/>
            </a:pPr>
            <a:endParaRPr dirty="0"/>
          </a:p>
        </p:txBody>
      </p:sp>
      <p:sp>
        <p:nvSpPr>
          <p:cNvPr id="523" name="Shape 523"/>
          <p:cNvSpPr>
            <a:spLocks noGrp="1" noRot="1" noChangeAspect="1"/>
          </p:cNvSpPr>
          <p:nvPr>
            <p:ph type="sldImg" idx="2"/>
          </p:nvPr>
        </p:nvSpPr>
        <p:spPr>
          <a:xfrm>
            <a:off x="1204913" y="704850"/>
            <a:ext cx="4694237" cy="35194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5566321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Shape 531"/>
          <p:cNvSpPr>
            <a:spLocks noGrp="1" noRot="1" noChangeAspect="1"/>
          </p:cNvSpPr>
          <p:nvPr>
            <p:ph type="sldImg" idx="2"/>
          </p:nvPr>
        </p:nvSpPr>
        <p:spPr>
          <a:xfrm>
            <a:off x="1204913" y="704850"/>
            <a:ext cx="4694237" cy="35194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32" name="Shape 532"/>
          <p:cNvSpPr txBox="1">
            <a:spLocks noGrp="1"/>
          </p:cNvSpPr>
          <p:nvPr>
            <p:ph type="body" idx="1"/>
          </p:nvPr>
        </p:nvSpPr>
        <p:spPr>
          <a:xfrm>
            <a:off x="710248" y="4459526"/>
            <a:ext cx="5681979" cy="4224814"/>
          </a:xfrm>
          <a:prstGeom prst="rect">
            <a:avLst/>
          </a:prstGeom>
          <a:noFill/>
          <a:ln>
            <a:noFill/>
          </a:ln>
        </p:spPr>
        <p:txBody>
          <a:bodyPr lIns="94213" tIns="94213" rIns="94213" bIns="94213" anchor="t" anchorCtr="0">
            <a:noAutofit/>
          </a:bodyPr>
          <a:lstStyle/>
          <a:p>
            <a:pPr>
              <a:buSzPct val="25000"/>
            </a:pPr>
            <a:endParaRPr dirty="0"/>
          </a:p>
        </p:txBody>
      </p:sp>
      <p:sp>
        <p:nvSpPr>
          <p:cNvPr id="533" name="Shape 533"/>
          <p:cNvSpPr txBox="1">
            <a:spLocks noGrp="1"/>
          </p:cNvSpPr>
          <p:nvPr>
            <p:ph type="sldNum" idx="12"/>
          </p:nvPr>
        </p:nvSpPr>
        <p:spPr>
          <a:xfrm>
            <a:off x="4023094" y="8917422"/>
            <a:ext cx="3077738" cy="469424"/>
          </a:xfrm>
          <a:prstGeom prst="rect">
            <a:avLst/>
          </a:prstGeom>
          <a:noFill/>
          <a:ln>
            <a:noFill/>
          </a:ln>
        </p:spPr>
        <p:txBody>
          <a:bodyPr lIns="94213" tIns="47094" rIns="94213" bIns="47094" anchor="b" anchorCtr="0">
            <a:noAutofit/>
          </a:bodyPr>
          <a:lstStyle/>
          <a:p>
            <a:pPr>
              <a:buClr>
                <a:srgbClr val="000000"/>
              </a:buClr>
              <a:buSzPct val="25000"/>
            </a:pPr>
            <a:fld id="{00000000-1234-1234-1234-123412341234}" type="slidenum">
              <a:rPr lang="en-US"/>
              <a:pPr>
                <a:buClr>
                  <a:srgbClr val="000000"/>
                </a:buClr>
                <a:buSzPct val="25000"/>
              </a:pPr>
              <a:t>33</a:t>
            </a:fld>
            <a:endParaRPr lang="en-US" dirty="0"/>
          </a:p>
        </p:txBody>
      </p:sp>
    </p:spTree>
    <p:extLst>
      <p:ext uri="{BB962C8B-B14F-4D97-AF65-F5344CB8AC3E}">
        <p14:creationId xmlns:p14="http://schemas.microsoft.com/office/powerpoint/2010/main" val="6365505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Shape 548"/>
          <p:cNvSpPr>
            <a:spLocks noGrp="1" noRot="1" noChangeAspect="1"/>
          </p:cNvSpPr>
          <p:nvPr>
            <p:ph type="sldImg" idx="2"/>
          </p:nvPr>
        </p:nvSpPr>
        <p:spPr>
          <a:xfrm>
            <a:off x="1204913" y="704850"/>
            <a:ext cx="4694237" cy="35194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49" name="Shape 549"/>
          <p:cNvSpPr txBox="1">
            <a:spLocks noGrp="1"/>
          </p:cNvSpPr>
          <p:nvPr>
            <p:ph type="body" idx="1"/>
          </p:nvPr>
        </p:nvSpPr>
        <p:spPr>
          <a:xfrm>
            <a:off x="710248" y="4459526"/>
            <a:ext cx="5681979" cy="4224814"/>
          </a:xfrm>
          <a:prstGeom prst="rect">
            <a:avLst/>
          </a:prstGeom>
          <a:noFill/>
          <a:ln>
            <a:noFill/>
          </a:ln>
        </p:spPr>
        <p:txBody>
          <a:bodyPr lIns="94213" tIns="94213" rIns="94213" bIns="94213" anchor="t" anchorCtr="0">
            <a:noAutofit/>
          </a:bodyPr>
          <a:lstStyle/>
          <a:p>
            <a:pPr>
              <a:buSzPct val="25000"/>
            </a:pPr>
            <a:endParaRPr dirty="0"/>
          </a:p>
        </p:txBody>
      </p:sp>
      <p:sp>
        <p:nvSpPr>
          <p:cNvPr id="550" name="Shape 550"/>
          <p:cNvSpPr txBox="1">
            <a:spLocks noGrp="1"/>
          </p:cNvSpPr>
          <p:nvPr>
            <p:ph type="sldNum" idx="12"/>
          </p:nvPr>
        </p:nvSpPr>
        <p:spPr>
          <a:xfrm>
            <a:off x="4023094" y="8917422"/>
            <a:ext cx="3077738" cy="469424"/>
          </a:xfrm>
          <a:prstGeom prst="rect">
            <a:avLst/>
          </a:prstGeom>
          <a:noFill/>
          <a:ln>
            <a:noFill/>
          </a:ln>
        </p:spPr>
        <p:txBody>
          <a:bodyPr lIns="94213" tIns="47094" rIns="94213" bIns="47094" anchor="b" anchorCtr="0">
            <a:noAutofit/>
          </a:bodyPr>
          <a:lstStyle/>
          <a:p>
            <a:pPr>
              <a:buClr>
                <a:srgbClr val="000000"/>
              </a:buClr>
              <a:buSzPct val="25000"/>
            </a:pPr>
            <a:fld id="{00000000-1234-1234-1234-123412341234}" type="slidenum">
              <a:rPr lang="en-US"/>
              <a:pPr>
                <a:buClr>
                  <a:srgbClr val="000000"/>
                </a:buClr>
                <a:buSzPct val="25000"/>
              </a:pPr>
              <a:t>34</a:t>
            </a:fld>
            <a:endParaRPr lang="en-US" dirty="0"/>
          </a:p>
        </p:txBody>
      </p:sp>
    </p:spTree>
    <p:extLst>
      <p:ext uri="{BB962C8B-B14F-4D97-AF65-F5344CB8AC3E}">
        <p14:creationId xmlns:p14="http://schemas.microsoft.com/office/powerpoint/2010/main" val="32909550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p:cNvGrpSpPr/>
        <p:nvPr/>
      </p:nvGrpSpPr>
      <p:grpSpPr>
        <a:xfrm>
          <a:off x="0" y="0"/>
          <a:ext cx="0" cy="0"/>
          <a:chOff x="0" y="0"/>
          <a:chExt cx="0" cy="0"/>
        </a:xfrm>
      </p:grpSpPr>
      <p:sp>
        <p:nvSpPr>
          <p:cNvPr id="560" name="Shape 560"/>
          <p:cNvSpPr>
            <a:spLocks noGrp="1" noRot="1" noChangeAspect="1"/>
          </p:cNvSpPr>
          <p:nvPr>
            <p:ph type="sldImg" idx="2"/>
          </p:nvPr>
        </p:nvSpPr>
        <p:spPr>
          <a:xfrm>
            <a:off x="1204913" y="704850"/>
            <a:ext cx="4694237" cy="35194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61" name="Shape 561"/>
          <p:cNvSpPr txBox="1">
            <a:spLocks noGrp="1"/>
          </p:cNvSpPr>
          <p:nvPr>
            <p:ph type="body" idx="1"/>
          </p:nvPr>
        </p:nvSpPr>
        <p:spPr>
          <a:xfrm>
            <a:off x="710248" y="4459526"/>
            <a:ext cx="5681979" cy="4224814"/>
          </a:xfrm>
          <a:prstGeom prst="rect">
            <a:avLst/>
          </a:prstGeom>
          <a:noFill/>
          <a:ln>
            <a:noFill/>
          </a:ln>
        </p:spPr>
        <p:txBody>
          <a:bodyPr lIns="94213" tIns="94213" rIns="94213" bIns="94213" anchor="t" anchorCtr="0">
            <a:noAutofit/>
          </a:bodyPr>
          <a:lstStyle/>
          <a:p>
            <a:pPr>
              <a:buSzPct val="25000"/>
            </a:pPr>
            <a:endParaRPr dirty="0"/>
          </a:p>
        </p:txBody>
      </p:sp>
      <p:sp>
        <p:nvSpPr>
          <p:cNvPr id="562" name="Shape 562"/>
          <p:cNvSpPr txBox="1">
            <a:spLocks noGrp="1"/>
          </p:cNvSpPr>
          <p:nvPr>
            <p:ph type="sldNum" idx="12"/>
          </p:nvPr>
        </p:nvSpPr>
        <p:spPr>
          <a:xfrm>
            <a:off x="4023094" y="8917422"/>
            <a:ext cx="3077738" cy="469424"/>
          </a:xfrm>
          <a:prstGeom prst="rect">
            <a:avLst/>
          </a:prstGeom>
          <a:noFill/>
          <a:ln>
            <a:noFill/>
          </a:ln>
        </p:spPr>
        <p:txBody>
          <a:bodyPr lIns="94213" tIns="47094" rIns="94213" bIns="47094" anchor="b" anchorCtr="0">
            <a:noAutofit/>
          </a:bodyPr>
          <a:lstStyle/>
          <a:p>
            <a:pPr>
              <a:buClr>
                <a:srgbClr val="000000"/>
              </a:buClr>
              <a:buSzPct val="25000"/>
            </a:pPr>
            <a:fld id="{00000000-1234-1234-1234-123412341234}" type="slidenum">
              <a:rPr lang="en-US"/>
              <a:pPr>
                <a:buClr>
                  <a:srgbClr val="000000"/>
                </a:buClr>
                <a:buSzPct val="25000"/>
              </a:pPr>
              <a:t>35</a:t>
            </a:fld>
            <a:endParaRPr lang="en-US" dirty="0"/>
          </a:p>
        </p:txBody>
      </p:sp>
    </p:spTree>
    <p:extLst>
      <p:ext uri="{BB962C8B-B14F-4D97-AF65-F5344CB8AC3E}">
        <p14:creationId xmlns:p14="http://schemas.microsoft.com/office/powerpoint/2010/main" val="33589212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Shape 577"/>
          <p:cNvSpPr>
            <a:spLocks noGrp="1" noRot="1" noChangeAspect="1"/>
          </p:cNvSpPr>
          <p:nvPr>
            <p:ph type="sldImg" idx="2"/>
          </p:nvPr>
        </p:nvSpPr>
        <p:spPr>
          <a:xfrm>
            <a:off x="1204913" y="704850"/>
            <a:ext cx="4694237" cy="35194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78" name="Shape 578"/>
          <p:cNvSpPr txBox="1">
            <a:spLocks noGrp="1"/>
          </p:cNvSpPr>
          <p:nvPr>
            <p:ph type="body" idx="1"/>
          </p:nvPr>
        </p:nvSpPr>
        <p:spPr>
          <a:xfrm>
            <a:off x="710248" y="4459526"/>
            <a:ext cx="5681979" cy="4224814"/>
          </a:xfrm>
          <a:prstGeom prst="rect">
            <a:avLst/>
          </a:prstGeom>
          <a:noFill/>
          <a:ln>
            <a:noFill/>
          </a:ln>
        </p:spPr>
        <p:txBody>
          <a:bodyPr lIns="94213" tIns="94213" rIns="94213" bIns="94213" anchor="t" anchorCtr="0">
            <a:noAutofit/>
          </a:bodyPr>
          <a:lstStyle/>
          <a:p>
            <a:pPr>
              <a:buSzPct val="25000"/>
            </a:pPr>
            <a:endParaRPr dirty="0"/>
          </a:p>
        </p:txBody>
      </p:sp>
      <p:sp>
        <p:nvSpPr>
          <p:cNvPr id="579" name="Shape 579"/>
          <p:cNvSpPr txBox="1">
            <a:spLocks noGrp="1"/>
          </p:cNvSpPr>
          <p:nvPr>
            <p:ph type="sldNum" idx="12"/>
          </p:nvPr>
        </p:nvSpPr>
        <p:spPr>
          <a:xfrm>
            <a:off x="4023094" y="8917422"/>
            <a:ext cx="3077738" cy="469424"/>
          </a:xfrm>
          <a:prstGeom prst="rect">
            <a:avLst/>
          </a:prstGeom>
          <a:noFill/>
          <a:ln>
            <a:noFill/>
          </a:ln>
        </p:spPr>
        <p:txBody>
          <a:bodyPr lIns="94213" tIns="47094" rIns="94213" bIns="47094" anchor="b" anchorCtr="0">
            <a:noAutofit/>
          </a:bodyPr>
          <a:lstStyle/>
          <a:p>
            <a:pPr>
              <a:buClr>
                <a:srgbClr val="000000"/>
              </a:buClr>
              <a:buSzPct val="25000"/>
            </a:pPr>
            <a:fld id="{00000000-1234-1234-1234-123412341234}" type="slidenum">
              <a:rPr lang="en-US"/>
              <a:pPr>
                <a:buClr>
                  <a:srgbClr val="000000"/>
                </a:buClr>
                <a:buSzPct val="25000"/>
              </a:pPr>
              <a:t>36</a:t>
            </a:fld>
            <a:endParaRPr lang="en-US" dirty="0"/>
          </a:p>
        </p:txBody>
      </p:sp>
    </p:spTree>
    <p:extLst>
      <p:ext uri="{BB962C8B-B14F-4D97-AF65-F5344CB8AC3E}">
        <p14:creationId xmlns:p14="http://schemas.microsoft.com/office/powerpoint/2010/main" val="38809209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Shape 589"/>
          <p:cNvSpPr>
            <a:spLocks noGrp="1" noRot="1" noChangeAspect="1"/>
          </p:cNvSpPr>
          <p:nvPr>
            <p:ph type="sldImg" idx="2"/>
          </p:nvPr>
        </p:nvSpPr>
        <p:spPr>
          <a:xfrm>
            <a:off x="1204913" y="704850"/>
            <a:ext cx="4694237" cy="35194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90" name="Shape 590"/>
          <p:cNvSpPr txBox="1">
            <a:spLocks noGrp="1"/>
          </p:cNvSpPr>
          <p:nvPr>
            <p:ph type="body" idx="1"/>
          </p:nvPr>
        </p:nvSpPr>
        <p:spPr>
          <a:xfrm>
            <a:off x="710248" y="4459526"/>
            <a:ext cx="5681979" cy="4224814"/>
          </a:xfrm>
          <a:prstGeom prst="rect">
            <a:avLst/>
          </a:prstGeom>
          <a:noFill/>
          <a:ln>
            <a:noFill/>
          </a:ln>
        </p:spPr>
        <p:txBody>
          <a:bodyPr lIns="94213" tIns="94213" rIns="94213" bIns="94213" anchor="t" anchorCtr="0">
            <a:noAutofit/>
          </a:bodyPr>
          <a:lstStyle/>
          <a:p>
            <a:pPr>
              <a:buSzPct val="25000"/>
            </a:pPr>
            <a:endParaRPr dirty="0"/>
          </a:p>
        </p:txBody>
      </p:sp>
      <p:sp>
        <p:nvSpPr>
          <p:cNvPr id="591" name="Shape 591"/>
          <p:cNvSpPr txBox="1">
            <a:spLocks noGrp="1"/>
          </p:cNvSpPr>
          <p:nvPr>
            <p:ph type="sldNum" idx="12"/>
          </p:nvPr>
        </p:nvSpPr>
        <p:spPr>
          <a:xfrm>
            <a:off x="4023094" y="8917422"/>
            <a:ext cx="3077738" cy="469424"/>
          </a:xfrm>
          <a:prstGeom prst="rect">
            <a:avLst/>
          </a:prstGeom>
          <a:noFill/>
          <a:ln>
            <a:noFill/>
          </a:ln>
        </p:spPr>
        <p:txBody>
          <a:bodyPr lIns="94213" tIns="47094" rIns="94213" bIns="47094" anchor="b" anchorCtr="0">
            <a:noAutofit/>
          </a:bodyPr>
          <a:lstStyle/>
          <a:p>
            <a:pPr>
              <a:buClr>
                <a:srgbClr val="000000"/>
              </a:buClr>
              <a:buSzPct val="25000"/>
            </a:pPr>
            <a:fld id="{00000000-1234-1234-1234-123412341234}" type="slidenum">
              <a:rPr lang="en-US"/>
              <a:pPr>
                <a:buClr>
                  <a:srgbClr val="000000"/>
                </a:buClr>
                <a:buSzPct val="25000"/>
              </a:pPr>
              <a:t>37</a:t>
            </a:fld>
            <a:endParaRPr lang="en-US" dirty="0"/>
          </a:p>
        </p:txBody>
      </p:sp>
    </p:spTree>
    <p:extLst>
      <p:ext uri="{BB962C8B-B14F-4D97-AF65-F5344CB8AC3E}">
        <p14:creationId xmlns:p14="http://schemas.microsoft.com/office/powerpoint/2010/main" val="119830483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Shape 606"/>
          <p:cNvSpPr>
            <a:spLocks noGrp="1" noRot="1" noChangeAspect="1"/>
          </p:cNvSpPr>
          <p:nvPr>
            <p:ph type="sldImg" idx="2"/>
          </p:nvPr>
        </p:nvSpPr>
        <p:spPr>
          <a:xfrm>
            <a:off x="1204913" y="704850"/>
            <a:ext cx="4694237" cy="35194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07" name="Shape 607"/>
          <p:cNvSpPr txBox="1">
            <a:spLocks noGrp="1"/>
          </p:cNvSpPr>
          <p:nvPr>
            <p:ph type="body" idx="1"/>
          </p:nvPr>
        </p:nvSpPr>
        <p:spPr>
          <a:xfrm>
            <a:off x="710248" y="4459526"/>
            <a:ext cx="5681979" cy="4224814"/>
          </a:xfrm>
          <a:prstGeom prst="rect">
            <a:avLst/>
          </a:prstGeom>
          <a:noFill/>
          <a:ln>
            <a:noFill/>
          </a:ln>
        </p:spPr>
        <p:txBody>
          <a:bodyPr lIns="94213" tIns="94213" rIns="94213" bIns="94213" anchor="t" anchorCtr="0">
            <a:noAutofit/>
          </a:bodyPr>
          <a:lstStyle/>
          <a:p>
            <a:pPr>
              <a:buSzPct val="25000"/>
            </a:pPr>
            <a:endParaRPr dirty="0"/>
          </a:p>
        </p:txBody>
      </p:sp>
      <p:sp>
        <p:nvSpPr>
          <p:cNvPr id="608" name="Shape 608"/>
          <p:cNvSpPr txBox="1">
            <a:spLocks noGrp="1"/>
          </p:cNvSpPr>
          <p:nvPr>
            <p:ph type="sldNum" idx="12"/>
          </p:nvPr>
        </p:nvSpPr>
        <p:spPr>
          <a:xfrm>
            <a:off x="4023094" y="8917422"/>
            <a:ext cx="3077738" cy="469424"/>
          </a:xfrm>
          <a:prstGeom prst="rect">
            <a:avLst/>
          </a:prstGeom>
          <a:noFill/>
          <a:ln>
            <a:noFill/>
          </a:ln>
        </p:spPr>
        <p:txBody>
          <a:bodyPr lIns="94213" tIns="47094" rIns="94213" bIns="47094" anchor="b" anchorCtr="0">
            <a:noAutofit/>
          </a:bodyPr>
          <a:lstStyle/>
          <a:p>
            <a:pPr>
              <a:buClr>
                <a:srgbClr val="000000"/>
              </a:buClr>
              <a:buSzPct val="25000"/>
            </a:pPr>
            <a:fld id="{00000000-1234-1234-1234-123412341234}" type="slidenum">
              <a:rPr lang="en-US"/>
              <a:pPr>
                <a:buClr>
                  <a:srgbClr val="000000"/>
                </a:buClr>
                <a:buSzPct val="25000"/>
              </a:pPr>
              <a:t>38</a:t>
            </a:fld>
            <a:endParaRPr lang="en-US" dirty="0"/>
          </a:p>
        </p:txBody>
      </p:sp>
    </p:spTree>
    <p:extLst>
      <p:ext uri="{BB962C8B-B14F-4D97-AF65-F5344CB8AC3E}">
        <p14:creationId xmlns:p14="http://schemas.microsoft.com/office/powerpoint/2010/main" val="186677626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p:cNvGrpSpPr/>
        <p:nvPr/>
      </p:nvGrpSpPr>
      <p:grpSpPr>
        <a:xfrm>
          <a:off x="0" y="0"/>
          <a:ext cx="0" cy="0"/>
          <a:chOff x="0" y="0"/>
          <a:chExt cx="0" cy="0"/>
        </a:xfrm>
      </p:grpSpPr>
      <p:sp>
        <p:nvSpPr>
          <p:cNvPr id="622" name="Shape 622"/>
          <p:cNvSpPr>
            <a:spLocks noGrp="1" noRot="1" noChangeAspect="1"/>
          </p:cNvSpPr>
          <p:nvPr>
            <p:ph type="sldImg" idx="2"/>
          </p:nvPr>
        </p:nvSpPr>
        <p:spPr>
          <a:xfrm>
            <a:off x="1204913" y="704850"/>
            <a:ext cx="4694237" cy="35194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23" name="Shape 623"/>
          <p:cNvSpPr txBox="1">
            <a:spLocks noGrp="1"/>
          </p:cNvSpPr>
          <p:nvPr>
            <p:ph type="body" idx="1"/>
          </p:nvPr>
        </p:nvSpPr>
        <p:spPr>
          <a:xfrm>
            <a:off x="710248" y="4459526"/>
            <a:ext cx="5681979" cy="4224814"/>
          </a:xfrm>
          <a:prstGeom prst="rect">
            <a:avLst/>
          </a:prstGeom>
          <a:noFill/>
          <a:ln>
            <a:noFill/>
          </a:ln>
        </p:spPr>
        <p:txBody>
          <a:bodyPr lIns="94213" tIns="94213" rIns="94213" bIns="94213" anchor="t" anchorCtr="0">
            <a:noAutofit/>
          </a:bodyPr>
          <a:lstStyle/>
          <a:p>
            <a:pPr>
              <a:buSzPct val="25000"/>
            </a:pPr>
            <a:endParaRPr dirty="0"/>
          </a:p>
        </p:txBody>
      </p:sp>
      <p:sp>
        <p:nvSpPr>
          <p:cNvPr id="624" name="Shape 624"/>
          <p:cNvSpPr txBox="1">
            <a:spLocks noGrp="1"/>
          </p:cNvSpPr>
          <p:nvPr>
            <p:ph type="sldNum" idx="12"/>
          </p:nvPr>
        </p:nvSpPr>
        <p:spPr>
          <a:xfrm>
            <a:off x="4023094" y="8917422"/>
            <a:ext cx="3077738" cy="469424"/>
          </a:xfrm>
          <a:prstGeom prst="rect">
            <a:avLst/>
          </a:prstGeom>
          <a:noFill/>
          <a:ln>
            <a:noFill/>
          </a:ln>
        </p:spPr>
        <p:txBody>
          <a:bodyPr lIns="94213" tIns="47094" rIns="94213" bIns="47094" anchor="b" anchorCtr="0">
            <a:noAutofit/>
          </a:bodyPr>
          <a:lstStyle/>
          <a:p>
            <a:pPr>
              <a:buClr>
                <a:srgbClr val="000000"/>
              </a:buClr>
              <a:buSzPct val="25000"/>
            </a:pPr>
            <a:fld id="{00000000-1234-1234-1234-123412341234}" type="slidenum">
              <a:rPr lang="en-US"/>
              <a:pPr>
                <a:buClr>
                  <a:srgbClr val="000000"/>
                </a:buClr>
                <a:buSzPct val="25000"/>
              </a:pPr>
              <a:t>39</a:t>
            </a:fld>
            <a:endParaRPr lang="en-US" dirty="0"/>
          </a:p>
        </p:txBody>
      </p:sp>
    </p:spTree>
    <p:extLst>
      <p:ext uri="{BB962C8B-B14F-4D97-AF65-F5344CB8AC3E}">
        <p14:creationId xmlns:p14="http://schemas.microsoft.com/office/powerpoint/2010/main" val="33706769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Shape 217"/>
          <p:cNvSpPr>
            <a:spLocks noGrp="1" noRot="1" noChangeAspect="1"/>
          </p:cNvSpPr>
          <p:nvPr>
            <p:ph type="sldImg" idx="2"/>
          </p:nvPr>
        </p:nvSpPr>
        <p:spPr>
          <a:xfrm>
            <a:off x="1204913" y="704850"/>
            <a:ext cx="4694237" cy="35194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18" name="Shape 218"/>
          <p:cNvSpPr txBox="1">
            <a:spLocks noGrp="1"/>
          </p:cNvSpPr>
          <p:nvPr>
            <p:ph type="body" idx="1"/>
          </p:nvPr>
        </p:nvSpPr>
        <p:spPr>
          <a:xfrm>
            <a:off x="710248" y="4459526"/>
            <a:ext cx="5681979" cy="4224814"/>
          </a:xfrm>
          <a:prstGeom prst="rect">
            <a:avLst/>
          </a:prstGeom>
          <a:noFill/>
          <a:ln>
            <a:noFill/>
          </a:ln>
        </p:spPr>
        <p:txBody>
          <a:bodyPr lIns="94213" tIns="47094" rIns="94213" bIns="47094" anchor="t" anchorCtr="0">
            <a:noAutofit/>
          </a:bodyPr>
          <a:lstStyle/>
          <a:p>
            <a:pPr>
              <a:buSzPct val="25000"/>
            </a:pPr>
            <a:endParaRPr dirty="0"/>
          </a:p>
        </p:txBody>
      </p:sp>
      <p:sp>
        <p:nvSpPr>
          <p:cNvPr id="219" name="Shape 219"/>
          <p:cNvSpPr txBox="1">
            <a:spLocks noGrp="1"/>
          </p:cNvSpPr>
          <p:nvPr>
            <p:ph type="sldNum" idx="12"/>
          </p:nvPr>
        </p:nvSpPr>
        <p:spPr>
          <a:xfrm>
            <a:off x="4023094" y="8917422"/>
            <a:ext cx="3077738" cy="469424"/>
          </a:xfrm>
          <a:prstGeom prst="rect">
            <a:avLst/>
          </a:prstGeom>
          <a:noFill/>
          <a:ln>
            <a:noFill/>
          </a:ln>
        </p:spPr>
        <p:txBody>
          <a:bodyPr lIns="94213" tIns="47094" rIns="94213" bIns="47094" anchor="b" anchorCtr="0">
            <a:noAutofit/>
          </a:bodyPr>
          <a:lstStyle/>
          <a:p>
            <a:pPr algn="r">
              <a:buClr>
                <a:schemeClr val="dk1"/>
              </a:buClr>
              <a:buSzPct val="25000"/>
            </a:pPr>
            <a:fld id="{00000000-1234-1234-1234-123412341234}" type="slidenum">
              <a:rPr lang="en-US" sz="1200">
                <a:solidFill>
                  <a:schemeClr val="dk1"/>
                </a:solidFill>
                <a:latin typeface="Calibri"/>
                <a:ea typeface="Calibri"/>
                <a:cs typeface="Calibri"/>
                <a:sym typeface="Calibri"/>
              </a:rPr>
              <a:pPr algn="r">
                <a:buClr>
                  <a:schemeClr val="dk1"/>
                </a:buClr>
                <a:buSzPct val="25000"/>
              </a:pPr>
              <a:t>4</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0237183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
        <p:cNvGrpSpPr/>
        <p:nvPr/>
      </p:nvGrpSpPr>
      <p:grpSpPr>
        <a:xfrm>
          <a:off x="0" y="0"/>
          <a:ext cx="0" cy="0"/>
          <a:chOff x="0" y="0"/>
          <a:chExt cx="0" cy="0"/>
        </a:xfrm>
      </p:grpSpPr>
      <p:sp>
        <p:nvSpPr>
          <p:cNvPr id="638" name="Shape 638"/>
          <p:cNvSpPr>
            <a:spLocks noGrp="1" noRot="1" noChangeAspect="1"/>
          </p:cNvSpPr>
          <p:nvPr>
            <p:ph type="sldImg" idx="2"/>
          </p:nvPr>
        </p:nvSpPr>
        <p:spPr>
          <a:xfrm>
            <a:off x="1204913" y="704850"/>
            <a:ext cx="4694237" cy="35194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39" name="Shape 639"/>
          <p:cNvSpPr txBox="1">
            <a:spLocks noGrp="1"/>
          </p:cNvSpPr>
          <p:nvPr>
            <p:ph type="body" idx="1"/>
          </p:nvPr>
        </p:nvSpPr>
        <p:spPr>
          <a:xfrm>
            <a:off x="710248" y="4459526"/>
            <a:ext cx="5681979" cy="4224814"/>
          </a:xfrm>
          <a:prstGeom prst="rect">
            <a:avLst/>
          </a:prstGeom>
          <a:noFill/>
          <a:ln>
            <a:noFill/>
          </a:ln>
        </p:spPr>
        <p:txBody>
          <a:bodyPr lIns="94213" tIns="94213" rIns="94213" bIns="94213" anchor="t" anchorCtr="0">
            <a:noAutofit/>
          </a:bodyPr>
          <a:lstStyle/>
          <a:p>
            <a:pPr>
              <a:buSzPct val="25000"/>
            </a:pPr>
            <a:endParaRPr dirty="0"/>
          </a:p>
        </p:txBody>
      </p:sp>
      <p:sp>
        <p:nvSpPr>
          <p:cNvPr id="640" name="Shape 640"/>
          <p:cNvSpPr txBox="1">
            <a:spLocks noGrp="1"/>
          </p:cNvSpPr>
          <p:nvPr>
            <p:ph type="sldNum" idx="12"/>
          </p:nvPr>
        </p:nvSpPr>
        <p:spPr>
          <a:xfrm>
            <a:off x="4023094" y="8917422"/>
            <a:ext cx="3077738" cy="469424"/>
          </a:xfrm>
          <a:prstGeom prst="rect">
            <a:avLst/>
          </a:prstGeom>
          <a:noFill/>
          <a:ln>
            <a:noFill/>
          </a:ln>
        </p:spPr>
        <p:txBody>
          <a:bodyPr lIns="94213" tIns="47094" rIns="94213" bIns="47094" anchor="b" anchorCtr="0">
            <a:noAutofit/>
          </a:bodyPr>
          <a:lstStyle/>
          <a:p>
            <a:pPr>
              <a:buClr>
                <a:srgbClr val="000000"/>
              </a:buClr>
              <a:buSzPct val="25000"/>
            </a:pPr>
            <a:fld id="{00000000-1234-1234-1234-123412341234}" type="slidenum">
              <a:rPr lang="en-US"/>
              <a:pPr>
                <a:buClr>
                  <a:srgbClr val="000000"/>
                </a:buClr>
                <a:buSzPct val="25000"/>
              </a:pPr>
              <a:t>40</a:t>
            </a:fld>
            <a:endParaRPr lang="en-US" dirty="0"/>
          </a:p>
        </p:txBody>
      </p:sp>
    </p:spTree>
    <p:extLst>
      <p:ext uri="{BB962C8B-B14F-4D97-AF65-F5344CB8AC3E}">
        <p14:creationId xmlns:p14="http://schemas.microsoft.com/office/powerpoint/2010/main" val="415287643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Shape 654"/>
          <p:cNvSpPr>
            <a:spLocks noGrp="1" noRot="1" noChangeAspect="1"/>
          </p:cNvSpPr>
          <p:nvPr>
            <p:ph type="sldImg" idx="2"/>
          </p:nvPr>
        </p:nvSpPr>
        <p:spPr>
          <a:xfrm>
            <a:off x="1204913" y="704850"/>
            <a:ext cx="4694237" cy="35194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55" name="Shape 655"/>
          <p:cNvSpPr txBox="1">
            <a:spLocks noGrp="1"/>
          </p:cNvSpPr>
          <p:nvPr>
            <p:ph type="body" idx="1"/>
          </p:nvPr>
        </p:nvSpPr>
        <p:spPr>
          <a:xfrm>
            <a:off x="710248" y="4459526"/>
            <a:ext cx="5681979" cy="4224814"/>
          </a:xfrm>
          <a:prstGeom prst="rect">
            <a:avLst/>
          </a:prstGeom>
          <a:noFill/>
          <a:ln>
            <a:noFill/>
          </a:ln>
        </p:spPr>
        <p:txBody>
          <a:bodyPr lIns="94213" tIns="94213" rIns="94213" bIns="94213" anchor="t" anchorCtr="0">
            <a:noAutofit/>
          </a:bodyPr>
          <a:lstStyle/>
          <a:p>
            <a:pPr>
              <a:buSzPct val="25000"/>
            </a:pPr>
            <a:endParaRPr dirty="0"/>
          </a:p>
        </p:txBody>
      </p:sp>
      <p:sp>
        <p:nvSpPr>
          <p:cNvPr id="656" name="Shape 656"/>
          <p:cNvSpPr txBox="1">
            <a:spLocks noGrp="1"/>
          </p:cNvSpPr>
          <p:nvPr>
            <p:ph type="sldNum" idx="12"/>
          </p:nvPr>
        </p:nvSpPr>
        <p:spPr>
          <a:xfrm>
            <a:off x="4023094" y="8917422"/>
            <a:ext cx="3077738" cy="469424"/>
          </a:xfrm>
          <a:prstGeom prst="rect">
            <a:avLst/>
          </a:prstGeom>
          <a:noFill/>
          <a:ln>
            <a:noFill/>
          </a:ln>
        </p:spPr>
        <p:txBody>
          <a:bodyPr lIns="94213" tIns="47094" rIns="94213" bIns="47094" anchor="b" anchorCtr="0">
            <a:noAutofit/>
          </a:bodyPr>
          <a:lstStyle/>
          <a:p>
            <a:pPr>
              <a:buClr>
                <a:srgbClr val="000000"/>
              </a:buClr>
              <a:buSzPct val="25000"/>
            </a:pPr>
            <a:fld id="{00000000-1234-1234-1234-123412341234}" type="slidenum">
              <a:rPr lang="en-US"/>
              <a:pPr>
                <a:buClr>
                  <a:srgbClr val="000000"/>
                </a:buClr>
                <a:buSzPct val="25000"/>
              </a:pPr>
              <a:t>41</a:t>
            </a:fld>
            <a:endParaRPr lang="en-US" dirty="0"/>
          </a:p>
        </p:txBody>
      </p:sp>
    </p:spTree>
    <p:extLst>
      <p:ext uri="{BB962C8B-B14F-4D97-AF65-F5344CB8AC3E}">
        <p14:creationId xmlns:p14="http://schemas.microsoft.com/office/powerpoint/2010/main" val="30617793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9"/>
        <p:cNvGrpSpPr/>
        <p:nvPr/>
      </p:nvGrpSpPr>
      <p:grpSpPr>
        <a:xfrm>
          <a:off x="0" y="0"/>
          <a:ext cx="0" cy="0"/>
          <a:chOff x="0" y="0"/>
          <a:chExt cx="0" cy="0"/>
        </a:xfrm>
      </p:grpSpPr>
      <p:sp>
        <p:nvSpPr>
          <p:cNvPr id="670" name="Shape 670"/>
          <p:cNvSpPr>
            <a:spLocks noGrp="1" noRot="1" noChangeAspect="1"/>
          </p:cNvSpPr>
          <p:nvPr>
            <p:ph type="sldImg" idx="2"/>
          </p:nvPr>
        </p:nvSpPr>
        <p:spPr>
          <a:xfrm>
            <a:off x="1204913" y="704850"/>
            <a:ext cx="4694237" cy="35194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71" name="Shape 671"/>
          <p:cNvSpPr txBox="1">
            <a:spLocks noGrp="1"/>
          </p:cNvSpPr>
          <p:nvPr>
            <p:ph type="body" idx="1"/>
          </p:nvPr>
        </p:nvSpPr>
        <p:spPr>
          <a:xfrm>
            <a:off x="710248" y="4459526"/>
            <a:ext cx="5681979" cy="4224814"/>
          </a:xfrm>
          <a:prstGeom prst="rect">
            <a:avLst/>
          </a:prstGeom>
          <a:noFill/>
          <a:ln>
            <a:noFill/>
          </a:ln>
        </p:spPr>
        <p:txBody>
          <a:bodyPr lIns="94213" tIns="94213" rIns="94213" bIns="94213" anchor="t" anchorCtr="0">
            <a:noAutofit/>
          </a:bodyPr>
          <a:lstStyle/>
          <a:p>
            <a:pPr>
              <a:buSzPct val="25000"/>
            </a:pPr>
            <a:endParaRPr dirty="0"/>
          </a:p>
        </p:txBody>
      </p:sp>
      <p:sp>
        <p:nvSpPr>
          <p:cNvPr id="672" name="Shape 672"/>
          <p:cNvSpPr txBox="1">
            <a:spLocks noGrp="1"/>
          </p:cNvSpPr>
          <p:nvPr>
            <p:ph type="sldNum" idx="12"/>
          </p:nvPr>
        </p:nvSpPr>
        <p:spPr>
          <a:xfrm>
            <a:off x="4023094" y="8917422"/>
            <a:ext cx="3077738" cy="469424"/>
          </a:xfrm>
          <a:prstGeom prst="rect">
            <a:avLst/>
          </a:prstGeom>
          <a:noFill/>
          <a:ln>
            <a:noFill/>
          </a:ln>
        </p:spPr>
        <p:txBody>
          <a:bodyPr lIns="94213" tIns="47094" rIns="94213" bIns="47094" anchor="b" anchorCtr="0">
            <a:noAutofit/>
          </a:bodyPr>
          <a:lstStyle/>
          <a:p>
            <a:pPr>
              <a:buClr>
                <a:srgbClr val="000000"/>
              </a:buClr>
              <a:buSzPct val="25000"/>
            </a:pPr>
            <a:fld id="{00000000-1234-1234-1234-123412341234}" type="slidenum">
              <a:rPr lang="en-US"/>
              <a:pPr>
                <a:buClr>
                  <a:srgbClr val="000000"/>
                </a:buClr>
                <a:buSzPct val="25000"/>
              </a:pPr>
              <a:t>42</a:t>
            </a:fld>
            <a:endParaRPr lang="en-US" dirty="0"/>
          </a:p>
        </p:txBody>
      </p:sp>
    </p:spTree>
    <p:extLst>
      <p:ext uri="{BB962C8B-B14F-4D97-AF65-F5344CB8AC3E}">
        <p14:creationId xmlns:p14="http://schemas.microsoft.com/office/powerpoint/2010/main" val="268294173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4"/>
        <p:cNvGrpSpPr/>
        <p:nvPr/>
      </p:nvGrpSpPr>
      <p:grpSpPr>
        <a:xfrm>
          <a:off x="0" y="0"/>
          <a:ext cx="0" cy="0"/>
          <a:chOff x="0" y="0"/>
          <a:chExt cx="0" cy="0"/>
        </a:xfrm>
      </p:grpSpPr>
      <p:sp>
        <p:nvSpPr>
          <p:cNvPr id="685" name="Shape 685"/>
          <p:cNvSpPr>
            <a:spLocks noGrp="1" noRot="1" noChangeAspect="1"/>
          </p:cNvSpPr>
          <p:nvPr>
            <p:ph type="sldImg" idx="2"/>
          </p:nvPr>
        </p:nvSpPr>
        <p:spPr>
          <a:xfrm>
            <a:off x="1204913" y="704850"/>
            <a:ext cx="4694237" cy="35194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86" name="Shape 686"/>
          <p:cNvSpPr txBox="1">
            <a:spLocks noGrp="1"/>
          </p:cNvSpPr>
          <p:nvPr>
            <p:ph type="body" idx="1"/>
          </p:nvPr>
        </p:nvSpPr>
        <p:spPr>
          <a:xfrm>
            <a:off x="710248" y="4459526"/>
            <a:ext cx="5681979" cy="4224814"/>
          </a:xfrm>
          <a:prstGeom prst="rect">
            <a:avLst/>
          </a:prstGeom>
          <a:noFill/>
          <a:ln>
            <a:noFill/>
          </a:ln>
        </p:spPr>
        <p:txBody>
          <a:bodyPr lIns="94213" tIns="94213" rIns="94213" bIns="94213" anchor="t" anchorCtr="0">
            <a:noAutofit/>
          </a:bodyPr>
          <a:lstStyle/>
          <a:p>
            <a:pPr>
              <a:buSzPct val="25000"/>
            </a:pPr>
            <a:endParaRPr dirty="0"/>
          </a:p>
        </p:txBody>
      </p:sp>
      <p:sp>
        <p:nvSpPr>
          <p:cNvPr id="687" name="Shape 687"/>
          <p:cNvSpPr txBox="1">
            <a:spLocks noGrp="1"/>
          </p:cNvSpPr>
          <p:nvPr>
            <p:ph type="sldNum" idx="12"/>
          </p:nvPr>
        </p:nvSpPr>
        <p:spPr>
          <a:xfrm>
            <a:off x="4023094" y="8917422"/>
            <a:ext cx="3077738" cy="469424"/>
          </a:xfrm>
          <a:prstGeom prst="rect">
            <a:avLst/>
          </a:prstGeom>
          <a:noFill/>
          <a:ln>
            <a:noFill/>
          </a:ln>
        </p:spPr>
        <p:txBody>
          <a:bodyPr lIns="94213" tIns="47094" rIns="94213" bIns="47094" anchor="b" anchorCtr="0">
            <a:noAutofit/>
          </a:bodyPr>
          <a:lstStyle/>
          <a:p>
            <a:pPr>
              <a:buClr>
                <a:srgbClr val="000000"/>
              </a:buClr>
              <a:buSzPct val="25000"/>
            </a:pPr>
            <a:fld id="{00000000-1234-1234-1234-123412341234}" type="slidenum">
              <a:rPr lang="en-US"/>
              <a:pPr>
                <a:buClr>
                  <a:srgbClr val="000000"/>
                </a:buClr>
                <a:buSzPct val="25000"/>
              </a:pPr>
              <a:t>43</a:t>
            </a:fld>
            <a:endParaRPr lang="en-US" dirty="0"/>
          </a:p>
        </p:txBody>
      </p:sp>
    </p:spTree>
    <p:extLst>
      <p:ext uri="{BB962C8B-B14F-4D97-AF65-F5344CB8AC3E}">
        <p14:creationId xmlns:p14="http://schemas.microsoft.com/office/powerpoint/2010/main" val="139579237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0"/>
        <p:cNvGrpSpPr/>
        <p:nvPr/>
      </p:nvGrpSpPr>
      <p:grpSpPr>
        <a:xfrm>
          <a:off x="0" y="0"/>
          <a:ext cx="0" cy="0"/>
          <a:chOff x="0" y="0"/>
          <a:chExt cx="0" cy="0"/>
        </a:xfrm>
      </p:grpSpPr>
      <p:sp>
        <p:nvSpPr>
          <p:cNvPr id="701" name="Shape 701"/>
          <p:cNvSpPr>
            <a:spLocks noGrp="1" noRot="1" noChangeAspect="1"/>
          </p:cNvSpPr>
          <p:nvPr>
            <p:ph type="sldImg" idx="2"/>
          </p:nvPr>
        </p:nvSpPr>
        <p:spPr>
          <a:xfrm>
            <a:off x="1204913" y="704850"/>
            <a:ext cx="4694237" cy="35194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02" name="Shape 702"/>
          <p:cNvSpPr txBox="1">
            <a:spLocks noGrp="1"/>
          </p:cNvSpPr>
          <p:nvPr>
            <p:ph type="body" idx="1"/>
          </p:nvPr>
        </p:nvSpPr>
        <p:spPr>
          <a:xfrm>
            <a:off x="710248" y="4459526"/>
            <a:ext cx="5681979" cy="4224814"/>
          </a:xfrm>
          <a:prstGeom prst="rect">
            <a:avLst/>
          </a:prstGeom>
          <a:noFill/>
          <a:ln>
            <a:noFill/>
          </a:ln>
        </p:spPr>
        <p:txBody>
          <a:bodyPr lIns="94213" tIns="94213" rIns="94213" bIns="94213" anchor="t" anchorCtr="0">
            <a:noAutofit/>
          </a:bodyPr>
          <a:lstStyle/>
          <a:p>
            <a:pPr>
              <a:buSzPct val="25000"/>
            </a:pPr>
            <a:endParaRPr dirty="0"/>
          </a:p>
        </p:txBody>
      </p:sp>
      <p:sp>
        <p:nvSpPr>
          <p:cNvPr id="703" name="Shape 703"/>
          <p:cNvSpPr txBox="1">
            <a:spLocks noGrp="1"/>
          </p:cNvSpPr>
          <p:nvPr>
            <p:ph type="sldNum" idx="12"/>
          </p:nvPr>
        </p:nvSpPr>
        <p:spPr>
          <a:xfrm>
            <a:off x="4023094" y="8917422"/>
            <a:ext cx="3077738" cy="469424"/>
          </a:xfrm>
          <a:prstGeom prst="rect">
            <a:avLst/>
          </a:prstGeom>
          <a:noFill/>
          <a:ln>
            <a:noFill/>
          </a:ln>
        </p:spPr>
        <p:txBody>
          <a:bodyPr lIns="94213" tIns="47094" rIns="94213" bIns="47094" anchor="b" anchorCtr="0">
            <a:noAutofit/>
          </a:bodyPr>
          <a:lstStyle/>
          <a:p>
            <a:pPr>
              <a:buClr>
                <a:srgbClr val="000000"/>
              </a:buClr>
              <a:buSzPct val="25000"/>
            </a:pPr>
            <a:fld id="{00000000-1234-1234-1234-123412341234}" type="slidenum">
              <a:rPr lang="en-US"/>
              <a:pPr>
                <a:buClr>
                  <a:srgbClr val="000000"/>
                </a:buClr>
                <a:buSzPct val="25000"/>
              </a:pPr>
              <a:t>44</a:t>
            </a:fld>
            <a:endParaRPr lang="en-US" dirty="0"/>
          </a:p>
        </p:txBody>
      </p:sp>
    </p:spTree>
    <p:extLst>
      <p:ext uri="{BB962C8B-B14F-4D97-AF65-F5344CB8AC3E}">
        <p14:creationId xmlns:p14="http://schemas.microsoft.com/office/powerpoint/2010/main" val="127420702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5"/>
        <p:cNvGrpSpPr/>
        <p:nvPr/>
      </p:nvGrpSpPr>
      <p:grpSpPr>
        <a:xfrm>
          <a:off x="0" y="0"/>
          <a:ext cx="0" cy="0"/>
          <a:chOff x="0" y="0"/>
          <a:chExt cx="0" cy="0"/>
        </a:xfrm>
      </p:grpSpPr>
      <p:sp>
        <p:nvSpPr>
          <p:cNvPr id="716" name="Shape 716"/>
          <p:cNvSpPr txBox="1">
            <a:spLocks noGrp="1"/>
          </p:cNvSpPr>
          <p:nvPr>
            <p:ph type="body" idx="1"/>
          </p:nvPr>
        </p:nvSpPr>
        <p:spPr>
          <a:xfrm>
            <a:off x="710248" y="4459526"/>
            <a:ext cx="5681980" cy="4224814"/>
          </a:xfrm>
          <a:prstGeom prst="rect">
            <a:avLst/>
          </a:prstGeom>
          <a:noFill/>
          <a:ln>
            <a:noFill/>
          </a:ln>
        </p:spPr>
        <p:txBody>
          <a:bodyPr lIns="94213" tIns="94213" rIns="94213" bIns="94213" anchor="t" anchorCtr="0">
            <a:noAutofit/>
          </a:bodyPr>
          <a:lstStyle/>
          <a:p>
            <a:pPr>
              <a:buSzPct val="25000"/>
            </a:pPr>
            <a:endParaRPr dirty="0"/>
          </a:p>
        </p:txBody>
      </p:sp>
      <p:sp>
        <p:nvSpPr>
          <p:cNvPr id="717" name="Shape 717"/>
          <p:cNvSpPr>
            <a:spLocks noGrp="1" noRot="1" noChangeAspect="1"/>
          </p:cNvSpPr>
          <p:nvPr>
            <p:ph type="sldImg" idx="2"/>
          </p:nvPr>
        </p:nvSpPr>
        <p:spPr>
          <a:xfrm>
            <a:off x="1204913" y="704850"/>
            <a:ext cx="4694237" cy="35194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63957065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4"/>
        <p:cNvGrpSpPr/>
        <p:nvPr/>
      </p:nvGrpSpPr>
      <p:grpSpPr>
        <a:xfrm>
          <a:off x="0" y="0"/>
          <a:ext cx="0" cy="0"/>
          <a:chOff x="0" y="0"/>
          <a:chExt cx="0" cy="0"/>
        </a:xfrm>
      </p:grpSpPr>
      <p:sp>
        <p:nvSpPr>
          <p:cNvPr id="725" name="Shape 725"/>
          <p:cNvSpPr txBox="1">
            <a:spLocks noGrp="1"/>
          </p:cNvSpPr>
          <p:nvPr>
            <p:ph type="body" idx="1"/>
          </p:nvPr>
        </p:nvSpPr>
        <p:spPr>
          <a:xfrm>
            <a:off x="710248" y="4459526"/>
            <a:ext cx="5681979" cy="4224814"/>
          </a:xfrm>
          <a:prstGeom prst="rect">
            <a:avLst/>
          </a:prstGeom>
          <a:noFill/>
          <a:ln>
            <a:noFill/>
          </a:ln>
        </p:spPr>
        <p:txBody>
          <a:bodyPr lIns="94213" tIns="94213" rIns="94213" bIns="94213" anchor="t" anchorCtr="0">
            <a:noAutofit/>
          </a:bodyPr>
          <a:lstStyle/>
          <a:p>
            <a:pPr>
              <a:buSzPct val="25000"/>
            </a:pPr>
            <a:endParaRPr dirty="0"/>
          </a:p>
        </p:txBody>
      </p:sp>
      <p:sp>
        <p:nvSpPr>
          <p:cNvPr id="726" name="Shape 726"/>
          <p:cNvSpPr>
            <a:spLocks noGrp="1" noRot="1" noChangeAspect="1"/>
          </p:cNvSpPr>
          <p:nvPr>
            <p:ph type="sldImg" idx="2"/>
          </p:nvPr>
        </p:nvSpPr>
        <p:spPr>
          <a:xfrm>
            <a:off x="1204913" y="704850"/>
            <a:ext cx="4694237" cy="35194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02899827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4"/>
        <p:cNvGrpSpPr/>
        <p:nvPr/>
      </p:nvGrpSpPr>
      <p:grpSpPr>
        <a:xfrm>
          <a:off x="0" y="0"/>
          <a:ext cx="0" cy="0"/>
          <a:chOff x="0" y="0"/>
          <a:chExt cx="0" cy="0"/>
        </a:xfrm>
      </p:grpSpPr>
      <p:sp>
        <p:nvSpPr>
          <p:cNvPr id="865" name="Shape 865"/>
          <p:cNvSpPr>
            <a:spLocks noGrp="1" noRot="1" noChangeAspect="1"/>
          </p:cNvSpPr>
          <p:nvPr>
            <p:ph type="sldImg" idx="2"/>
          </p:nvPr>
        </p:nvSpPr>
        <p:spPr>
          <a:xfrm>
            <a:off x="1204913" y="704850"/>
            <a:ext cx="4694237" cy="35194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66" name="Shape 866"/>
          <p:cNvSpPr txBox="1">
            <a:spLocks noGrp="1"/>
          </p:cNvSpPr>
          <p:nvPr>
            <p:ph type="body" idx="1"/>
          </p:nvPr>
        </p:nvSpPr>
        <p:spPr>
          <a:xfrm>
            <a:off x="710248" y="4459526"/>
            <a:ext cx="5681980" cy="4224814"/>
          </a:xfrm>
          <a:prstGeom prst="rect">
            <a:avLst/>
          </a:prstGeom>
          <a:noFill/>
          <a:ln>
            <a:noFill/>
          </a:ln>
        </p:spPr>
        <p:txBody>
          <a:bodyPr lIns="94213" tIns="47094" rIns="94213" bIns="47094" anchor="t" anchorCtr="0">
            <a:noAutofit/>
          </a:bodyPr>
          <a:lstStyle/>
          <a:p>
            <a:pPr>
              <a:buSzPct val="25000"/>
            </a:pPr>
            <a:endParaRPr lang="en-US" dirty="0"/>
          </a:p>
        </p:txBody>
      </p:sp>
      <p:sp>
        <p:nvSpPr>
          <p:cNvPr id="867" name="Shape 867"/>
          <p:cNvSpPr txBox="1">
            <a:spLocks noGrp="1"/>
          </p:cNvSpPr>
          <p:nvPr>
            <p:ph type="sldNum" idx="12"/>
          </p:nvPr>
        </p:nvSpPr>
        <p:spPr>
          <a:xfrm>
            <a:off x="4023093" y="8917422"/>
            <a:ext cx="3077739" cy="469424"/>
          </a:xfrm>
          <a:prstGeom prst="rect">
            <a:avLst/>
          </a:prstGeom>
          <a:noFill/>
          <a:ln>
            <a:noFill/>
          </a:ln>
        </p:spPr>
        <p:txBody>
          <a:bodyPr lIns="94213" tIns="47094" rIns="94213" bIns="47094"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47</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982934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4"/>
        <p:cNvGrpSpPr/>
        <p:nvPr/>
      </p:nvGrpSpPr>
      <p:grpSpPr>
        <a:xfrm>
          <a:off x="0" y="0"/>
          <a:ext cx="0" cy="0"/>
          <a:chOff x="0" y="0"/>
          <a:chExt cx="0" cy="0"/>
        </a:xfrm>
      </p:grpSpPr>
      <p:sp>
        <p:nvSpPr>
          <p:cNvPr id="725" name="Shape 725"/>
          <p:cNvSpPr txBox="1">
            <a:spLocks noGrp="1"/>
          </p:cNvSpPr>
          <p:nvPr>
            <p:ph type="body" idx="1"/>
          </p:nvPr>
        </p:nvSpPr>
        <p:spPr>
          <a:xfrm>
            <a:off x="710249" y="4459526"/>
            <a:ext cx="5681979" cy="4224814"/>
          </a:xfrm>
          <a:prstGeom prst="rect">
            <a:avLst/>
          </a:prstGeom>
          <a:noFill/>
          <a:ln>
            <a:noFill/>
          </a:ln>
        </p:spPr>
        <p:txBody>
          <a:bodyPr lIns="94208" tIns="94208" rIns="94208" bIns="94208" anchor="t" anchorCtr="0">
            <a:noAutofit/>
          </a:bodyPr>
          <a:lstStyle/>
          <a:p>
            <a:pPr>
              <a:buClr>
                <a:schemeClr val="dk1"/>
              </a:buClr>
              <a:buSzPct val="25000"/>
            </a:pPr>
            <a:endParaRPr dirty="0">
              <a:solidFill>
                <a:schemeClr val="dk1"/>
              </a:solidFill>
              <a:latin typeface="Calibri"/>
              <a:ea typeface="Calibri"/>
              <a:cs typeface="Calibri"/>
              <a:sym typeface="Calibri"/>
            </a:endParaRPr>
          </a:p>
        </p:txBody>
      </p:sp>
      <p:sp>
        <p:nvSpPr>
          <p:cNvPr id="726" name="Shape 726"/>
          <p:cNvSpPr>
            <a:spLocks noGrp="1" noRot="1" noChangeAspect="1"/>
          </p:cNvSpPr>
          <p:nvPr>
            <p:ph type="sldImg" idx="2"/>
          </p:nvPr>
        </p:nvSpPr>
        <p:spPr>
          <a:xfrm>
            <a:off x="1204913" y="704850"/>
            <a:ext cx="4694237" cy="35194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96852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2"/>
        <p:cNvGrpSpPr/>
        <p:nvPr/>
      </p:nvGrpSpPr>
      <p:grpSpPr>
        <a:xfrm>
          <a:off x="0" y="0"/>
          <a:ext cx="0" cy="0"/>
          <a:chOff x="0" y="0"/>
          <a:chExt cx="0" cy="0"/>
        </a:xfrm>
      </p:grpSpPr>
      <p:sp>
        <p:nvSpPr>
          <p:cNvPr id="893" name="Shape 893"/>
          <p:cNvSpPr>
            <a:spLocks noGrp="1" noRot="1" noChangeAspect="1"/>
          </p:cNvSpPr>
          <p:nvPr>
            <p:ph type="sldImg" idx="2"/>
          </p:nvPr>
        </p:nvSpPr>
        <p:spPr>
          <a:xfrm>
            <a:off x="1204913" y="704850"/>
            <a:ext cx="4694237" cy="35194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94" name="Shape 894"/>
          <p:cNvSpPr txBox="1">
            <a:spLocks noGrp="1"/>
          </p:cNvSpPr>
          <p:nvPr>
            <p:ph type="body" idx="1"/>
          </p:nvPr>
        </p:nvSpPr>
        <p:spPr>
          <a:xfrm>
            <a:off x="710248" y="4459526"/>
            <a:ext cx="5681979" cy="4224814"/>
          </a:xfrm>
          <a:prstGeom prst="rect">
            <a:avLst/>
          </a:prstGeom>
          <a:noFill/>
          <a:ln>
            <a:noFill/>
          </a:ln>
        </p:spPr>
        <p:txBody>
          <a:bodyPr lIns="94213" tIns="47094" rIns="94213" bIns="47094" anchor="t" anchorCtr="0">
            <a:noAutofit/>
          </a:bodyPr>
          <a:lstStyle/>
          <a:p>
            <a:pPr>
              <a:buSzPct val="25000"/>
            </a:pPr>
            <a:endParaRPr dirty="0"/>
          </a:p>
        </p:txBody>
      </p:sp>
      <p:sp>
        <p:nvSpPr>
          <p:cNvPr id="895" name="Shape 895"/>
          <p:cNvSpPr txBox="1">
            <a:spLocks noGrp="1"/>
          </p:cNvSpPr>
          <p:nvPr>
            <p:ph type="sldNum" idx="12"/>
          </p:nvPr>
        </p:nvSpPr>
        <p:spPr>
          <a:xfrm>
            <a:off x="4023094" y="8917422"/>
            <a:ext cx="3077738" cy="469424"/>
          </a:xfrm>
          <a:prstGeom prst="rect">
            <a:avLst/>
          </a:prstGeom>
          <a:noFill/>
          <a:ln>
            <a:noFill/>
          </a:ln>
        </p:spPr>
        <p:txBody>
          <a:bodyPr lIns="94213" tIns="47094" rIns="94213" bIns="47094" anchor="b" anchorCtr="0">
            <a:noAutofit/>
          </a:bodyPr>
          <a:lstStyle/>
          <a:p>
            <a:pPr algn="r">
              <a:buClr>
                <a:schemeClr val="dk1"/>
              </a:buClr>
              <a:buSzPct val="25000"/>
            </a:pPr>
            <a:fld id="{00000000-1234-1234-1234-123412341234}" type="slidenum">
              <a:rPr lang="en-US" sz="1200">
                <a:solidFill>
                  <a:schemeClr val="dk1"/>
                </a:solidFill>
                <a:latin typeface="Calibri"/>
                <a:ea typeface="Calibri"/>
                <a:cs typeface="Calibri"/>
                <a:sym typeface="Calibri"/>
              </a:rPr>
              <a:pPr algn="r">
                <a:buClr>
                  <a:schemeClr val="dk1"/>
                </a:buClr>
                <a:buSzPct val="25000"/>
              </a:pPr>
              <a:t>49</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962236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Shape 243"/>
          <p:cNvSpPr>
            <a:spLocks noGrp="1" noRot="1" noChangeAspect="1"/>
          </p:cNvSpPr>
          <p:nvPr>
            <p:ph type="sldImg" idx="2"/>
          </p:nvPr>
        </p:nvSpPr>
        <p:spPr>
          <a:xfrm>
            <a:off x="1204913" y="704850"/>
            <a:ext cx="4694237" cy="35194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44" name="Shape 244"/>
          <p:cNvSpPr txBox="1">
            <a:spLocks noGrp="1"/>
          </p:cNvSpPr>
          <p:nvPr>
            <p:ph type="body" idx="1"/>
          </p:nvPr>
        </p:nvSpPr>
        <p:spPr>
          <a:xfrm>
            <a:off x="710248" y="4459526"/>
            <a:ext cx="5681979" cy="4224814"/>
          </a:xfrm>
          <a:prstGeom prst="rect">
            <a:avLst/>
          </a:prstGeom>
          <a:noFill/>
          <a:ln>
            <a:noFill/>
          </a:ln>
        </p:spPr>
        <p:txBody>
          <a:bodyPr lIns="94213" tIns="47094" rIns="94213" bIns="47094" anchor="t" anchorCtr="0">
            <a:noAutofit/>
          </a:bodyPr>
          <a:lstStyle/>
          <a:p>
            <a:pPr>
              <a:buSzPct val="25000"/>
            </a:pPr>
            <a:endParaRPr lang="en-US" dirty="0"/>
          </a:p>
        </p:txBody>
      </p:sp>
      <p:sp>
        <p:nvSpPr>
          <p:cNvPr id="245" name="Shape 245"/>
          <p:cNvSpPr txBox="1">
            <a:spLocks noGrp="1"/>
          </p:cNvSpPr>
          <p:nvPr>
            <p:ph type="sldNum" idx="12"/>
          </p:nvPr>
        </p:nvSpPr>
        <p:spPr>
          <a:xfrm>
            <a:off x="4023094" y="8917422"/>
            <a:ext cx="3077738" cy="469424"/>
          </a:xfrm>
          <a:prstGeom prst="rect">
            <a:avLst/>
          </a:prstGeom>
          <a:noFill/>
          <a:ln>
            <a:noFill/>
          </a:ln>
        </p:spPr>
        <p:txBody>
          <a:bodyPr lIns="94213" tIns="47094" rIns="94213" bIns="47094" anchor="b" anchorCtr="0">
            <a:noAutofit/>
          </a:bodyPr>
          <a:lstStyle/>
          <a:p>
            <a:pPr algn="r">
              <a:buClr>
                <a:schemeClr val="dk1"/>
              </a:buClr>
              <a:buSzPct val="25000"/>
            </a:pPr>
            <a:fld id="{00000000-1234-1234-1234-123412341234}" type="slidenum">
              <a:rPr lang="en-US" sz="1200">
                <a:solidFill>
                  <a:schemeClr val="dk1"/>
                </a:solidFill>
                <a:latin typeface="Calibri"/>
                <a:ea typeface="Calibri"/>
                <a:cs typeface="Calibri"/>
                <a:sym typeface="Calibri"/>
              </a:rPr>
              <a:pPr algn="r">
                <a:buClr>
                  <a:schemeClr val="dk1"/>
                </a:buClr>
                <a:buSzPct val="25000"/>
              </a:pPr>
              <a:t>5</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3681138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9"/>
        <p:cNvGrpSpPr/>
        <p:nvPr/>
      </p:nvGrpSpPr>
      <p:grpSpPr>
        <a:xfrm>
          <a:off x="0" y="0"/>
          <a:ext cx="0" cy="0"/>
          <a:chOff x="0" y="0"/>
          <a:chExt cx="0" cy="0"/>
        </a:xfrm>
      </p:grpSpPr>
      <p:sp>
        <p:nvSpPr>
          <p:cNvPr id="900" name="Shape 900"/>
          <p:cNvSpPr>
            <a:spLocks noGrp="1" noRot="1" noChangeAspect="1"/>
          </p:cNvSpPr>
          <p:nvPr>
            <p:ph type="sldImg" idx="2"/>
          </p:nvPr>
        </p:nvSpPr>
        <p:spPr>
          <a:xfrm>
            <a:off x="1204913" y="704850"/>
            <a:ext cx="4694237" cy="35194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01" name="Shape 901"/>
          <p:cNvSpPr txBox="1">
            <a:spLocks noGrp="1"/>
          </p:cNvSpPr>
          <p:nvPr>
            <p:ph type="body" idx="1"/>
          </p:nvPr>
        </p:nvSpPr>
        <p:spPr>
          <a:xfrm>
            <a:off x="710248" y="4459526"/>
            <a:ext cx="5681979" cy="4224814"/>
          </a:xfrm>
          <a:prstGeom prst="rect">
            <a:avLst/>
          </a:prstGeom>
          <a:noFill/>
          <a:ln>
            <a:noFill/>
          </a:ln>
        </p:spPr>
        <p:txBody>
          <a:bodyPr lIns="94213" tIns="94213" rIns="94213" bIns="94213" anchor="t" anchorCtr="0">
            <a:noAutofit/>
          </a:bodyPr>
          <a:lstStyle/>
          <a:p>
            <a:pPr>
              <a:buSzPct val="25000"/>
            </a:pPr>
            <a:endParaRPr dirty="0"/>
          </a:p>
        </p:txBody>
      </p:sp>
      <p:sp>
        <p:nvSpPr>
          <p:cNvPr id="902" name="Shape 902"/>
          <p:cNvSpPr txBox="1">
            <a:spLocks noGrp="1"/>
          </p:cNvSpPr>
          <p:nvPr>
            <p:ph type="sldNum" idx="12"/>
          </p:nvPr>
        </p:nvSpPr>
        <p:spPr>
          <a:xfrm>
            <a:off x="4023094" y="8917422"/>
            <a:ext cx="3077738" cy="469424"/>
          </a:xfrm>
          <a:prstGeom prst="rect">
            <a:avLst/>
          </a:prstGeom>
          <a:noFill/>
          <a:ln>
            <a:noFill/>
          </a:ln>
        </p:spPr>
        <p:txBody>
          <a:bodyPr lIns="94213" tIns="47094" rIns="94213" bIns="47094" anchor="b" anchorCtr="0">
            <a:noAutofit/>
          </a:bodyPr>
          <a:lstStyle/>
          <a:p>
            <a:pPr>
              <a:buClr>
                <a:srgbClr val="000000"/>
              </a:buClr>
              <a:buSzPct val="25000"/>
            </a:pPr>
            <a:fld id="{00000000-1234-1234-1234-123412341234}" type="slidenum">
              <a:rPr lang="en-US"/>
              <a:pPr>
                <a:buClr>
                  <a:srgbClr val="000000"/>
                </a:buClr>
                <a:buSzPct val="25000"/>
              </a:pPr>
              <a:t>50</a:t>
            </a:fld>
            <a:endParaRPr lang="en-US" dirty="0"/>
          </a:p>
        </p:txBody>
      </p:sp>
    </p:spTree>
    <p:extLst>
      <p:ext uri="{BB962C8B-B14F-4D97-AF65-F5344CB8AC3E}">
        <p14:creationId xmlns:p14="http://schemas.microsoft.com/office/powerpoint/2010/main" val="14941281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8"/>
        <p:cNvGrpSpPr/>
        <p:nvPr/>
      </p:nvGrpSpPr>
      <p:grpSpPr>
        <a:xfrm>
          <a:off x="0" y="0"/>
          <a:ext cx="0" cy="0"/>
          <a:chOff x="0" y="0"/>
          <a:chExt cx="0" cy="0"/>
        </a:xfrm>
      </p:grpSpPr>
      <p:sp>
        <p:nvSpPr>
          <p:cNvPr id="909" name="Shape 909"/>
          <p:cNvSpPr>
            <a:spLocks noGrp="1" noRot="1" noChangeAspect="1"/>
          </p:cNvSpPr>
          <p:nvPr>
            <p:ph type="sldImg" idx="2"/>
          </p:nvPr>
        </p:nvSpPr>
        <p:spPr>
          <a:xfrm>
            <a:off x="1204913" y="704850"/>
            <a:ext cx="4694237" cy="35194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10" name="Shape 910"/>
          <p:cNvSpPr txBox="1">
            <a:spLocks noGrp="1"/>
          </p:cNvSpPr>
          <p:nvPr>
            <p:ph type="body" idx="1"/>
          </p:nvPr>
        </p:nvSpPr>
        <p:spPr>
          <a:xfrm>
            <a:off x="710248" y="4459526"/>
            <a:ext cx="5681979" cy="4224814"/>
          </a:xfrm>
          <a:prstGeom prst="rect">
            <a:avLst/>
          </a:prstGeom>
          <a:noFill/>
          <a:ln>
            <a:noFill/>
          </a:ln>
        </p:spPr>
        <p:txBody>
          <a:bodyPr lIns="94213" tIns="47094" rIns="94213" bIns="47094" anchor="t" anchorCtr="0">
            <a:noAutofit/>
          </a:bodyPr>
          <a:lstStyle/>
          <a:p>
            <a:pPr>
              <a:buSzPct val="25000"/>
            </a:pPr>
            <a:endParaRPr lang="en-US" dirty="0"/>
          </a:p>
        </p:txBody>
      </p:sp>
      <p:sp>
        <p:nvSpPr>
          <p:cNvPr id="911" name="Shape 911"/>
          <p:cNvSpPr txBox="1">
            <a:spLocks noGrp="1"/>
          </p:cNvSpPr>
          <p:nvPr>
            <p:ph type="sldNum" idx="12"/>
          </p:nvPr>
        </p:nvSpPr>
        <p:spPr>
          <a:xfrm>
            <a:off x="4023094" y="8917422"/>
            <a:ext cx="3077738" cy="469424"/>
          </a:xfrm>
          <a:prstGeom prst="rect">
            <a:avLst/>
          </a:prstGeom>
          <a:noFill/>
          <a:ln>
            <a:noFill/>
          </a:ln>
        </p:spPr>
        <p:txBody>
          <a:bodyPr lIns="94213" tIns="47094" rIns="94213" bIns="47094" anchor="b" anchorCtr="0">
            <a:noAutofit/>
          </a:bodyPr>
          <a:lstStyle/>
          <a:p>
            <a:pPr algn="r">
              <a:buClr>
                <a:schemeClr val="dk1"/>
              </a:buClr>
              <a:buSzPct val="25000"/>
            </a:pPr>
            <a:fld id="{00000000-1234-1234-1234-123412341234}" type="slidenum">
              <a:rPr lang="en-US" sz="1200">
                <a:solidFill>
                  <a:schemeClr val="dk1"/>
                </a:solidFill>
                <a:latin typeface="Calibri"/>
                <a:ea typeface="Calibri"/>
                <a:cs typeface="Calibri"/>
                <a:sym typeface="Calibri"/>
              </a:rPr>
              <a:pPr algn="r">
                <a:buClr>
                  <a:schemeClr val="dk1"/>
                </a:buClr>
                <a:buSzPct val="25000"/>
              </a:pPr>
              <a:t>51</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2780268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7"/>
        <p:cNvGrpSpPr/>
        <p:nvPr/>
      </p:nvGrpSpPr>
      <p:grpSpPr>
        <a:xfrm>
          <a:off x="0" y="0"/>
          <a:ext cx="0" cy="0"/>
          <a:chOff x="0" y="0"/>
          <a:chExt cx="0" cy="0"/>
        </a:xfrm>
      </p:grpSpPr>
      <p:sp>
        <p:nvSpPr>
          <p:cNvPr id="938" name="Shape 938"/>
          <p:cNvSpPr txBox="1">
            <a:spLocks noGrp="1"/>
          </p:cNvSpPr>
          <p:nvPr>
            <p:ph type="body" idx="1"/>
          </p:nvPr>
        </p:nvSpPr>
        <p:spPr>
          <a:xfrm>
            <a:off x="710248" y="4459526"/>
            <a:ext cx="5681979" cy="4224814"/>
          </a:xfrm>
          <a:prstGeom prst="rect">
            <a:avLst/>
          </a:prstGeom>
          <a:noFill/>
          <a:ln>
            <a:noFill/>
          </a:ln>
        </p:spPr>
        <p:txBody>
          <a:bodyPr lIns="94213" tIns="94213" rIns="94213" bIns="94213" anchor="t" anchorCtr="0">
            <a:noAutofit/>
          </a:bodyPr>
          <a:lstStyle/>
          <a:p>
            <a:pPr>
              <a:buSzPct val="25000"/>
            </a:pPr>
            <a:r>
              <a:rPr lang="en-US" dirty="0"/>
              <a:t>need </a:t>
            </a:r>
            <a:r>
              <a:rPr lang="en-US" dirty="0" smtClean="0"/>
              <a:t>Connie and Juan problems </a:t>
            </a:r>
            <a:r>
              <a:rPr lang="en-US" dirty="0"/>
              <a:t>to sort at table</a:t>
            </a:r>
          </a:p>
          <a:p>
            <a:pPr>
              <a:buSzPct val="25000"/>
            </a:pPr>
            <a:r>
              <a:rPr lang="en-US" dirty="0"/>
              <a:t>Build the </a:t>
            </a:r>
            <a:r>
              <a:rPr lang="en-US" dirty="0" smtClean="0"/>
              <a:t>poster on the wall here after 10-15 minutes of sorting</a:t>
            </a:r>
            <a:endParaRPr lang="en-US" dirty="0"/>
          </a:p>
        </p:txBody>
      </p:sp>
      <p:sp>
        <p:nvSpPr>
          <p:cNvPr id="939" name="Shape 939"/>
          <p:cNvSpPr>
            <a:spLocks noGrp="1" noRot="1" noChangeAspect="1"/>
          </p:cNvSpPr>
          <p:nvPr>
            <p:ph type="sldImg" idx="2"/>
          </p:nvPr>
        </p:nvSpPr>
        <p:spPr>
          <a:xfrm>
            <a:off x="1204913" y="704850"/>
            <a:ext cx="4694237" cy="35194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09311869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2"/>
        <p:cNvGrpSpPr/>
        <p:nvPr/>
      </p:nvGrpSpPr>
      <p:grpSpPr>
        <a:xfrm>
          <a:off x="0" y="0"/>
          <a:ext cx="0" cy="0"/>
          <a:chOff x="0" y="0"/>
          <a:chExt cx="0" cy="0"/>
        </a:xfrm>
      </p:grpSpPr>
      <p:sp>
        <p:nvSpPr>
          <p:cNvPr id="953" name="Shape 953"/>
          <p:cNvSpPr>
            <a:spLocks noGrp="1" noRot="1" noChangeAspect="1"/>
          </p:cNvSpPr>
          <p:nvPr>
            <p:ph type="sldImg" idx="2"/>
          </p:nvPr>
        </p:nvSpPr>
        <p:spPr>
          <a:xfrm>
            <a:off x="1204913" y="704850"/>
            <a:ext cx="4694237" cy="35194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54" name="Shape 954"/>
          <p:cNvSpPr txBox="1">
            <a:spLocks noGrp="1"/>
          </p:cNvSpPr>
          <p:nvPr>
            <p:ph type="body" idx="1"/>
          </p:nvPr>
        </p:nvSpPr>
        <p:spPr>
          <a:xfrm>
            <a:off x="710248" y="4459526"/>
            <a:ext cx="5681979" cy="4224814"/>
          </a:xfrm>
          <a:prstGeom prst="rect">
            <a:avLst/>
          </a:prstGeom>
          <a:noFill/>
          <a:ln>
            <a:noFill/>
          </a:ln>
        </p:spPr>
        <p:txBody>
          <a:bodyPr lIns="94213" tIns="47094" rIns="94213" bIns="47094" anchor="t" anchorCtr="0">
            <a:noAutofit/>
          </a:bodyPr>
          <a:lstStyle/>
          <a:p>
            <a:pPr>
              <a:buSzPct val="25000"/>
            </a:pPr>
            <a:endParaRPr lang="en-US" dirty="0"/>
          </a:p>
        </p:txBody>
      </p:sp>
      <p:sp>
        <p:nvSpPr>
          <p:cNvPr id="955" name="Shape 955"/>
          <p:cNvSpPr txBox="1">
            <a:spLocks noGrp="1"/>
          </p:cNvSpPr>
          <p:nvPr>
            <p:ph type="sldNum" idx="12"/>
          </p:nvPr>
        </p:nvSpPr>
        <p:spPr>
          <a:xfrm>
            <a:off x="4023094" y="8917422"/>
            <a:ext cx="3077738" cy="469424"/>
          </a:xfrm>
          <a:prstGeom prst="rect">
            <a:avLst/>
          </a:prstGeom>
          <a:noFill/>
          <a:ln>
            <a:noFill/>
          </a:ln>
        </p:spPr>
        <p:txBody>
          <a:bodyPr lIns="94213" tIns="47094" rIns="94213" bIns="47094" anchor="b" anchorCtr="0">
            <a:noAutofit/>
          </a:bodyPr>
          <a:lstStyle/>
          <a:p>
            <a:pPr algn="r">
              <a:buClr>
                <a:schemeClr val="dk1"/>
              </a:buClr>
              <a:buSzPct val="25000"/>
            </a:pPr>
            <a:fld id="{00000000-1234-1234-1234-123412341234}" type="slidenum">
              <a:rPr lang="en-US" sz="1200">
                <a:solidFill>
                  <a:schemeClr val="dk1"/>
                </a:solidFill>
                <a:latin typeface="Calibri"/>
                <a:ea typeface="Calibri"/>
                <a:cs typeface="Calibri"/>
                <a:sym typeface="Calibri"/>
              </a:rPr>
              <a:pPr algn="r">
                <a:buClr>
                  <a:schemeClr val="dk1"/>
                </a:buClr>
                <a:buSzPct val="25000"/>
              </a:pPr>
              <a:t>53</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1180856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Instruction </a:t>
            </a:r>
            <a:r>
              <a:rPr lang="en-US" sz="1200" dirty="0"/>
              <a:t>should include solving word problems based on common underlying </a:t>
            </a:r>
            <a:r>
              <a:rPr lang="en-US" sz="1200" dirty="0" smtClean="0"/>
              <a:t>structures</a:t>
            </a:r>
          </a:p>
          <a:p>
            <a:r>
              <a:rPr lang="en-US" sz="1200" i="1" dirty="0" smtClean="0">
                <a:hlinkClick r:id="rId3"/>
              </a:rPr>
              <a:t>Video </a:t>
            </a:r>
            <a:r>
              <a:rPr lang="en-US" sz="1200" i="1" dirty="0">
                <a:hlinkClick r:id="rId3"/>
              </a:rPr>
              <a:t>- Assisting Students Struggling with Mathematics: Response to Intervention (RtI) </a:t>
            </a:r>
            <a:r>
              <a:rPr lang="en-US" sz="1200" dirty="0">
                <a:hlinkClick r:id="rId3"/>
              </a:rPr>
              <a:t>Recommendation #</a:t>
            </a:r>
            <a:r>
              <a:rPr lang="en-US" sz="1200" dirty="0" smtClean="0">
                <a:hlinkClick r:id="rId3"/>
              </a:rPr>
              <a:t>4</a:t>
            </a:r>
            <a:endParaRPr lang="en-US" sz="1200" dirty="0"/>
          </a:p>
          <a:p>
            <a:r>
              <a:rPr lang="en-US" sz="1200" dirty="0" smtClean="0"/>
              <a:t>To </a:t>
            </a:r>
            <a:r>
              <a:rPr lang="en-US" sz="1200" dirty="0"/>
              <a:t>access video click See more under Recommendation #4.</a:t>
            </a:r>
          </a:p>
          <a:p>
            <a:endParaRPr lang="en-US" sz="1200" dirty="0"/>
          </a:p>
        </p:txBody>
      </p:sp>
      <p:sp>
        <p:nvSpPr>
          <p:cNvPr id="4" name="Slide Number Placeholder 3"/>
          <p:cNvSpPr>
            <a:spLocks noGrp="1"/>
          </p:cNvSpPr>
          <p:nvPr>
            <p:ph type="sldNum" sz="quarter" idx="10"/>
          </p:nvPr>
        </p:nvSpPr>
        <p:spPr/>
        <p:txBody>
          <a:bodyPr/>
          <a:lstStyle/>
          <a:p>
            <a:fld id="{863B8844-4FEC-4260-80E4-4D53031E32AD}" type="slidenum">
              <a:rPr lang="en-US" smtClean="0"/>
              <a:t>54</a:t>
            </a:fld>
            <a:endParaRPr lang="en-US" dirty="0"/>
          </a:p>
        </p:txBody>
      </p:sp>
    </p:spTree>
    <p:extLst>
      <p:ext uri="{BB962C8B-B14F-4D97-AF65-F5344CB8AC3E}">
        <p14:creationId xmlns:p14="http://schemas.microsoft.com/office/powerpoint/2010/main" val="375340029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8"/>
        <p:cNvGrpSpPr/>
        <p:nvPr/>
      </p:nvGrpSpPr>
      <p:grpSpPr>
        <a:xfrm>
          <a:off x="0" y="0"/>
          <a:ext cx="0" cy="0"/>
          <a:chOff x="0" y="0"/>
          <a:chExt cx="0" cy="0"/>
        </a:xfrm>
      </p:grpSpPr>
      <p:sp>
        <p:nvSpPr>
          <p:cNvPr id="919" name="Shape 919"/>
          <p:cNvSpPr>
            <a:spLocks noGrp="1" noRot="1" noChangeAspect="1"/>
          </p:cNvSpPr>
          <p:nvPr>
            <p:ph type="sldImg" idx="2"/>
          </p:nvPr>
        </p:nvSpPr>
        <p:spPr>
          <a:xfrm>
            <a:off x="1204913" y="704850"/>
            <a:ext cx="4694237" cy="35194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20" name="Shape 920"/>
          <p:cNvSpPr txBox="1">
            <a:spLocks noGrp="1"/>
          </p:cNvSpPr>
          <p:nvPr>
            <p:ph type="body" idx="1"/>
          </p:nvPr>
        </p:nvSpPr>
        <p:spPr>
          <a:xfrm>
            <a:off x="710248" y="4459526"/>
            <a:ext cx="5681979" cy="4224814"/>
          </a:xfrm>
          <a:prstGeom prst="rect">
            <a:avLst/>
          </a:prstGeom>
          <a:noFill/>
          <a:ln>
            <a:noFill/>
          </a:ln>
        </p:spPr>
        <p:txBody>
          <a:bodyPr lIns="94213" tIns="47094" rIns="94213" bIns="47094" anchor="t" anchorCtr="0">
            <a:noAutofit/>
          </a:bodyPr>
          <a:lstStyle/>
          <a:p>
            <a:pPr>
              <a:buSzPct val="25000"/>
            </a:pPr>
            <a:endParaRPr dirty="0"/>
          </a:p>
          <a:p>
            <a:pPr>
              <a:buSzPct val="25000"/>
            </a:pPr>
            <a:endParaRPr dirty="0"/>
          </a:p>
        </p:txBody>
      </p:sp>
      <p:sp>
        <p:nvSpPr>
          <p:cNvPr id="921" name="Shape 921"/>
          <p:cNvSpPr txBox="1">
            <a:spLocks noGrp="1"/>
          </p:cNvSpPr>
          <p:nvPr>
            <p:ph type="sldNum" idx="12"/>
          </p:nvPr>
        </p:nvSpPr>
        <p:spPr>
          <a:xfrm>
            <a:off x="4023094" y="8917422"/>
            <a:ext cx="3077738" cy="469424"/>
          </a:xfrm>
          <a:prstGeom prst="rect">
            <a:avLst/>
          </a:prstGeom>
          <a:noFill/>
          <a:ln>
            <a:noFill/>
          </a:ln>
        </p:spPr>
        <p:txBody>
          <a:bodyPr lIns="94213" tIns="47094" rIns="94213" bIns="47094" anchor="b" anchorCtr="0">
            <a:noAutofit/>
          </a:bodyPr>
          <a:lstStyle/>
          <a:p>
            <a:pPr algn="r">
              <a:buClr>
                <a:schemeClr val="dk1"/>
              </a:buClr>
              <a:buSzPct val="25000"/>
            </a:pPr>
            <a:fld id="{00000000-1234-1234-1234-123412341234}" type="slidenum">
              <a:rPr lang="en-US" sz="1200">
                <a:solidFill>
                  <a:schemeClr val="dk1"/>
                </a:solidFill>
                <a:latin typeface="Calibri"/>
                <a:ea typeface="Calibri"/>
                <a:cs typeface="Calibri"/>
                <a:sym typeface="Calibri"/>
              </a:rPr>
              <a:pPr algn="r">
                <a:buClr>
                  <a:schemeClr val="dk1"/>
                </a:buClr>
                <a:buSzPct val="25000"/>
              </a:pPr>
              <a:t>55</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2948351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0"/>
        <p:cNvGrpSpPr/>
        <p:nvPr/>
      </p:nvGrpSpPr>
      <p:grpSpPr>
        <a:xfrm>
          <a:off x="0" y="0"/>
          <a:ext cx="0" cy="0"/>
          <a:chOff x="0" y="0"/>
          <a:chExt cx="0" cy="0"/>
        </a:xfrm>
      </p:grpSpPr>
      <p:sp>
        <p:nvSpPr>
          <p:cNvPr id="961" name="Shape 961"/>
          <p:cNvSpPr>
            <a:spLocks noGrp="1" noRot="1" noChangeAspect="1"/>
          </p:cNvSpPr>
          <p:nvPr>
            <p:ph type="sldImg" idx="2"/>
          </p:nvPr>
        </p:nvSpPr>
        <p:spPr>
          <a:xfrm>
            <a:off x="1204913" y="704850"/>
            <a:ext cx="4694237" cy="35194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62" name="Shape 962"/>
          <p:cNvSpPr txBox="1">
            <a:spLocks noGrp="1"/>
          </p:cNvSpPr>
          <p:nvPr>
            <p:ph type="body" idx="1"/>
          </p:nvPr>
        </p:nvSpPr>
        <p:spPr>
          <a:xfrm>
            <a:off x="710248" y="4459526"/>
            <a:ext cx="5681979" cy="4224814"/>
          </a:xfrm>
          <a:prstGeom prst="rect">
            <a:avLst/>
          </a:prstGeom>
          <a:noFill/>
          <a:ln>
            <a:noFill/>
          </a:ln>
        </p:spPr>
        <p:txBody>
          <a:bodyPr lIns="94213" tIns="94213" rIns="94213" bIns="94213" anchor="t" anchorCtr="0">
            <a:noAutofit/>
          </a:bodyPr>
          <a:lstStyle/>
          <a:p>
            <a:pPr>
              <a:buSzPct val="25000"/>
            </a:pPr>
            <a:endParaRPr dirty="0"/>
          </a:p>
        </p:txBody>
      </p:sp>
      <p:sp>
        <p:nvSpPr>
          <p:cNvPr id="963" name="Shape 963"/>
          <p:cNvSpPr txBox="1">
            <a:spLocks noGrp="1"/>
          </p:cNvSpPr>
          <p:nvPr>
            <p:ph type="sldNum" idx="12"/>
          </p:nvPr>
        </p:nvSpPr>
        <p:spPr>
          <a:xfrm>
            <a:off x="4023094" y="8917422"/>
            <a:ext cx="3077738" cy="469424"/>
          </a:xfrm>
          <a:prstGeom prst="rect">
            <a:avLst/>
          </a:prstGeom>
          <a:noFill/>
          <a:ln>
            <a:noFill/>
          </a:ln>
        </p:spPr>
        <p:txBody>
          <a:bodyPr lIns="94213" tIns="47094" rIns="94213" bIns="47094" anchor="b" anchorCtr="0">
            <a:noAutofit/>
          </a:bodyPr>
          <a:lstStyle/>
          <a:p>
            <a:pPr>
              <a:buClr>
                <a:srgbClr val="000000"/>
              </a:buClr>
              <a:buSzPct val="25000"/>
            </a:pPr>
            <a:fld id="{00000000-1234-1234-1234-123412341234}" type="slidenum">
              <a:rPr lang="en-US"/>
              <a:pPr>
                <a:buClr>
                  <a:srgbClr val="000000"/>
                </a:buClr>
                <a:buSzPct val="25000"/>
              </a:pPr>
              <a:t>56</a:t>
            </a:fld>
            <a:endParaRPr lang="en-US" dirty="0"/>
          </a:p>
        </p:txBody>
      </p:sp>
    </p:spTree>
    <p:extLst>
      <p:ext uri="{BB962C8B-B14F-4D97-AF65-F5344CB8AC3E}">
        <p14:creationId xmlns:p14="http://schemas.microsoft.com/office/powerpoint/2010/main" val="93844697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9"/>
        <p:cNvGrpSpPr/>
        <p:nvPr/>
      </p:nvGrpSpPr>
      <p:grpSpPr>
        <a:xfrm>
          <a:off x="0" y="0"/>
          <a:ext cx="0" cy="0"/>
          <a:chOff x="0" y="0"/>
          <a:chExt cx="0" cy="0"/>
        </a:xfrm>
      </p:grpSpPr>
      <p:sp>
        <p:nvSpPr>
          <p:cNvPr id="970" name="Shape 970"/>
          <p:cNvSpPr>
            <a:spLocks noGrp="1" noRot="1" noChangeAspect="1"/>
          </p:cNvSpPr>
          <p:nvPr>
            <p:ph type="sldImg" idx="2"/>
          </p:nvPr>
        </p:nvSpPr>
        <p:spPr>
          <a:xfrm>
            <a:off x="1204913" y="704850"/>
            <a:ext cx="4694237" cy="35194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71" name="Shape 971"/>
          <p:cNvSpPr txBox="1">
            <a:spLocks noGrp="1"/>
          </p:cNvSpPr>
          <p:nvPr>
            <p:ph type="body" idx="1"/>
          </p:nvPr>
        </p:nvSpPr>
        <p:spPr>
          <a:xfrm>
            <a:off x="710248" y="4459526"/>
            <a:ext cx="5681979" cy="4224814"/>
          </a:xfrm>
          <a:prstGeom prst="rect">
            <a:avLst/>
          </a:prstGeom>
          <a:noFill/>
          <a:ln>
            <a:noFill/>
          </a:ln>
        </p:spPr>
        <p:txBody>
          <a:bodyPr lIns="94213" tIns="94213" rIns="94213" bIns="94213" anchor="t" anchorCtr="0">
            <a:noAutofit/>
          </a:bodyPr>
          <a:lstStyle/>
          <a:p>
            <a:pPr>
              <a:buSzPct val="25000"/>
            </a:pPr>
            <a:endParaRPr dirty="0"/>
          </a:p>
        </p:txBody>
      </p:sp>
      <p:sp>
        <p:nvSpPr>
          <p:cNvPr id="972" name="Shape 972"/>
          <p:cNvSpPr txBox="1">
            <a:spLocks noGrp="1"/>
          </p:cNvSpPr>
          <p:nvPr>
            <p:ph type="sldNum" idx="12"/>
          </p:nvPr>
        </p:nvSpPr>
        <p:spPr>
          <a:xfrm>
            <a:off x="4023094" y="8917422"/>
            <a:ext cx="3077738" cy="469424"/>
          </a:xfrm>
          <a:prstGeom prst="rect">
            <a:avLst/>
          </a:prstGeom>
          <a:noFill/>
          <a:ln>
            <a:noFill/>
          </a:ln>
        </p:spPr>
        <p:txBody>
          <a:bodyPr lIns="94213" tIns="47094" rIns="94213" bIns="47094" anchor="b" anchorCtr="0">
            <a:noAutofit/>
          </a:bodyPr>
          <a:lstStyle/>
          <a:p>
            <a:pPr>
              <a:buClr>
                <a:srgbClr val="000000"/>
              </a:buClr>
              <a:buSzPct val="25000"/>
            </a:pPr>
            <a:fld id="{00000000-1234-1234-1234-123412341234}" type="slidenum">
              <a:rPr lang="en-US"/>
              <a:pPr>
                <a:buClr>
                  <a:srgbClr val="000000"/>
                </a:buClr>
                <a:buSzPct val="25000"/>
              </a:pPr>
              <a:t>57</a:t>
            </a:fld>
            <a:endParaRPr lang="en-US" dirty="0"/>
          </a:p>
        </p:txBody>
      </p:sp>
    </p:spTree>
    <p:extLst>
      <p:ext uri="{BB962C8B-B14F-4D97-AF65-F5344CB8AC3E}">
        <p14:creationId xmlns:p14="http://schemas.microsoft.com/office/powerpoint/2010/main" val="420528956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8"/>
        <p:cNvGrpSpPr/>
        <p:nvPr/>
      </p:nvGrpSpPr>
      <p:grpSpPr>
        <a:xfrm>
          <a:off x="0" y="0"/>
          <a:ext cx="0" cy="0"/>
          <a:chOff x="0" y="0"/>
          <a:chExt cx="0" cy="0"/>
        </a:xfrm>
      </p:grpSpPr>
      <p:sp>
        <p:nvSpPr>
          <p:cNvPr id="979" name="Shape 979"/>
          <p:cNvSpPr>
            <a:spLocks noGrp="1" noRot="1" noChangeAspect="1"/>
          </p:cNvSpPr>
          <p:nvPr>
            <p:ph type="sldImg" idx="2"/>
          </p:nvPr>
        </p:nvSpPr>
        <p:spPr>
          <a:xfrm>
            <a:off x="1204913" y="704850"/>
            <a:ext cx="4694237" cy="35194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80" name="Shape 980"/>
          <p:cNvSpPr txBox="1">
            <a:spLocks noGrp="1"/>
          </p:cNvSpPr>
          <p:nvPr>
            <p:ph type="body" idx="1"/>
          </p:nvPr>
        </p:nvSpPr>
        <p:spPr>
          <a:xfrm>
            <a:off x="710248" y="4459526"/>
            <a:ext cx="5681979" cy="4224814"/>
          </a:xfrm>
          <a:prstGeom prst="rect">
            <a:avLst/>
          </a:prstGeom>
          <a:noFill/>
          <a:ln>
            <a:noFill/>
          </a:ln>
        </p:spPr>
        <p:txBody>
          <a:bodyPr lIns="94213" tIns="94213" rIns="94213" bIns="94213" anchor="t" anchorCtr="0">
            <a:noAutofit/>
          </a:bodyPr>
          <a:lstStyle/>
          <a:p>
            <a:pPr>
              <a:buSzPct val="25000"/>
            </a:pPr>
            <a:endParaRPr dirty="0"/>
          </a:p>
        </p:txBody>
      </p:sp>
      <p:sp>
        <p:nvSpPr>
          <p:cNvPr id="981" name="Shape 981"/>
          <p:cNvSpPr txBox="1">
            <a:spLocks noGrp="1"/>
          </p:cNvSpPr>
          <p:nvPr>
            <p:ph type="sldNum" idx="12"/>
          </p:nvPr>
        </p:nvSpPr>
        <p:spPr>
          <a:xfrm>
            <a:off x="4023094" y="8917422"/>
            <a:ext cx="3077738" cy="469424"/>
          </a:xfrm>
          <a:prstGeom prst="rect">
            <a:avLst/>
          </a:prstGeom>
          <a:noFill/>
          <a:ln>
            <a:noFill/>
          </a:ln>
        </p:spPr>
        <p:txBody>
          <a:bodyPr lIns="94213" tIns="47094" rIns="94213" bIns="47094" anchor="b" anchorCtr="0">
            <a:noAutofit/>
          </a:bodyPr>
          <a:lstStyle/>
          <a:p>
            <a:pPr>
              <a:buClr>
                <a:srgbClr val="000000"/>
              </a:buClr>
              <a:buSzPct val="25000"/>
            </a:pPr>
            <a:fld id="{00000000-1234-1234-1234-123412341234}" type="slidenum">
              <a:rPr lang="en-US"/>
              <a:pPr>
                <a:buClr>
                  <a:srgbClr val="000000"/>
                </a:buClr>
                <a:buSzPct val="25000"/>
              </a:pPr>
              <a:t>58</a:t>
            </a:fld>
            <a:endParaRPr lang="en-US" dirty="0"/>
          </a:p>
        </p:txBody>
      </p:sp>
    </p:spTree>
    <p:extLst>
      <p:ext uri="{BB962C8B-B14F-4D97-AF65-F5344CB8AC3E}">
        <p14:creationId xmlns:p14="http://schemas.microsoft.com/office/powerpoint/2010/main" val="258412623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7"/>
        <p:cNvGrpSpPr/>
        <p:nvPr/>
      </p:nvGrpSpPr>
      <p:grpSpPr>
        <a:xfrm>
          <a:off x="0" y="0"/>
          <a:ext cx="0" cy="0"/>
          <a:chOff x="0" y="0"/>
          <a:chExt cx="0" cy="0"/>
        </a:xfrm>
      </p:grpSpPr>
      <p:sp>
        <p:nvSpPr>
          <p:cNvPr id="988" name="Shape 988"/>
          <p:cNvSpPr txBox="1">
            <a:spLocks noGrp="1"/>
          </p:cNvSpPr>
          <p:nvPr>
            <p:ph type="body" idx="1"/>
          </p:nvPr>
        </p:nvSpPr>
        <p:spPr>
          <a:xfrm>
            <a:off x="710248" y="4459526"/>
            <a:ext cx="5681979" cy="4224814"/>
          </a:xfrm>
          <a:prstGeom prst="rect">
            <a:avLst/>
          </a:prstGeom>
          <a:noFill/>
          <a:ln>
            <a:noFill/>
          </a:ln>
        </p:spPr>
        <p:txBody>
          <a:bodyPr lIns="94213" tIns="94213" rIns="94213" bIns="94213" anchor="t" anchorCtr="0">
            <a:noAutofit/>
          </a:bodyPr>
          <a:lstStyle/>
          <a:p>
            <a:pPr>
              <a:buSzPct val="25000"/>
            </a:pPr>
            <a:endParaRPr dirty="0"/>
          </a:p>
        </p:txBody>
      </p:sp>
      <p:sp>
        <p:nvSpPr>
          <p:cNvPr id="989" name="Shape 989"/>
          <p:cNvSpPr>
            <a:spLocks noGrp="1" noRot="1" noChangeAspect="1"/>
          </p:cNvSpPr>
          <p:nvPr>
            <p:ph type="sldImg" idx="2"/>
          </p:nvPr>
        </p:nvSpPr>
        <p:spPr>
          <a:xfrm>
            <a:off x="1204913" y="704850"/>
            <a:ext cx="4694237" cy="35194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3880388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Shape 252"/>
          <p:cNvSpPr>
            <a:spLocks noGrp="1" noRot="1" noChangeAspect="1"/>
          </p:cNvSpPr>
          <p:nvPr>
            <p:ph type="sldImg" idx="2"/>
          </p:nvPr>
        </p:nvSpPr>
        <p:spPr>
          <a:xfrm>
            <a:off x="1204913" y="704850"/>
            <a:ext cx="4694237" cy="35194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53" name="Shape 253"/>
          <p:cNvSpPr txBox="1">
            <a:spLocks noGrp="1"/>
          </p:cNvSpPr>
          <p:nvPr>
            <p:ph type="body" idx="1"/>
          </p:nvPr>
        </p:nvSpPr>
        <p:spPr>
          <a:xfrm>
            <a:off x="710248" y="4459526"/>
            <a:ext cx="5681979" cy="4224814"/>
          </a:xfrm>
          <a:prstGeom prst="rect">
            <a:avLst/>
          </a:prstGeom>
          <a:noFill/>
          <a:ln>
            <a:noFill/>
          </a:ln>
        </p:spPr>
        <p:txBody>
          <a:bodyPr lIns="94213" tIns="47094" rIns="94213" bIns="47094" anchor="t" anchorCtr="0">
            <a:noAutofit/>
          </a:bodyPr>
          <a:lstStyle/>
          <a:p>
            <a:pPr>
              <a:buSzPct val="25000"/>
            </a:pPr>
            <a:endParaRPr lang="en-US" dirty="0"/>
          </a:p>
        </p:txBody>
      </p:sp>
      <p:sp>
        <p:nvSpPr>
          <p:cNvPr id="254" name="Shape 254"/>
          <p:cNvSpPr txBox="1">
            <a:spLocks noGrp="1"/>
          </p:cNvSpPr>
          <p:nvPr>
            <p:ph type="sldNum" idx="12"/>
          </p:nvPr>
        </p:nvSpPr>
        <p:spPr>
          <a:xfrm>
            <a:off x="4023094" y="8917422"/>
            <a:ext cx="3077738" cy="469424"/>
          </a:xfrm>
          <a:prstGeom prst="rect">
            <a:avLst/>
          </a:prstGeom>
          <a:noFill/>
          <a:ln>
            <a:noFill/>
          </a:ln>
        </p:spPr>
        <p:txBody>
          <a:bodyPr lIns="94213" tIns="47094" rIns="94213" bIns="47094" anchor="b" anchorCtr="0">
            <a:noAutofit/>
          </a:bodyPr>
          <a:lstStyle/>
          <a:p>
            <a:pPr algn="r">
              <a:buClr>
                <a:schemeClr val="dk1"/>
              </a:buClr>
              <a:buSzPct val="25000"/>
            </a:pPr>
            <a:fld id="{00000000-1234-1234-1234-123412341234}" type="slidenum">
              <a:rPr lang="en-US" sz="1200">
                <a:solidFill>
                  <a:schemeClr val="dk1"/>
                </a:solidFill>
                <a:latin typeface="Calibri"/>
                <a:ea typeface="Calibri"/>
                <a:cs typeface="Calibri"/>
                <a:sym typeface="Calibri"/>
              </a:rPr>
              <a:pPr algn="r">
                <a:buClr>
                  <a:schemeClr val="dk1"/>
                </a:buClr>
                <a:buSzPct val="25000"/>
              </a:pPr>
              <a:t>6</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8020315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2"/>
        <p:cNvGrpSpPr/>
        <p:nvPr/>
      </p:nvGrpSpPr>
      <p:grpSpPr>
        <a:xfrm>
          <a:off x="0" y="0"/>
          <a:ext cx="0" cy="0"/>
          <a:chOff x="0" y="0"/>
          <a:chExt cx="0" cy="0"/>
        </a:xfrm>
      </p:grpSpPr>
      <p:sp>
        <p:nvSpPr>
          <p:cNvPr id="953" name="Shape 953"/>
          <p:cNvSpPr>
            <a:spLocks noGrp="1" noRot="1" noChangeAspect="1"/>
          </p:cNvSpPr>
          <p:nvPr>
            <p:ph type="sldImg" idx="2"/>
          </p:nvPr>
        </p:nvSpPr>
        <p:spPr>
          <a:xfrm>
            <a:off x="1204913" y="704850"/>
            <a:ext cx="4694237" cy="35194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54" name="Shape 954"/>
          <p:cNvSpPr txBox="1">
            <a:spLocks noGrp="1"/>
          </p:cNvSpPr>
          <p:nvPr>
            <p:ph type="body" idx="1"/>
          </p:nvPr>
        </p:nvSpPr>
        <p:spPr>
          <a:xfrm>
            <a:off x="710248" y="4459526"/>
            <a:ext cx="5681979" cy="4224814"/>
          </a:xfrm>
          <a:prstGeom prst="rect">
            <a:avLst/>
          </a:prstGeom>
          <a:noFill/>
          <a:ln>
            <a:noFill/>
          </a:ln>
        </p:spPr>
        <p:txBody>
          <a:bodyPr lIns="94213" tIns="47094" rIns="94213" bIns="47094" anchor="t" anchorCtr="0">
            <a:noAutofit/>
          </a:bodyPr>
          <a:lstStyle/>
          <a:p>
            <a:pPr>
              <a:buSzPct val="25000"/>
            </a:pPr>
            <a:endParaRPr lang="en-US" dirty="0"/>
          </a:p>
        </p:txBody>
      </p:sp>
      <p:sp>
        <p:nvSpPr>
          <p:cNvPr id="955" name="Shape 955"/>
          <p:cNvSpPr txBox="1">
            <a:spLocks noGrp="1"/>
          </p:cNvSpPr>
          <p:nvPr>
            <p:ph type="sldNum" idx="12"/>
          </p:nvPr>
        </p:nvSpPr>
        <p:spPr>
          <a:xfrm>
            <a:off x="4023094" y="8917422"/>
            <a:ext cx="3077738" cy="469424"/>
          </a:xfrm>
          <a:prstGeom prst="rect">
            <a:avLst/>
          </a:prstGeom>
          <a:noFill/>
          <a:ln>
            <a:noFill/>
          </a:ln>
        </p:spPr>
        <p:txBody>
          <a:bodyPr lIns="94213" tIns="47094" rIns="94213" bIns="47094" anchor="b" anchorCtr="0">
            <a:noAutofit/>
          </a:bodyPr>
          <a:lstStyle/>
          <a:p>
            <a:pPr algn="r">
              <a:buClr>
                <a:schemeClr val="dk1"/>
              </a:buClr>
              <a:buSzPct val="25000"/>
            </a:pPr>
            <a:fld id="{00000000-1234-1234-1234-123412341234}" type="slidenum">
              <a:rPr lang="en-US" sz="1200">
                <a:solidFill>
                  <a:schemeClr val="dk1"/>
                </a:solidFill>
                <a:latin typeface="Calibri"/>
                <a:ea typeface="Calibri"/>
                <a:cs typeface="Calibri"/>
                <a:sym typeface="Calibri"/>
              </a:rPr>
              <a:pPr algn="r">
                <a:buClr>
                  <a:schemeClr val="dk1"/>
                </a:buClr>
                <a:buSzPct val="25000"/>
              </a:pPr>
              <a:t>60</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2566033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Shape 421"/>
          <p:cNvSpPr>
            <a:spLocks noGrp="1" noRot="1" noChangeAspect="1"/>
          </p:cNvSpPr>
          <p:nvPr>
            <p:ph type="sldImg" idx="2"/>
          </p:nvPr>
        </p:nvSpPr>
        <p:spPr>
          <a:xfrm>
            <a:off x="1204913" y="704850"/>
            <a:ext cx="4694237" cy="35194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22" name="Shape 422"/>
          <p:cNvSpPr txBox="1">
            <a:spLocks noGrp="1"/>
          </p:cNvSpPr>
          <p:nvPr>
            <p:ph type="body" idx="1"/>
          </p:nvPr>
        </p:nvSpPr>
        <p:spPr>
          <a:xfrm>
            <a:off x="710248" y="4459526"/>
            <a:ext cx="5681979" cy="4224814"/>
          </a:xfrm>
          <a:prstGeom prst="rect">
            <a:avLst/>
          </a:prstGeom>
          <a:noFill/>
          <a:ln>
            <a:noFill/>
          </a:ln>
        </p:spPr>
        <p:txBody>
          <a:bodyPr lIns="94213" tIns="47094" rIns="94213" bIns="47094" anchor="t" anchorCtr="0">
            <a:noAutofit/>
          </a:bodyPr>
          <a:lstStyle/>
          <a:p>
            <a:pPr>
              <a:buSzPct val="25000"/>
            </a:pPr>
            <a:endParaRPr lang="en-US" dirty="0"/>
          </a:p>
        </p:txBody>
      </p:sp>
      <p:sp>
        <p:nvSpPr>
          <p:cNvPr id="423" name="Shape 423"/>
          <p:cNvSpPr txBox="1">
            <a:spLocks noGrp="1"/>
          </p:cNvSpPr>
          <p:nvPr>
            <p:ph type="sldNum" idx="12"/>
          </p:nvPr>
        </p:nvSpPr>
        <p:spPr>
          <a:xfrm>
            <a:off x="4023094" y="8917422"/>
            <a:ext cx="3077738" cy="469424"/>
          </a:xfrm>
          <a:prstGeom prst="rect">
            <a:avLst/>
          </a:prstGeom>
          <a:noFill/>
          <a:ln>
            <a:noFill/>
          </a:ln>
        </p:spPr>
        <p:txBody>
          <a:bodyPr lIns="94213" tIns="47094" rIns="94213" bIns="47094" anchor="b" anchorCtr="0">
            <a:noAutofit/>
          </a:bodyPr>
          <a:lstStyle/>
          <a:p>
            <a:pPr algn="r">
              <a:buClr>
                <a:schemeClr val="dk1"/>
              </a:buClr>
              <a:buSzPct val="25000"/>
            </a:pPr>
            <a:fld id="{00000000-1234-1234-1234-123412341234}" type="slidenum">
              <a:rPr lang="en-US" sz="1200">
                <a:solidFill>
                  <a:schemeClr val="dk1"/>
                </a:solidFill>
                <a:latin typeface="Calibri"/>
                <a:ea typeface="Calibri"/>
                <a:cs typeface="Calibri"/>
                <a:sym typeface="Calibri"/>
              </a:rPr>
              <a:pPr algn="r">
                <a:buClr>
                  <a:schemeClr val="dk1"/>
                </a:buClr>
                <a:buSzPct val="25000"/>
              </a:pPr>
              <a:t>61</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0297984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8"/>
        <p:cNvGrpSpPr/>
        <p:nvPr/>
      </p:nvGrpSpPr>
      <p:grpSpPr>
        <a:xfrm>
          <a:off x="0" y="0"/>
          <a:ext cx="0" cy="0"/>
          <a:chOff x="0" y="0"/>
          <a:chExt cx="0" cy="0"/>
        </a:xfrm>
      </p:grpSpPr>
      <p:sp>
        <p:nvSpPr>
          <p:cNvPr id="749" name="Shape 749"/>
          <p:cNvSpPr>
            <a:spLocks noGrp="1" noRot="1" noChangeAspect="1"/>
          </p:cNvSpPr>
          <p:nvPr>
            <p:ph type="sldImg" idx="2"/>
          </p:nvPr>
        </p:nvSpPr>
        <p:spPr>
          <a:xfrm>
            <a:off x="1204913" y="704850"/>
            <a:ext cx="4694237" cy="35194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50" name="Shape 750"/>
          <p:cNvSpPr txBox="1">
            <a:spLocks noGrp="1"/>
          </p:cNvSpPr>
          <p:nvPr>
            <p:ph type="body" idx="1"/>
          </p:nvPr>
        </p:nvSpPr>
        <p:spPr>
          <a:xfrm>
            <a:off x="710248" y="4459526"/>
            <a:ext cx="5681979" cy="4224814"/>
          </a:xfrm>
          <a:prstGeom prst="rect">
            <a:avLst/>
          </a:prstGeom>
          <a:noFill/>
          <a:ln>
            <a:noFill/>
          </a:ln>
        </p:spPr>
        <p:txBody>
          <a:bodyPr lIns="94213" tIns="47094" rIns="94213" bIns="47094" anchor="t" anchorCtr="0">
            <a:noAutofit/>
          </a:bodyPr>
          <a:lstStyle/>
          <a:p>
            <a:pPr>
              <a:buSzPct val="25000"/>
            </a:pPr>
            <a:endParaRPr lang="en-US" dirty="0"/>
          </a:p>
        </p:txBody>
      </p:sp>
      <p:sp>
        <p:nvSpPr>
          <p:cNvPr id="751" name="Shape 751"/>
          <p:cNvSpPr txBox="1">
            <a:spLocks noGrp="1"/>
          </p:cNvSpPr>
          <p:nvPr>
            <p:ph type="sldNum" idx="12"/>
          </p:nvPr>
        </p:nvSpPr>
        <p:spPr>
          <a:xfrm>
            <a:off x="4023094" y="8917422"/>
            <a:ext cx="3077738" cy="469424"/>
          </a:xfrm>
          <a:prstGeom prst="rect">
            <a:avLst/>
          </a:prstGeom>
          <a:noFill/>
          <a:ln>
            <a:noFill/>
          </a:ln>
        </p:spPr>
        <p:txBody>
          <a:bodyPr lIns="94213" tIns="47094" rIns="94213" bIns="47094" anchor="b" anchorCtr="0">
            <a:noAutofit/>
          </a:bodyPr>
          <a:lstStyle/>
          <a:p>
            <a:pPr algn="r">
              <a:buClr>
                <a:schemeClr val="dk1"/>
              </a:buClr>
              <a:buSzPct val="25000"/>
            </a:pPr>
            <a:fld id="{00000000-1234-1234-1234-123412341234}" type="slidenum">
              <a:rPr lang="en-US" sz="1200">
                <a:solidFill>
                  <a:schemeClr val="dk1"/>
                </a:solidFill>
                <a:latin typeface="Calibri"/>
                <a:ea typeface="Calibri"/>
                <a:cs typeface="Calibri"/>
                <a:sym typeface="Calibri"/>
              </a:rPr>
              <a:pPr algn="r">
                <a:buClr>
                  <a:schemeClr val="dk1"/>
                </a:buClr>
                <a:buSzPct val="25000"/>
              </a:pPr>
              <a:t>62</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900551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8"/>
        <p:cNvGrpSpPr/>
        <p:nvPr/>
      </p:nvGrpSpPr>
      <p:grpSpPr>
        <a:xfrm>
          <a:off x="0" y="0"/>
          <a:ext cx="0" cy="0"/>
          <a:chOff x="0" y="0"/>
          <a:chExt cx="0" cy="0"/>
        </a:xfrm>
      </p:grpSpPr>
      <p:sp>
        <p:nvSpPr>
          <p:cNvPr id="759" name="Shape 759"/>
          <p:cNvSpPr>
            <a:spLocks noGrp="1" noRot="1" noChangeAspect="1"/>
          </p:cNvSpPr>
          <p:nvPr>
            <p:ph type="sldImg" idx="2"/>
          </p:nvPr>
        </p:nvSpPr>
        <p:spPr>
          <a:xfrm>
            <a:off x="1204913" y="704850"/>
            <a:ext cx="4694237" cy="35194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60" name="Shape 760"/>
          <p:cNvSpPr txBox="1">
            <a:spLocks noGrp="1"/>
          </p:cNvSpPr>
          <p:nvPr>
            <p:ph type="body" idx="1"/>
          </p:nvPr>
        </p:nvSpPr>
        <p:spPr>
          <a:xfrm>
            <a:off x="710248" y="4459526"/>
            <a:ext cx="5681979" cy="4224814"/>
          </a:xfrm>
          <a:prstGeom prst="rect">
            <a:avLst/>
          </a:prstGeom>
          <a:noFill/>
          <a:ln>
            <a:noFill/>
          </a:ln>
        </p:spPr>
        <p:txBody>
          <a:bodyPr lIns="94213" tIns="47094" rIns="94213" bIns="47094" anchor="t" anchorCtr="0">
            <a:noAutofit/>
          </a:bodyPr>
          <a:lstStyle/>
          <a:p>
            <a:pPr>
              <a:buSzPct val="25000"/>
            </a:pPr>
            <a:r>
              <a:rPr lang="en-US" dirty="0" smtClean="0"/>
              <a:t> </a:t>
            </a:r>
            <a:endParaRPr lang="en-US" dirty="0"/>
          </a:p>
        </p:txBody>
      </p:sp>
      <p:sp>
        <p:nvSpPr>
          <p:cNvPr id="761" name="Shape 761"/>
          <p:cNvSpPr txBox="1">
            <a:spLocks noGrp="1"/>
          </p:cNvSpPr>
          <p:nvPr>
            <p:ph type="sldNum" idx="12"/>
          </p:nvPr>
        </p:nvSpPr>
        <p:spPr>
          <a:xfrm>
            <a:off x="4023094" y="8917422"/>
            <a:ext cx="3077738" cy="469424"/>
          </a:xfrm>
          <a:prstGeom prst="rect">
            <a:avLst/>
          </a:prstGeom>
          <a:noFill/>
          <a:ln>
            <a:noFill/>
          </a:ln>
        </p:spPr>
        <p:txBody>
          <a:bodyPr lIns="94213" tIns="47094" rIns="94213" bIns="47094" anchor="b" anchorCtr="0">
            <a:noAutofit/>
          </a:bodyPr>
          <a:lstStyle/>
          <a:p>
            <a:pPr algn="r">
              <a:buClr>
                <a:schemeClr val="dk1"/>
              </a:buClr>
              <a:buSzPct val="25000"/>
            </a:pPr>
            <a:fld id="{00000000-1234-1234-1234-123412341234}" type="slidenum">
              <a:rPr lang="en-US" sz="1200">
                <a:solidFill>
                  <a:schemeClr val="dk1"/>
                </a:solidFill>
                <a:latin typeface="Calibri"/>
                <a:ea typeface="Calibri"/>
                <a:cs typeface="Calibri"/>
                <a:sym typeface="Calibri"/>
              </a:rPr>
              <a:pPr algn="r">
                <a:buClr>
                  <a:schemeClr val="dk1"/>
                </a:buClr>
                <a:buSzPct val="25000"/>
              </a:pPr>
              <a:t>63</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7303957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7"/>
        <p:cNvGrpSpPr/>
        <p:nvPr/>
      </p:nvGrpSpPr>
      <p:grpSpPr>
        <a:xfrm>
          <a:off x="0" y="0"/>
          <a:ext cx="0" cy="0"/>
          <a:chOff x="0" y="0"/>
          <a:chExt cx="0" cy="0"/>
        </a:xfrm>
      </p:grpSpPr>
      <p:sp>
        <p:nvSpPr>
          <p:cNvPr id="778" name="Shape 778"/>
          <p:cNvSpPr>
            <a:spLocks noGrp="1" noRot="1" noChangeAspect="1"/>
          </p:cNvSpPr>
          <p:nvPr>
            <p:ph type="sldImg" idx="2"/>
          </p:nvPr>
        </p:nvSpPr>
        <p:spPr>
          <a:xfrm>
            <a:off x="1204913" y="704850"/>
            <a:ext cx="4694237" cy="35194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779" name="Shape 779"/>
          <p:cNvSpPr txBox="1">
            <a:spLocks noGrp="1"/>
          </p:cNvSpPr>
          <p:nvPr>
            <p:ph type="body" idx="1"/>
          </p:nvPr>
        </p:nvSpPr>
        <p:spPr>
          <a:xfrm>
            <a:off x="710248" y="4459526"/>
            <a:ext cx="5681979" cy="4224814"/>
          </a:xfrm>
          <a:prstGeom prst="rect">
            <a:avLst/>
          </a:prstGeom>
          <a:noFill/>
          <a:ln>
            <a:noFill/>
          </a:ln>
        </p:spPr>
        <p:txBody>
          <a:bodyPr lIns="94213" tIns="47094" rIns="94213" bIns="47094" anchor="t" anchorCtr="0">
            <a:noAutofit/>
          </a:bodyPr>
          <a:lstStyle/>
          <a:p>
            <a:pPr>
              <a:buSzPct val="25000"/>
            </a:pPr>
            <a:endParaRPr dirty="0"/>
          </a:p>
        </p:txBody>
      </p:sp>
      <p:sp>
        <p:nvSpPr>
          <p:cNvPr id="780" name="Shape 780"/>
          <p:cNvSpPr txBox="1">
            <a:spLocks noGrp="1"/>
          </p:cNvSpPr>
          <p:nvPr>
            <p:ph type="sldNum" idx="12"/>
          </p:nvPr>
        </p:nvSpPr>
        <p:spPr>
          <a:xfrm>
            <a:off x="4023094" y="8917422"/>
            <a:ext cx="3077738" cy="469424"/>
          </a:xfrm>
          <a:prstGeom prst="rect">
            <a:avLst/>
          </a:prstGeom>
          <a:noFill/>
          <a:ln>
            <a:noFill/>
          </a:ln>
        </p:spPr>
        <p:txBody>
          <a:bodyPr lIns="94213" tIns="47094" rIns="94213" bIns="47094" anchor="b" anchorCtr="0">
            <a:noAutofit/>
          </a:bodyPr>
          <a:lstStyle/>
          <a:p>
            <a:pPr algn="r">
              <a:buClr>
                <a:schemeClr val="dk1"/>
              </a:buClr>
              <a:buSzPct val="25000"/>
            </a:pPr>
            <a:fld id="{00000000-1234-1234-1234-123412341234}" type="slidenum">
              <a:rPr lang="en-US" sz="1200">
                <a:solidFill>
                  <a:schemeClr val="dk1"/>
                </a:solidFill>
              </a:rPr>
              <a:pPr algn="r">
                <a:buClr>
                  <a:schemeClr val="dk1"/>
                </a:buClr>
                <a:buSzPct val="25000"/>
              </a:pPr>
              <a:t>64</a:t>
            </a:fld>
            <a:endParaRPr lang="en-US" sz="1200" dirty="0">
              <a:solidFill>
                <a:schemeClr val="dk1"/>
              </a:solidFill>
            </a:endParaRPr>
          </a:p>
        </p:txBody>
      </p:sp>
    </p:spTree>
    <p:extLst>
      <p:ext uri="{BB962C8B-B14F-4D97-AF65-F5344CB8AC3E}">
        <p14:creationId xmlns:p14="http://schemas.microsoft.com/office/powerpoint/2010/main" val="110905178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6"/>
        <p:cNvGrpSpPr/>
        <p:nvPr/>
      </p:nvGrpSpPr>
      <p:grpSpPr>
        <a:xfrm>
          <a:off x="0" y="0"/>
          <a:ext cx="0" cy="0"/>
          <a:chOff x="0" y="0"/>
          <a:chExt cx="0" cy="0"/>
        </a:xfrm>
      </p:grpSpPr>
      <p:sp>
        <p:nvSpPr>
          <p:cNvPr id="787" name="Shape 787"/>
          <p:cNvSpPr>
            <a:spLocks noGrp="1" noRot="1" noChangeAspect="1"/>
          </p:cNvSpPr>
          <p:nvPr>
            <p:ph type="sldImg" idx="2"/>
          </p:nvPr>
        </p:nvSpPr>
        <p:spPr>
          <a:xfrm>
            <a:off x="1204913" y="704850"/>
            <a:ext cx="4694237" cy="35194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788" name="Shape 788"/>
          <p:cNvSpPr txBox="1">
            <a:spLocks noGrp="1"/>
          </p:cNvSpPr>
          <p:nvPr>
            <p:ph type="body" idx="1"/>
          </p:nvPr>
        </p:nvSpPr>
        <p:spPr>
          <a:xfrm>
            <a:off x="710248" y="4459526"/>
            <a:ext cx="5681979" cy="4224814"/>
          </a:xfrm>
          <a:prstGeom prst="rect">
            <a:avLst/>
          </a:prstGeom>
          <a:noFill/>
          <a:ln>
            <a:noFill/>
          </a:ln>
        </p:spPr>
        <p:txBody>
          <a:bodyPr lIns="94213" tIns="47094" rIns="94213" bIns="47094" anchor="t" anchorCtr="0">
            <a:noAutofit/>
          </a:bodyPr>
          <a:lstStyle/>
          <a:p>
            <a:pPr>
              <a:buSzPct val="25000"/>
            </a:pPr>
            <a:endParaRPr dirty="0"/>
          </a:p>
        </p:txBody>
      </p:sp>
      <p:sp>
        <p:nvSpPr>
          <p:cNvPr id="789" name="Shape 789"/>
          <p:cNvSpPr txBox="1">
            <a:spLocks noGrp="1"/>
          </p:cNvSpPr>
          <p:nvPr>
            <p:ph type="sldNum" idx="12"/>
          </p:nvPr>
        </p:nvSpPr>
        <p:spPr>
          <a:xfrm>
            <a:off x="4023094" y="8917422"/>
            <a:ext cx="3077738" cy="469424"/>
          </a:xfrm>
          <a:prstGeom prst="rect">
            <a:avLst/>
          </a:prstGeom>
          <a:noFill/>
          <a:ln>
            <a:noFill/>
          </a:ln>
        </p:spPr>
        <p:txBody>
          <a:bodyPr lIns="94213" tIns="47094" rIns="94213" bIns="47094" anchor="b" anchorCtr="0">
            <a:noAutofit/>
          </a:bodyPr>
          <a:lstStyle/>
          <a:p>
            <a:pPr algn="r">
              <a:buClr>
                <a:schemeClr val="dk1"/>
              </a:buClr>
              <a:buSzPct val="25000"/>
            </a:pPr>
            <a:fld id="{00000000-1234-1234-1234-123412341234}" type="slidenum">
              <a:rPr lang="en-US" sz="1200">
                <a:solidFill>
                  <a:schemeClr val="dk1"/>
                </a:solidFill>
              </a:rPr>
              <a:pPr algn="r">
                <a:buClr>
                  <a:schemeClr val="dk1"/>
                </a:buClr>
                <a:buSzPct val="25000"/>
              </a:pPr>
              <a:t>65</a:t>
            </a:fld>
            <a:endParaRPr lang="en-US" sz="1200" dirty="0">
              <a:solidFill>
                <a:schemeClr val="dk1"/>
              </a:solidFill>
            </a:endParaRPr>
          </a:p>
        </p:txBody>
      </p:sp>
    </p:spTree>
    <p:extLst>
      <p:ext uri="{BB962C8B-B14F-4D97-AF65-F5344CB8AC3E}">
        <p14:creationId xmlns:p14="http://schemas.microsoft.com/office/powerpoint/2010/main" val="215962115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5"/>
        <p:cNvGrpSpPr/>
        <p:nvPr/>
      </p:nvGrpSpPr>
      <p:grpSpPr>
        <a:xfrm>
          <a:off x="0" y="0"/>
          <a:ext cx="0" cy="0"/>
          <a:chOff x="0" y="0"/>
          <a:chExt cx="0" cy="0"/>
        </a:xfrm>
      </p:grpSpPr>
      <p:sp>
        <p:nvSpPr>
          <p:cNvPr id="796" name="Shape 796"/>
          <p:cNvSpPr txBox="1">
            <a:spLocks noGrp="1"/>
          </p:cNvSpPr>
          <p:nvPr>
            <p:ph type="body" idx="1"/>
          </p:nvPr>
        </p:nvSpPr>
        <p:spPr>
          <a:xfrm>
            <a:off x="710248" y="4459526"/>
            <a:ext cx="5681979" cy="4224814"/>
          </a:xfrm>
          <a:prstGeom prst="rect">
            <a:avLst/>
          </a:prstGeom>
          <a:noFill/>
          <a:ln>
            <a:noFill/>
          </a:ln>
        </p:spPr>
        <p:txBody>
          <a:bodyPr lIns="94213" tIns="94213" rIns="94213" bIns="94213" anchor="t" anchorCtr="0">
            <a:noAutofit/>
          </a:bodyPr>
          <a:lstStyle/>
          <a:p>
            <a:pPr>
              <a:buSzPct val="25000"/>
            </a:pPr>
            <a:endParaRPr dirty="0"/>
          </a:p>
        </p:txBody>
      </p:sp>
      <p:sp>
        <p:nvSpPr>
          <p:cNvPr id="797" name="Shape 797"/>
          <p:cNvSpPr>
            <a:spLocks noGrp="1" noRot="1" noChangeAspect="1"/>
          </p:cNvSpPr>
          <p:nvPr>
            <p:ph type="sldImg" idx="2"/>
          </p:nvPr>
        </p:nvSpPr>
        <p:spPr>
          <a:xfrm>
            <a:off x="1204913" y="704850"/>
            <a:ext cx="4694237" cy="35194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13465564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3"/>
        <p:cNvGrpSpPr/>
        <p:nvPr/>
      </p:nvGrpSpPr>
      <p:grpSpPr>
        <a:xfrm>
          <a:off x="0" y="0"/>
          <a:ext cx="0" cy="0"/>
          <a:chOff x="0" y="0"/>
          <a:chExt cx="0" cy="0"/>
        </a:xfrm>
      </p:grpSpPr>
      <p:sp>
        <p:nvSpPr>
          <p:cNvPr id="804" name="Shape 804"/>
          <p:cNvSpPr>
            <a:spLocks noGrp="1" noRot="1" noChangeAspect="1"/>
          </p:cNvSpPr>
          <p:nvPr>
            <p:ph type="sldImg" idx="2"/>
          </p:nvPr>
        </p:nvSpPr>
        <p:spPr>
          <a:xfrm>
            <a:off x="1204913" y="704850"/>
            <a:ext cx="4694237" cy="35194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05" name="Shape 805"/>
          <p:cNvSpPr txBox="1">
            <a:spLocks noGrp="1"/>
          </p:cNvSpPr>
          <p:nvPr>
            <p:ph type="body" idx="1"/>
          </p:nvPr>
        </p:nvSpPr>
        <p:spPr>
          <a:xfrm>
            <a:off x="710248" y="4459526"/>
            <a:ext cx="5681979" cy="4224814"/>
          </a:xfrm>
          <a:prstGeom prst="rect">
            <a:avLst/>
          </a:prstGeom>
          <a:noFill/>
          <a:ln>
            <a:noFill/>
          </a:ln>
        </p:spPr>
        <p:txBody>
          <a:bodyPr lIns="94213" tIns="47094" rIns="94213" bIns="47094" anchor="t" anchorCtr="0">
            <a:noAutofit/>
          </a:bodyPr>
          <a:lstStyle/>
          <a:p>
            <a:pPr>
              <a:buSzPct val="25000"/>
            </a:pPr>
            <a:endParaRPr dirty="0"/>
          </a:p>
        </p:txBody>
      </p:sp>
      <p:sp>
        <p:nvSpPr>
          <p:cNvPr id="806" name="Shape 806"/>
          <p:cNvSpPr txBox="1">
            <a:spLocks noGrp="1"/>
          </p:cNvSpPr>
          <p:nvPr>
            <p:ph type="sldNum" idx="12"/>
          </p:nvPr>
        </p:nvSpPr>
        <p:spPr>
          <a:xfrm>
            <a:off x="4023094" y="8917422"/>
            <a:ext cx="3077738" cy="469424"/>
          </a:xfrm>
          <a:prstGeom prst="rect">
            <a:avLst/>
          </a:prstGeom>
          <a:noFill/>
          <a:ln>
            <a:noFill/>
          </a:ln>
        </p:spPr>
        <p:txBody>
          <a:bodyPr lIns="94213" tIns="47094" rIns="94213" bIns="47094" anchor="b" anchorCtr="0">
            <a:noAutofit/>
          </a:bodyPr>
          <a:lstStyle/>
          <a:p>
            <a:pPr algn="r">
              <a:buClr>
                <a:schemeClr val="dk1"/>
              </a:buClr>
              <a:buSzPct val="25000"/>
            </a:pPr>
            <a:fld id="{00000000-1234-1234-1234-123412341234}" type="slidenum">
              <a:rPr lang="en-US" sz="1200">
                <a:solidFill>
                  <a:schemeClr val="dk1"/>
                </a:solidFill>
                <a:latin typeface="Calibri"/>
                <a:ea typeface="Calibri"/>
                <a:cs typeface="Calibri"/>
                <a:sym typeface="Calibri"/>
              </a:rPr>
              <a:pPr algn="r">
                <a:buClr>
                  <a:schemeClr val="dk1"/>
                </a:buClr>
                <a:buSzPct val="25000"/>
              </a:pPr>
              <a:t>67</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7908526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2"/>
        <p:cNvGrpSpPr/>
        <p:nvPr/>
      </p:nvGrpSpPr>
      <p:grpSpPr>
        <a:xfrm>
          <a:off x="0" y="0"/>
          <a:ext cx="0" cy="0"/>
          <a:chOff x="0" y="0"/>
          <a:chExt cx="0" cy="0"/>
        </a:xfrm>
      </p:grpSpPr>
      <p:sp>
        <p:nvSpPr>
          <p:cNvPr id="813" name="Shape 813"/>
          <p:cNvSpPr>
            <a:spLocks noGrp="1" noRot="1" noChangeAspect="1"/>
          </p:cNvSpPr>
          <p:nvPr>
            <p:ph type="sldImg" idx="2"/>
          </p:nvPr>
        </p:nvSpPr>
        <p:spPr>
          <a:xfrm>
            <a:off x="1204913" y="704850"/>
            <a:ext cx="4694237" cy="35194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14" name="Shape 814"/>
          <p:cNvSpPr txBox="1">
            <a:spLocks noGrp="1"/>
          </p:cNvSpPr>
          <p:nvPr>
            <p:ph type="body" idx="1"/>
          </p:nvPr>
        </p:nvSpPr>
        <p:spPr>
          <a:xfrm>
            <a:off x="710248" y="4459526"/>
            <a:ext cx="5681979" cy="4224814"/>
          </a:xfrm>
          <a:prstGeom prst="rect">
            <a:avLst/>
          </a:prstGeom>
          <a:noFill/>
          <a:ln>
            <a:noFill/>
          </a:ln>
        </p:spPr>
        <p:txBody>
          <a:bodyPr lIns="94213" tIns="47094" rIns="94213" bIns="47094" anchor="t" anchorCtr="0">
            <a:noAutofit/>
          </a:bodyPr>
          <a:lstStyle/>
          <a:p>
            <a:pPr>
              <a:buSzPct val="25000"/>
            </a:pPr>
            <a:endParaRPr dirty="0"/>
          </a:p>
        </p:txBody>
      </p:sp>
      <p:sp>
        <p:nvSpPr>
          <p:cNvPr id="815" name="Shape 815"/>
          <p:cNvSpPr txBox="1">
            <a:spLocks noGrp="1"/>
          </p:cNvSpPr>
          <p:nvPr>
            <p:ph type="sldNum" idx="12"/>
          </p:nvPr>
        </p:nvSpPr>
        <p:spPr>
          <a:xfrm>
            <a:off x="4023094" y="8917422"/>
            <a:ext cx="3077738" cy="469424"/>
          </a:xfrm>
          <a:prstGeom prst="rect">
            <a:avLst/>
          </a:prstGeom>
          <a:noFill/>
          <a:ln>
            <a:noFill/>
          </a:ln>
        </p:spPr>
        <p:txBody>
          <a:bodyPr lIns="94213" tIns="47094" rIns="94213" bIns="47094" anchor="b" anchorCtr="0">
            <a:noAutofit/>
          </a:bodyPr>
          <a:lstStyle/>
          <a:p>
            <a:pPr algn="r">
              <a:buClr>
                <a:schemeClr val="dk1"/>
              </a:buClr>
              <a:buSzPct val="25000"/>
            </a:pPr>
            <a:fld id="{00000000-1234-1234-1234-123412341234}" type="slidenum">
              <a:rPr lang="en-US" sz="1200">
                <a:solidFill>
                  <a:schemeClr val="dk1"/>
                </a:solidFill>
                <a:latin typeface="Calibri"/>
                <a:ea typeface="Calibri"/>
                <a:cs typeface="Calibri"/>
                <a:sym typeface="Calibri"/>
              </a:rPr>
              <a:pPr algn="r">
                <a:buClr>
                  <a:schemeClr val="dk1"/>
                </a:buClr>
                <a:buSzPct val="25000"/>
              </a:pPr>
              <a:t>68</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0922823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0"/>
        <p:cNvGrpSpPr/>
        <p:nvPr/>
      </p:nvGrpSpPr>
      <p:grpSpPr>
        <a:xfrm>
          <a:off x="0" y="0"/>
          <a:ext cx="0" cy="0"/>
          <a:chOff x="0" y="0"/>
          <a:chExt cx="0" cy="0"/>
        </a:xfrm>
      </p:grpSpPr>
      <p:sp>
        <p:nvSpPr>
          <p:cNvPr id="821" name="Shape 821"/>
          <p:cNvSpPr>
            <a:spLocks noGrp="1" noRot="1" noChangeAspect="1"/>
          </p:cNvSpPr>
          <p:nvPr>
            <p:ph type="sldImg" idx="2"/>
          </p:nvPr>
        </p:nvSpPr>
        <p:spPr>
          <a:xfrm>
            <a:off x="1204913" y="704850"/>
            <a:ext cx="4694237" cy="35194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22" name="Shape 822"/>
          <p:cNvSpPr txBox="1">
            <a:spLocks noGrp="1"/>
          </p:cNvSpPr>
          <p:nvPr>
            <p:ph type="body" idx="1"/>
          </p:nvPr>
        </p:nvSpPr>
        <p:spPr>
          <a:xfrm>
            <a:off x="710248" y="4459526"/>
            <a:ext cx="5681979" cy="4224814"/>
          </a:xfrm>
          <a:prstGeom prst="rect">
            <a:avLst/>
          </a:prstGeom>
          <a:noFill/>
          <a:ln>
            <a:noFill/>
          </a:ln>
        </p:spPr>
        <p:txBody>
          <a:bodyPr lIns="94213" tIns="47094" rIns="94213" bIns="47094" anchor="t" anchorCtr="0">
            <a:noAutofit/>
          </a:bodyPr>
          <a:lstStyle/>
          <a:p>
            <a:pPr>
              <a:buSzPct val="25000"/>
            </a:pPr>
            <a:endParaRPr dirty="0"/>
          </a:p>
        </p:txBody>
      </p:sp>
      <p:sp>
        <p:nvSpPr>
          <p:cNvPr id="823" name="Shape 823"/>
          <p:cNvSpPr txBox="1">
            <a:spLocks noGrp="1"/>
          </p:cNvSpPr>
          <p:nvPr>
            <p:ph type="sldNum" idx="12"/>
          </p:nvPr>
        </p:nvSpPr>
        <p:spPr>
          <a:xfrm>
            <a:off x="4023094" y="8917422"/>
            <a:ext cx="3077738" cy="469424"/>
          </a:xfrm>
          <a:prstGeom prst="rect">
            <a:avLst/>
          </a:prstGeom>
          <a:noFill/>
          <a:ln>
            <a:noFill/>
          </a:ln>
        </p:spPr>
        <p:txBody>
          <a:bodyPr lIns="94213" tIns="47094" rIns="94213" bIns="47094" anchor="b" anchorCtr="0">
            <a:noAutofit/>
          </a:bodyPr>
          <a:lstStyle/>
          <a:p>
            <a:pPr algn="r">
              <a:buClr>
                <a:schemeClr val="dk1"/>
              </a:buClr>
              <a:buSzPct val="25000"/>
            </a:pPr>
            <a:fld id="{00000000-1234-1234-1234-123412341234}" type="slidenum">
              <a:rPr lang="en-US" sz="1200">
                <a:solidFill>
                  <a:schemeClr val="dk1"/>
                </a:solidFill>
                <a:latin typeface="Calibri"/>
                <a:ea typeface="Calibri"/>
                <a:cs typeface="Calibri"/>
                <a:sym typeface="Calibri"/>
              </a:rPr>
              <a:pPr algn="r">
                <a:buClr>
                  <a:schemeClr val="dk1"/>
                </a:buClr>
                <a:buSzPct val="25000"/>
              </a:pPr>
              <a:t>69</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177253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204913" y="704850"/>
            <a:ext cx="4694237" cy="35194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710248" y="4459526"/>
            <a:ext cx="5681979" cy="4224814"/>
          </a:xfrm>
          <a:prstGeom prst="rect">
            <a:avLst/>
          </a:prstGeom>
          <a:noFill/>
          <a:ln>
            <a:noFill/>
          </a:ln>
        </p:spPr>
        <p:txBody>
          <a:bodyPr lIns="94213" tIns="47094" rIns="94213" bIns="47094" anchor="t" anchorCtr="0">
            <a:noAutofit/>
          </a:bodyPr>
          <a:lstStyle/>
          <a:p>
            <a:pPr>
              <a:buSzPct val="25000"/>
            </a:pPr>
            <a:endParaRPr dirty="0"/>
          </a:p>
        </p:txBody>
      </p:sp>
      <p:sp>
        <p:nvSpPr>
          <p:cNvPr id="262" name="Shape 262"/>
          <p:cNvSpPr txBox="1">
            <a:spLocks noGrp="1"/>
          </p:cNvSpPr>
          <p:nvPr>
            <p:ph type="sldNum" idx="12"/>
          </p:nvPr>
        </p:nvSpPr>
        <p:spPr>
          <a:xfrm>
            <a:off x="4023094" y="8917422"/>
            <a:ext cx="3077738" cy="469424"/>
          </a:xfrm>
          <a:prstGeom prst="rect">
            <a:avLst/>
          </a:prstGeom>
          <a:noFill/>
          <a:ln>
            <a:noFill/>
          </a:ln>
        </p:spPr>
        <p:txBody>
          <a:bodyPr lIns="94213" tIns="47094" rIns="94213" bIns="47094" anchor="b" anchorCtr="0">
            <a:noAutofit/>
          </a:bodyPr>
          <a:lstStyle/>
          <a:p>
            <a:pPr algn="r">
              <a:buClr>
                <a:schemeClr val="dk1"/>
              </a:buClr>
              <a:buSzPct val="25000"/>
            </a:pPr>
            <a:fld id="{00000000-1234-1234-1234-123412341234}" type="slidenum">
              <a:rPr lang="en-US" sz="1200">
                <a:solidFill>
                  <a:schemeClr val="dk1"/>
                </a:solidFill>
                <a:latin typeface="Calibri"/>
                <a:ea typeface="Calibri"/>
                <a:cs typeface="Calibri"/>
                <a:sym typeface="Calibri"/>
              </a:rPr>
              <a:pPr algn="r">
                <a:buClr>
                  <a:schemeClr val="dk1"/>
                </a:buClr>
                <a:buSzPct val="25000"/>
              </a:pPr>
              <a:t>7</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6910568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1"/>
        <p:cNvGrpSpPr/>
        <p:nvPr/>
      </p:nvGrpSpPr>
      <p:grpSpPr>
        <a:xfrm>
          <a:off x="0" y="0"/>
          <a:ext cx="0" cy="0"/>
          <a:chOff x="0" y="0"/>
          <a:chExt cx="0" cy="0"/>
        </a:xfrm>
      </p:grpSpPr>
      <p:sp>
        <p:nvSpPr>
          <p:cNvPr id="842" name="Shape 842"/>
          <p:cNvSpPr txBox="1">
            <a:spLocks noGrp="1"/>
          </p:cNvSpPr>
          <p:nvPr>
            <p:ph type="body" idx="1"/>
          </p:nvPr>
        </p:nvSpPr>
        <p:spPr>
          <a:xfrm>
            <a:off x="710248" y="4459526"/>
            <a:ext cx="5681979" cy="4224814"/>
          </a:xfrm>
          <a:prstGeom prst="rect">
            <a:avLst/>
          </a:prstGeom>
          <a:noFill/>
          <a:ln>
            <a:noFill/>
          </a:ln>
        </p:spPr>
        <p:txBody>
          <a:bodyPr lIns="94213" tIns="94213" rIns="94213" bIns="94213" anchor="t" anchorCtr="0">
            <a:noAutofit/>
          </a:bodyPr>
          <a:lstStyle/>
          <a:p>
            <a:pPr>
              <a:buSzPct val="25000"/>
            </a:pPr>
            <a:endParaRPr dirty="0"/>
          </a:p>
        </p:txBody>
      </p:sp>
      <p:sp>
        <p:nvSpPr>
          <p:cNvPr id="843" name="Shape 843"/>
          <p:cNvSpPr>
            <a:spLocks noGrp="1" noRot="1" noChangeAspect="1"/>
          </p:cNvSpPr>
          <p:nvPr>
            <p:ph type="sldImg" idx="2"/>
          </p:nvPr>
        </p:nvSpPr>
        <p:spPr>
          <a:xfrm>
            <a:off x="1204913" y="704850"/>
            <a:ext cx="4694237" cy="35194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67279090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8"/>
        <p:cNvGrpSpPr/>
        <p:nvPr/>
      </p:nvGrpSpPr>
      <p:grpSpPr>
        <a:xfrm>
          <a:off x="0" y="0"/>
          <a:ext cx="0" cy="0"/>
          <a:chOff x="0" y="0"/>
          <a:chExt cx="0" cy="0"/>
        </a:xfrm>
      </p:grpSpPr>
      <p:sp>
        <p:nvSpPr>
          <p:cNvPr id="849" name="Shape 849"/>
          <p:cNvSpPr txBox="1">
            <a:spLocks noGrp="1"/>
          </p:cNvSpPr>
          <p:nvPr>
            <p:ph type="body" idx="1"/>
          </p:nvPr>
        </p:nvSpPr>
        <p:spPr>
          <a:xfrm>
            <a:off x="710248" y="4459526"/>
            <a:ext cx="5681979" cy="4224814"/>
          </a:xfrm>
          <a:prstGeom prst="rect">
            <a:avLst/>
          </a:prstGeom>
          <a:noFill/>
          <a:ln>
            <a:noFill/>
          </a:ln>
        </p:spPr>
        <p:txBody>
          <a:bodyPr lIns="94213" tIns="94213" rIns="94213" bIns="94213" anchor="t" anchorCtr="0">
            <a:noAutofit/>
          </a:bodyPr>
          <a:lstStyle/>
          <a:p>
            <a:pPr>
              <a:buSzPct val="25000"/>
            </a:pPr>
            <a:endParaRPr dirty="0"/>
          </a:p>
        </p:txBody>
      </p:sp>
      <p:sp>
        <p:nvSpPr>
          <p:cNvPr id="850" name="Shape 850"/>
          <p:cNvSpPr>
            <a:spLocks noGrp="1" noRot="1" noChangeAspect="1"/>
          </p:cNvSpPr>
          <p:nvPr>
            <p:ph type="sldImg" idx="2"/>
          </p:nvPr>
        </p:nvSpPr>
        <p:spPr>
          <a:xfrm>
            <a:off x="1204913" y="704850"/>
            <a:ext cx="4694237" cy="35194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58469281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5"/>
        <p:cNvGrpSpPr/>
        <p:nvPr/>
      </p:nvGrpSpPr>
      <p:grpSpPr>
        <a:xfrm>
          <a:off x="0" y="0"/>
          <a:ext cx="0" cy="0"/>
          <a:chOff x="0" y="0"/>
          <a:chExt cx="0" cy="0"/>
        </a:xfrm>
      </p:grpSpPr>
      <p:sp>
        <p:nvSpPr>
          <p:cNvPr id="996" name="Shape 996"/>
          <p:cNvSpPr>
            <a:spLocks noGrp="1" noRot="1" noChangeAspect="1"/>
          </p:cNvSpPr>
          <p:nvPr>
            <p:ph type="sldImg" idx="2"/>
          </p:nvPr>
        </p:nvSpPr>
        <p:spPr>
          <a:xfrm>
            <a:off x="1204913" y="704850"/>
            <a:ext cx="4694237" cy="35194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97" name="Shape 997"/>
          <p:cNvSpPr txBox="1">
            <a:spLocks noGrp="1"/>
          </p:cNvSpPr>
          <p:nvPr>
            <p:ph type="body" idx="1"/>
          </p:nvPr>
        </p:nvSpPr>
        <p:spPr>
          <a:xfrm>
            <a:off x="710248" y="4459526"/>
            <a:ext cx="5681979" cy="4224814"/>
          </a:xfrm>
          <a:prstGeom prst="rect">
            <a:avLst/>
          </a:prstGeom>
          <a:noFill/>
          <a:ln>
            <a:noFill/>
          </a:ln>
        </p:spPr>
        <p:txBody>
          <a:bodyPr lIns="94213" tIns="47094" rIns="94213" bIns="47094" anchor="t" anchorCtr="0">
            <a:noAutofit/>
          </a:bodyPr>
          <a:lstStyle/>
          <a:p>
            <a:pPr>
              <a:buSzPct val="25000"/>
            </a:pPr>
            <a:endParaRPr lang="en-US" sz="1000" dirty="0">
              <a:solidFill>
                <a:srgbClr val="FF0000"/>
              </a:solidFill>
            </a:endParaRPr>
          </a:p>
        </p:txBody>
      </p:sp>
      <p:sp>
        <p:nvSpPr>
          <p:cNvPr id="998" name="Shape 998"/>
          <p:cNvSpPr txBox="1">
            <a:spLocks noGrp="1"/>
          </p:cNvSpPr>
          <p:nvPr>
            <p:ph type="sldNum" idx="12"/>
          </p:nvPr>
        </p:nvSpPr>
        <p:spPr>
          <a:xfrm>
            <a:off x="4023094" y="8917422"/>
            <a:ext cx="3077738" cy="469424"/>
          </a:xfrm>
          <a:prstGeom prst="rect">
            <a:avLst/>
          </a:prstGeom>
          <a:noFill/>
          <a:ln>
            <a:noFill/>
          </a:ln>
        </p:spPr>
        <p:txBody>
          <a:bodyPr lIns="94213" tIns="47094" rIns="94213" bIns="47094" anchor="b" anchorCtr="0">
            <a:noAutofit/>
          </a:bodyPr>
          <a:lstStyle/>
          <a:p>
            <a:pPr algn="r">
              <a:buClr>
                <a:schemeClr val="dk1"/>
              </a:buClr>
              <a:buSzPct val="25000"/>
            </a:pPr>
            <a:fld id="{00000000-1234-1234-1234-123412341234}" type="slidenum">
              <a:rPr lang="en-US" sz="1200">
                <a:solidFill>
                  <a:schemeClr val="dk1"/>
                </a:solidFill>
                <a:latin typeface="Calibri"/>
                <a:ea typeface="Calibri"/>
                <a:cs typeface="Calibri"/>
                <a:sym typeface="Calibri"/>
              </a:rPr>
              <a:pPr algn="r">
                <a:buClr>
                  <a:schemeClr val="dk1"/>
                </a:buClr>
                <a:buSzPct val="25000"/>
              </a:pPr>
              <a:t>72</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6408033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3B8844-4FEC-4260-80E4-4D53031E32AD}" type="slidenum">
              <a:rPr lang="en-US" smtClean="0"/>
              <a:t>73</a:t>
            </a:fld>
            <a:endParaRPr lang="en-US" dirty="0"/>
          </a:p>
        </p:txBody>
      </p:sp>
    </p:spTree>
    <p:extLst>
      <p:ext uri="{BB962C8B-B14F-4D97-AF65-F5344CB8AC3E}">
        <p14:creationId xmlns:p14="http://schemas.microsoft.com/office/powerpoint/2010/main" val="303852177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8"/>
        <p:cNvGrpSpPr/>
        <p:nvPr/>
      </p:nvGrpSpPr>
      <p:grpSpPr>
        <a:xfrm>
          <a:off x="0" y="0"/>
          <a:ext cx="0" cy="0"/>
          <a:chOff x="0" y="0"/>
          <a:chExt cx="0" cy="0"/>
        </a:xfrm>
      </p:grpSpPr>
      <p:sp>
        <p:nvSpPr>
          <p:cNvPr id="1019" name="Shape 1019"/>
          <p:cNvSpPr txBox="1">
            <a:spLocks noGrp="1"/>
          </p:cNvSpPr>
          <p:nvPr>
            <p:ph type="body" idx="1"/>
          </p:nvPr>
        </p:nvSpPr>
        <p:spPr>
          <a:xfrm>
            <a:off x="710248" y="4459526"/>
            <a:ext cx="5681979" cy="4224814"/>
          </a:xfrm>
          <a:prstGeom prst="rect">
            <a:avLst/>
          </a:prstGeom>
          <a:noFill/>
          <a:ln>
            <a:noFill/>
          </a:ln>
        </p:spPr>
        <p:txBody>
          <a:bodyPr lIns="94213" tIns="94213" rIns="94213" bIns="94213" anchor="t" anchorCtr="0">
            <a:noAutofit/>
          </a:bodyPr>
          <a:lstStyle/>
          <a:p>
            <a:pPr>
              <a:buSzPct val="25000"/>
            </a:pPr>
            <a:endParaRPr dirty="0"/>
          </a:p>
        </p:txBody>
      </p:sp>
      <p:sp>
        <p:nvSpPr>
          <p:cNvPr id="1020" name="Shape 1020"/>
          <p:cNvSpPr>
            <a:spLocks noGrp="1" noRot="1" noChangeAspect="1"/>
          </p:cNvSpPr>
          <p:nvPr>
            <p:ph type="sldImg" idx="2"/>
          </p:nvPr>
        </p:nvSpPr>
        <p:spPr>
          <a:xfrm>
            <a:off x="1204913" y="704850"/>
            <a:ext cx="4694237" cy="35194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7991097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buClr>
                <a:schemeClr val="dk1"/>
              </a:buClr>
              <a:buSzPct val="25000"/>
            </a:pPr>
            <a:fld id="{00000000-1234-1234-1234-123412341234}" type="slidenum">
              <a:rPr lang="en-US" sz="1200">
                <a:solidFill>
                  <a:schemeClr val="dk1"/>
                </a:solidFill>
                <a:latin typeface="Calibri"/>
                <a:ea typeface="Calibri"/>
                <a:cs typeface="Calibri"/>
                <a:sym typeface="Calibri"/>
              </a:rPr>
              <a:pPr algn="r">
                <a:buClr>
                  <a:schemeClr val="dk1"/>
                </a:buClr>
                <a:buSzPct val="25000"/>
              </a:pPr>
              <a:t>75</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472118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Shape 275"/>
          <p:cNvSpPr txBox="1">
            <a:spLocks noGrp="1"/>
          </p:cNvSpPr>
          <p:nvPr>
            <p:ph type="body" idx="1"/>
          </p:nvPr>
        </p:nvSpPr>
        <p:spPr>
          <a:xfrm>
            <a:off x="710248" y="4459526"/>
            <a:ext cx="5681979" cy="4224814"/>
          </a:xfrm>
          <a:prstGeom prst="rect">
            <a:avLst/>
          </a:prstGeom>
          <a:noFill/>
          <a:ln>
            <a:noFill/>
          </a:ln>
        </p:spPr>
        <p:txBody>
          <a:bodyPr lIns="94213" tIns="94213" rIns="94213" bIns="94213" anchor="t" anchorCtr="0">
            <a:noAutofit/>
          </a:bodyPr>
          <a:lstStyle/>
          <a:p>
            <a:pPr>
              <a:buSzPct val="25000"/>
            </a:pPr>
            <a:endParaRPr dirty="0"/>
          </a:p>
        </p:txBody>
      </p:sp>
      <p:sp>
        <p:nvSpPr>
          <p:cNvPr id="276" name="Shape 276"/>
          <p:cNvSpPr>
            <a:spLocks noGrp="1" noRot="1" noChangeAspect="1"/>
          </p:cNvSpPr>
          <p:nvPr>
            <p:ph type="sldImg" idx="2"/>
          </p:nvPr>
        </p:nvSpPr>
        <p:spPr>
          <a:xfrm>
            <a:off x="1204913" y="704850"/>
            <a:ext cx="4694237" cy="35194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7383065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Shape 283"/>
          <p:cNvSpPr>
            <a:spLocks noGrp="1" noRot="1" noChangeAspect="1"/>
          </p:cNvSpPr>
          <p:nvPr>
            <p:ph type="sldImg" idx="2"/>
          </p:nvPr>
        </p:nvSpPr>
        <p:spPr>
          <a:xfrm>
            <a:off x="1204913" y="704850"/>
            <a:ext cx="4694237" cy="35194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84" name="Shape 284"/>
          <p:cNvSpPr txBox="1">
            <a:spLocks noGrp="1"/>
          </p:cNvSpPr>
          <p:nvPr>
            <p:ph type="body" idx="1"/>
          </p:nvPr>
        </p:nvSpPr>
        <p:spPr>
          <a:xfrm>
            <a:off x="710248" y="4459526"/>
            <a:ext cx="5681979" cy="4224814"/>
          </a:xfrm>
          <a:prstGeom prst="rect">
            <a:avLst/>
          </a:prstGeom>
          <a:noFill/>
          <a:ln>
            <a:noFill/>
          </a:ln>
        </p:spPr>
        <p:txBody>
          <a:bodyPr lIns="94213" tIns="47094" rIns="94213" bIns="47094" anchor="t" anchorCtr="0">
            <a:noAutofit/>
          </a:bodyPr>
          <a:lstStyle/>
          <a:p>
            <a:pPr>
              <a:buSzPct val="25000"/>
            </a:pPr>
            <a:endParaRPr lang="en-US" dirty="0"/>
          </a:p>
        </p:txBody>
      </p:sp>
      <p:sp>
        <p:nvSpPr>
          <p:cNvPr id="285" name="Shape 285"/>
          <p:cNvSpPr txBox="1">
            <a:spLocks noGrp="1"/>
          </p:cNvSpPr>
          <p:nvPr>
            <p:ph type="sldNum" idx="12"/>
          </p:nvPr>
        </p:nvSpPr>
        <p:spPr>
          <a:xfrm>
            <a:off x="4023094" y="8917422"/>
            <a:ext cx="3077738" cy="469424"/>
          </a:xfrm>
          <a:prstGeom prst="rect">
            <a:avLst/>
          </a:prstGeom>
          <a:noFill/>
          <a:ln>
            <a:noFill/>
          </a:ln>
        </p:spPr>
        <p:txBody>
          <a:bodyPr lIns="94213" tIns="47094" rIns="94213" bIns="47094" anchor="b" anchorCtr="0">
            <a:noAutofit/>
          </a:bodyPr>
          <a:lstStyle/>
          <a:p>
            <a:pPr algn="r">
              <a:buClr>
                <a:schemeClr val="dk1"/>
              </a:buClr>
              <a:buSzPct val="25000"/>
            </a:pPr>
            <a:fld id="{00000000-1234-1234-1234-123412341234}" type="slidenum">
              <a:rPr lang="en-US" sz="1200">
                <a:solidFill>
                  <a:schemeClr val="dk1"/>
                </a:solidFill>
                <a:latin typeface="Calibri"/>
                <a:ea typeface="Calibri"/>
                <a:cs typeface="Calibri"/>
                <a:sym typeface="Calibri"/>
              </a:rPr>
              <a:pPr algn="r">
                <a:buClr>
                  <a:schemeClr val="dk1"/>
                </a:buClr>
                <a:buSzPct val="25000"/>
              </a:pPr>
              <a:t>9</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234688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doe.virginia.gov/" TargetMode="Externa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doe.virginia.gov/" TargetMode="Externa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685800" y="2130425"/>
            <a:ext cx="7772400" cy="1470023"/>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2"/>
              </a:buClr>
              <a:buFont typeface="Calibri"/>
              <a:buNone/>
              <a:defRPr sz="3600" b="0" i="0" u="none" strike="noStrike" cap="none">
                <a:solidFill>
                  <a:schemeClr val="dk2"/>
                </a:solidFill>
                <a:latin typeface="Calibri"/>
                <a:ea typeface="Calibri"/>
                <a:cs typeface="Calibri"/>
                <a:sym typeface="Calibri"/>
              </a:defRPr>
            </a:lvl1pPr>
            <a:lvl2pPr marL="0" marR="0" lvl="1" indent="0" algn="l" rtl="0">
              <a:spcBef>
                <a:spcPts val="0"/>
              </a:spcBef>
              <a:spcAft>
                <a:spcPts val="0"/>
              </a:spcAft>
              <a:buClr>
                <a:schemeClr val="dk2"/>
              </a:buClr>
              <a:buFont typeface="Calibri"/>
              <a:buNone/>
              <a:defRPr sz="3600" b="0" i="0" u="none" strike="noStrike" cap="none">
                <a:solidFill>
                  <a:schemeClr val="dk2"/>
                </a:solidFill>
                <a:latin typeface="Calibri"/>
                <a:ea typeface="Calibri"/>
                <a:cs typeface="Calibri"/>
                <a:sym typeface="Calibri"/>
              </a:defRPr>
            </a:lvl2pPr>
            <a:lvl3pPr marL="0" marR="0" lvl="2" indent="0" algn="l" rtl="0">
              <a:spcBef>
                <a:spcPts val="0"/>
              </a:spcBef>
              <a:spcAft>
                <a:spcPts val="0"/>
              </a:spcAft>
              <a:buClr>
                <a:schemeClr val="dk2"/>
              </a:buClr>
              <a:buFont typeface="Calibri"/>
              <a:buNone/>
              <a:defRPr sz="3600" b="0" i="0" u="none" strike="noStrike" cap="none">
                <a:solidFill>
                  <a:schemeClr val="dk2"/>
                </a:solidFill>
                <a:latin typeface="Calibri"/>
                <a:ea typeface="Calibri"/>
                <a:cs typeface="Calibri"/>
                <a:sym typeface="Calibri"/>
              </a:defRPr>
            </a:lvl3pPr>
            <a:lvl4pPr marL="0" marR="0" lvl="3" indent="0" algn="l" rtl="0">
              <a:spcBef>
                <a:spcPts val="0"/>
              </a:spcBef>
              <a:spcAft>
                <a:spcPts val="0"/>
              </a:spcAft>
              <a:buClr>
                <a:schemeClr val="dk2"/>
              </a:buClr>
              <a:buFont typeface="Calibri"/>
              <a:buNone/>
              <a:defRPr sz="3600" b="0" i="0" u="none" strike="noStrike" cap="none">
                <a:solidFill>
                  <a:schemeClr val="dk2"/>
                </a:solidFill>
                <a:latin typeface="Calibri"/>
                <a:ea typeface="Calibri"/>
                <a:cs typeface="Calibri"/>
                <a:sym typeface="Calibri"/>
              </a:defRPr>
            </a:lvl4pPr>
            <a:lvl5pPr marL="0" marR="0" lvl="4" indent="0" algn="l" rtl="0">
              <a:spcBef>
                <a:spcPts val="0"/>
              </a:spcBef>
              <a:spcAft>
                <a:spcPts val="0"/>
              </a:spcAft>
              <a:buClr>
                <a:schemeClr val="dk2"/>
              </a:buClr>
              <a:buFont typeface="Calibri"/>
              <a:buNone/>
              <a:defRPr sz="3600" b="0" i="0" u="none" strike="noStrike" cap="none">
                <a:solidFill>
                  <a:schemeClr val="dk2"/>
                </a:solidFill>
                <a:latin typeface="Calibri"/>
                <a:ea typeface="Calibri"/>
                <a:cs typeface="Calibri"/>
                <a:sym typeface="Calibri"/>
              </a:defRPr>
            </a:lvl5pPr>
            <a:lvl6pPr marL="457200" marR="0" lvl="5" indent="0" algn="ctr" rtl="0">
              <a:spcBef>
                <a:spcPts val="0"/>
              </a:spcBef>
              <a:spcAft>
                <a:spcPts val="0"/>
              </a:spcAft>
              <a:buClr>
                <a:schemeClr val="dk2"/>
              </a:buClr>
              <a:buFont typeface="Arial"/>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Clr>
                <a:schemeClr val="dk2"/>
              </a:buClr>
              <a:buFont typeface="Arial"/>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Clr>
                <a:schemeClr val="dk2"/>
              </a:buClr>
              <a:buFont typeface="Arial"/>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Clr>
                <a:schemeClr val="dk2"/>
              </a:buClr>
              <a:buFont typeface="Arial"/>
              <a:buNone/>
              <a:defRPr sz="4400" b="0" i="0" u="none" strike="noStrike" cap="none">
                <a:solidFill>
                  <a:schemeClr val="dk2"/>
                </a:solidFill>
                <a:latin typeface="Arial"/>
                <a:ea typeface="Arial"/>
                <a:cs typeface="Arial"/>
                <a:sym typeface="Arial"/>
              </a:defRPr>
            </a:lvl9pPr>
          </a:lstStyle>
          <a:p>
            <a:endParaRPr/>
          </a:p>
        </p:txBody>
      </p:sp>
      <p:sp>
        <p:nvSpPr>
          <p:cNvPr id="17" name="Shape 17"/>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lvl="0" indent="0" algn="ctr" rtl="0">
              <a:lnSpc>
                <a:spcPct val="100000"/>
              </a:lnSpc>
              <a:spcBef>
                <a:spcPts val="640"/>
              </a:spcBef>
              <a:spcAft>
                <a:spcPts val="0"/>
              </a:spcAft>
              <a:buClr>
                <a:schemeClr val="dk1"/>
              </a:buClr>
              <a:buFont typeface="Arial"/>
              <a:buNone/>
              <a:defRPr sz="3200" b="0" i="0" u="none" strike="noStrike" cap="none">
                <a:solidFill>
                  <a:schemeClr val="dk1"/>
                </a:solidFill>
                <a:latin typeface="Arial"/>
                <a:ea typeface="Arial"/>
                <a:cs typeface="Arial"/>
                <a:sym typeface="Arial"/>
              </a:defRPr>
            </a:lvl1pPr>
            <a:lvl2pPr marL="457200" marR="0" lvl="1" indent="0" algn="ctr" rtl="0">
              <a:lnSpc>
                <a:spcPct val="100000"/>
              </a:lnSpc>
              <a:spcBef>
                <a:spcPts val="560"/>
              </a:spcBef>
              <a:spcAft>
                <a:spcPts val="0"/>
              </a:spcAft>
              <a:buClr>
                <a:schemeClr val="dk1"/>
              </a:buClr>
              <a:buFont typeface="Arial"/>
              <a:buNone/>
              <a:defRPr sz="2800" b="0" i="0" u="none" strike="noStrike" cap="none">
                <a:solidFill>
                  <a:schemeClr val="dk1"/>
                </a:solidFill>
                <a:latin typeface="Arial"/>
                <a:ea typeface="Arial"/>
                <a:cs typeface="Arial"/>
                <a:sym typeface="Arial"/>
              </a:defRPr>
            </a:lvl2pPr>
            <a:lvl3pPr marL="914400" marR="0" lvl="2" indent="0" algn="ctr" rtl="0">
              <a:lnSpc>
                <a:spcPct val="100000"/>
              </a:lnSpc>
              <a:spcBef>
                <a:spcPts val="480"/>
              </a:spcBef>
              <a:spcAft>
                <a:spcPts val="0"/>
              </a:spcAft>
              <a:buClr>
                <a:schemeClr val="dk1"/>
              </a:buClr>
              <a:buFont typeface="Arial"/>
              <a:buNone/>
              <a:defRPr sz="2400" b="0" i="0" u="none" strike="noStrike" cap="none">
                <a:solidFill>
                  <a:schemeClr val="dk1"/>
                </a:solidFill>
                <a:latin typeface="Arial"/>
                <a:ea typeface="Arial"/>
                <a:cs typeface="Arial"/>
                <a:sym typeface="Arial"/>
              </a:defRPr>
            </a:lvl3pPr>
            <a:lvl4pPr marL="1371600" marR="0" lvl="3" indent="0" algn="ctr" rtl="0">
              <a:lnSpc>
                <a:spcPct val="100000"/>
              </a:lnSpc>
              <a:spcBef>
                <a:spcPts val="480"/>
              </a:spcBef>
              <a:spcAft>
                <a:spcPts val="0"/>
              </a:spcAft>
              <a:buClr>
                <a:schemeClr val="dk1"/>
              </a:buClr>
              <a:buFont typeface="Arial"/>
              <a:buNone/>
              <a:defRPr sz="2400" b="0" i="0" u="none" strike="noStrike" cap="none">
                <a:solidFill>
                  <a:schemeClr val="dk1"/>
                </a:solidFill>
                <a:latin typeface="Arial"/>
                <a:ea typeface="Arial"/>
                <a:cs typeface="Arial"/>
                <a:sym typeface="Arial"/>
              </a:defRPr>
            </a:lvl4pPr>
            <a:lvl5pPr marL="1828800" marR="0" lvl="4" indent="0" algn="ctr" rtl="0">
              <a:lnSpc>
                <a:spcPct val="100000"/>
              </a:lnSpc>
              <a:spcBef>
                <a:spcPts val="480"/>
              </a:spcBef>
              <a:spcAft>
                <a:spcPts val="0"/>
              </a:spcAft>
              <a:buClr>
                <a:schemeClr val="dk1"/>
              </a:buClr>
              <a:buFont typeface="Arial"/>
              <a:buNone/>
              <a:defRPr sz="2400" b="0" i="0" u="none" strike="noStrike" cap="none">
                <a:solidFill>
                  <a:schemeClr val="dk1"/>
                </a:solidFill>
                <a:latin typeface="Arial"/>
                <a:ea typeface="Arial"/>
                <a:cs typeface="Arial"/>
                <a:sym typeface="Arial"/>
              </a:defRPr>
            </a:lvl5pPr>
            <a:lvl6pPr marL="2286000" marR="0" lvl="5" indent="0" algn="ctr" rtl="0">
              <a:lnSpc>
                <a:spcPct val="100000"/>
              </a:lnSpc>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6pPr>
            <a:lvl7pPr marL="2743200" marR="0" lvl="6" indent="0" algn="ctr" rtl="0">
              <a:lnSpc>
                <a:spcPct val="100000"/>
              </a:lnSpc>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7pPr>
            <a:lvl8pPr marL="3200400" marR="0" lvl="7" indent="0" algn="ctr" rtl="0">
              <a:lnSpc>
                <a:spcPct val="100000"/>
              </a:lnSpc>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8pPr>
            <a:lvl9pPr marL="3657600" marR="0" lvl="8" indent="0" algn="ctr" rtl="0">
              <a:lnSpc>
                <a:spcPct val="100000"/>
              </a:lnSpc>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9pPr>
          </a:lstStyle>
          <a:p>
            <a:endParaRPr/>
          </a:p>
        </p:txBody>
      </p:sp>
      <p:sp>
        <p:nvSpPr>
          <p:cNvPr id="18" name="Shape 18"/>
          <p:cNvSpPr txBox="1">
            <a:spLocks noGrp="1"/>
          </p:cNvSpPr>
          <p:nvPr>
            <p:ph type="dt" idx="10"/>
          </p:nvPr>
        </p:nvSpPr>
        <p:spPr>
          <a:xfrm>
            <a:off x="76200" y="6457948"/>
            <a:ext cx="2133598" cy="476251"/>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dirty="0"/>
          </a:p>
        </p:txBody>
      </p:sp>
      <p:sp>
        <p:nvSpPr>
          <p:cNvPr id="19" name="Shape 19"/>
          <p:cNvSpPr txBox="1">
            <a:spLocks noGrp="1"/>
          </p:cNvSpPr>
          <p:nvPr>
            <p:ph type="ftr" idx="11"/>
          </p:nvPr>
        </p:nvSpPr>
        <p:spPr>
          <a:xfrm>
            <a:off x="3124200" y="6245225"/>
            <a:ext cx="2895600" cy="476251"/>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dirty="0"/>
          </a:p>
        </p:txBody>
      </p:sp>
      <p:sp>
        <p:nvSpPr>
          <p:cNvPr id="20" name="Shape 20"/>
          <p:cNvSpPr txBox="1">
            <a:spLocks noGrp="1"/>
          </p:cNvSpPr>
          <p:nvPr>
            <p:ph type="sldNum" idx="12"/>
          </p:nvPr>
        </p:nvSpPr>
        <p:spPr>
          <a:xfrm>
            <a:off x="6858000" y="6477000"/>
            <a:ext cx="2133598" cy="476251"/>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a:solidFill>
                  <a:schemeClr val="dk1"/>
                </a:solidFill>
                <a:latin typeface="Arial"/>
                <a:ea typeface="Arial"/>
                <a:cs typeface="Arial"/>
                <a:sym typeface="Arial"/>
              </a:rPr>
              <a:t>‹#›</a:t>
            </a:fld>
            <a:endParaRPr lang="en-US" sz="1400" b="0" i="0" u="none" strike="noStrike" cap="none" dirty="0">
              <a:solidFill>
                <a:schemeClr val="dk1"/>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6"/>
        <p:cNvGrpSpPr/>
        <p:nvPr/>
      </p:nvGrpSpPr>
      <p:grpSpPr>
        <a:xfrm>
          <a:off x="0" y="0"/>
          <a:ext cx="0" cy="0"/>
          <a:chOff x="0" y="0"/>
          <a:chExt cx="0" cy="0"/>
        </a:xfrm>
      </p:grpSpPr>
      <p:cxnSp>
        <p:nvCxnSpPr>
          <p:cNvPr id="77" name="Shape 77"/>
          <p:cNvCxnSpPr/>
          <p:nvPr/>
        </p:nvCxnSpPr>
        <p:spPr>
          <a:xfrm>
            <a:off x="0" y="1504950"/>
            <a:ext cx="8991600" cy="0"/>
          </a:xfrm>
          <a:prstGeom prst="straightConnector1">
            <a:avLst/>
          </a:prstGeom>
          <a:noFill/>
          <a:ln w="44450" cap="rnd" cmpd="sng">
            <a:solidFill>
              <a:srgbClr val="000099"/>
            </a:solidFill>
            <a:prstDash val="solid"/>
            <a:round/>
            <a:headEnd type="none" w="med" len="med"/>
            <a:tailEnd type="none" w="med" len="med"/>
          </a:ln>
        </p:spPr>
      </p:cxnSp>
      <p:sp>
        <p:nvSpPr>
          <p:cNvPr id="78" name="Shape 78"/>
          <p:cNvSpPr txBox="1">
            <a:spLocks noGrp="1"/>
          </p:cNvSpPr>
          <p:nvPr>
            <p:ph type="title"/>
          </p:nvPr>
        </p:nvSpPr>
        <p:spPr>
          <a:xfrm>
            <a:off x="0" y="457200"/>
            <a:ext cx="82296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2"/>
              </a:buClr>
              <a:buFont typeface="Calibri"/>
              <a:buNone/>
              <a:defRPr sz="3600" b="0" i="0" u="none" strike="noStrike" cap="none">
                <a:solidFill>
                  <a:schemeClr val="dk2"/>
                </a:solidFill>
                <a:latin typeface="Calibri"/>
                <a:ea typeface="Calibri"/>
                <a:cs typeface="Calibri"/>
                <a:sym typeface="Calibri"/>
              </a:defRPr>
            </a:lvl1pPr>
            <a:lvl2pPr marL="0" marR="0" lvl="1" indent="0" algn="l" rtl="0">
              <a:spcBef>
                <a:spcPts val="0"/>
              </a:spcBef>
              <a:spcAft>
                <a:spcPts val="0"/>
              </a:spcAft>
              <a:buClr>
                <a:schemeClr val="dk2"/>
              </a:buClr>
              <a:buFont typeface="Calibri"/>
              <a:buNone/>
              <a:defRPr sz="3600" b="0" i="0" u="none" strike="noStrike" cap="none">
                <a:solidFill>
                  <a:schemeClr val="dk2"/>
                </a:solidFill>
                <a:latin typeface="Calibri"/>
                <a:ea typeface="Calibri"/>
                <a:cs typeface="Calibri"/>
                <a:sym typeface="Calibri"/>
              </a:defRPr>
            </a:lvl2pPr>
            <a:lvl3pPr marL="0" marR="0" lvl="2" indent="0" algn="l" rtl="0">
              <a:spcBef>
                <a:spcPts val="0"/>
              </a:spcBef>
              <a:spcAft>
                <a:spcPts val="0"/>
              </a:spcAft>
              <a:buClr>
                <a:schemeClr val="dk2"/>
              </a:buClr>
              <a:buFont typeface="Calibri"/>
              <a:buNone/>
              <a:defRPr sz="3600" b="0" i="0" u="none" strike="noStrike" cap="none">
                <a:solidFill>
                  <a:schemeClr val="dk2"/>
                </a:solidFill>
                <a:latin typeface="Calibri"/>
                <a:ea typeface="Calibri"/>
                <a:cs typeface="Calibri"/>
                <a:sym typeface="Calibri"/>
              </a:defRPr>
            </a:lvl3pPr>
            <a:lvl4pPr marL="0" marR="0" lvl="3" indent="0" algn="l" rtl="0">
              <a:spcBef>
                <a:spcPts val="0"/>
              </a:spcBef>
              <a:spcAft>
                <a:spcPts val="0"/>
              </a:spcAft>
              <a:buClr>
                <a:schemeClr val="dk2"/>
              </a:buClr>
              <a:buFont typeface="Calibri"/>
              <a:buNone/>
              <a:defRPr sz="3600" b="0" i="0" u="none" strike="noStrike" cap="none">
                <a:solidFill>
                  <a:schemeClr val="dk2"/>
                </a:solidFill>
                <a:latin typeface="Calibri"/>
                <a:ea typeface="Calibri"/>
                <a:cs typeface="Calibri"/>
                <a:sym typeface="Calibri"/>
              </a:defRPr>
            </a:lvl4pPr>
            <a:lvl5pPr marL="0" marR="0" lvl="4" indent="0" algn="l" rtl="0">
              <a:spcBef>
                <a:spcPts val="0"/>
              </a:spcBef>
              <a:spcAft>
                <a:spcPts val="0"/>
              </a:spcAft>
              <a:buClr>
                <a:schemeClr val="dk2"/>
              </a:buClr>
              <a:buFont typeface="Calibri"/>
              <a:buNone/>
              <a:defRPr sz="3600" b="0" i="0" u="none" strike="noStrike" cap="none">
                <a:solidFill>
                  <a:schemeClr val="dk2"/>
                </a:solidFill>
                <a:latin typeface="Calibri"/>
                <a:ea typeface="Calibri"/>
                <a:cs typeface="Calibri"/>
                <a:sym typeface="Calibri"/>
              </a:defRPr>
            </a:lvl5pPr>
            <a:lvl6pPr marL="457200" marR="0" lvl="5" indent="0" algn="ctr" rtl="0">
              <a:spcBef>
                <a:spcPts val="0"/>
              </a:spcBef>
              <a:spcAft>
                <a:spcPts val="0"/>
              </a:spcAft>
              <a:buClr>
                <a:schemeClr val="dk2"/>
              </a:buClr>
              <a:buFont typeface="Arial"/>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Clr>
                <a:schemeClr val="dk2"/>
              </a:buClr>
              <a:buFont typeface="Arial"/>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Clr>
                <a:schemeClr val="dk2"/>
              </a:buClr>
              <a:buFont typeface="Arial"/>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Clr>
                <a:schemeClr val="dk2"/>
              </a:buClr>
              <a:buFont typeface="Arial"/>
              <a:buNone/>
              <a:defRPr sz="4400" b="0" i="0" u="none" strike="noStrike" cap="none">
                <a:solidFill>
                  <a:schemeClr val="dk2"/>
                </a:solidFill>
                <a:latin typeface="Arial"/>
                <a:ea typeface="Arial"/>
                <a:cs typeface="Arial"/>
                <a:sym typeface="Arial"/>
              </a:defRPr>
            </a:lvl9pPr>
          </a:lstStyle>
          <a:p>
            <a:endParaRPr/>
          </a:p>
        </p:txBody>
      </p:sp>
      <p:sp>
        <p:nvSpPr>
          <p:cNvPr id="79" name="Shape 79"/>
          <p:cNvSpPr txBox="1">
            <a:spLocks noGrp="1"/>
          </p:cNvSpPr>
          <p:nvPr>
            <p:ph type="body" idx="1"/>
          </p:nvPr>
        </p:nvSpPr>
        <p:spPr>
          <a:xfrm rot="5400000">
            <a:off x="2309017" y="-251617"/>
            <a:ext cx="4525963" cy="8229600"/>
          </a:xfrm>
          <a:prstGeom prst="rect">
            <a:avLst/>
          </a:prstGeom>
          <a:noFill/>
          <a:ln>
            <a:noFill/>
          </a:ln>
        </p:spPr>
        <p:txBody>
          <a:bodyPr lIns="91425" tIns="91425" rIns="91425" bIns="91425" anchor="t" anchorCtr="0"/>
          <a:lstStyle>
            <a:lvl1pPr marL="342900" marR="0" lvl="0" indent="63500"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698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4pPr>
            <a:lvl5pPr marL="2057400" marR="0" lvl="4"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0" name="Shape 80"/>
          <p:cNvSpPr txBox="1">
            <a:spLocks noGrp="1"/>
          </p:cNvSpPr>
          <p:nvPr>
            <p:ph type="dt" idx="10"/>
          </p:nvPr>
        </p:nvSpPr>
        <p:spPr>
          <a:xfrm>
            <a:off x="76200" y="6457948"/>
            <a:ext cx="2133598" cy="476251"/>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dirty="0"/>
          </a:p>
        </p:txBody>
      </p:sp>
      <p:sp>
        <p:nvSpPr>
          <p:cNvPr id="81" name="Shape 81"/>
          <p:cNvSpPr txBox="1">
            <a:spLocks noGrp="1"/>
          </p:cNvSpPr>
          <p:nvPr>
            <p:ph type="ftr" idx="11"/>
          </p:nvPr>
        </p:nvSpPr>
        <p:spPr>
          <a:xfrm>
            <a:off x="3124200" y="6245225"/>
            <a:ext cx="2895600" cy="476251"/>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dirty="0"/>
          </a:p>
        </p:txBody>
      </p:sp>
      <p:sp>
        <p:nvSpPr>
          <p:cNvPr id="82" name="Shape 82"/>
          <p:cNvSpPr txBox="1">
            <a:spLocks noGrp="1"/>
          </p:cNvSpPr>
          <p:nvPr>
            <p:ph type="sldNum" idx="12"/>
          </p:nvPr>
        </p:nvSpPr>
        <p:spPr>
          <a:xfrm>
            <a:off x="6858000" y="6477000"/>
            <a:ext cx="2133598" cy="476251"/>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a:solidFill>
                  <a:schemeClr val="dk1"/>
                </a:solidFill>
                <a:latin typeface="Arial"/>
                <a:ea typeface="Arial"/>
                <a:cs typeface="Arial"/>
                <a:sym typeface="Arial"/>
              </a:rPr>
              <a:t>‹#›</a:t>
            </a:fld>
            <a:endParaRPr lang="en-US" sz="1400" b="0" i="0" u="none" strike="noStrike" cap="none" dirty="0">
              <a:solidFill>
                <a:schemeClr val="dk1"/>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83"/>
        <p:cNvGrpSpPr/>
        <p:nvPr/>
      </p:nvGrpSpPr>
      <p:grpSpPr>
        <a:xfrm>
          <a:off x="0" y="0"/>
          <a:ext cx="0" cy="0"/>
          <a:chOff x="0" y="0"/>
          <a:chExt cx="0" cy="0"/>
        </a:xfrm>
      </p:grpSpPr>
      <p:sp>
        <p:nvSpPr>
          <p:cNvPr id="84" name="Shape 84"/>
          <p:cNvSpPr txBox="1">
            <a:spLocks noGrp="1"/>
          </p:cNvSpPr>
          <p:nvPr>
            <p:ph type="title"/>
          </p:nvPr>
        </p:nvSpPr>
        <p:spPr>
          <a:xfrm rot="5400000">
            <a:off x="4732336" y="2171701"/>
            <a:ext cx="5851525" cy="20574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2"/>
              </a:buClr>
              <a:buFont typeface="Calibri"/>
              <a:buNone/>
              <a:defRPr sz="3600" b="0" i="0" u="none" strike="noStrike" cap="none">
                <a:solidFill>
                  <a:schemeClr val="dk2"/>
                </a:solidFill>
                <a:latin typeface="Calibri"/>
                <a:ea typeface="Calibri"/>
                <a:cs typeface="Calibri"/>
                <a:sym typeface="Calibri"/>
              </a:defRPr>
            </a:lvl1pPr>
            <a:lvl2pPr marL="0" marR="0" lvl="1" indent="0" algn="l" rtl="0">
              <a:spcBef>
                <a:spcPts val="0"/>
              </a:spcBef>
              <a:spcAft>
                <a:spcPts val="0"/>
              </a:spcAft>
              <a:buClr>
                <a:schemeClr val="dk2"/>
              </a:buClr>
              <a:buFont typeface="Calibri"/>
              <a:buNone/>
              <a:defRPr sz="3600" b="0" i="0" u="none" strike="noStrike" cap="none">
                <a:solidFill>
                  <a:schemeClr val="dk2"/>
                </a:solidFill>
                <a:latin typeface="Calibri"/>
                <a:ea typeface="Calibri"/>
                <a:cs typeface="Calibri"/>
                <a:sym typeface="Calibri"/>
              </a:defRPr>
            </a:lvl2pPr>
            <a:lvl3pPr marL="0" marR="0" lvl="2" indent="0" algn="l" rtl="0">
              <a:spcBef>
                <a:spcPts val="0"/>
              </a:spcBef>
              <a:spcAft>
                <a:spcPts val="0"/>
              </a:spcAft>
              <a:buClr>
                <a:schemeClr val="dk2"/>
              </a:buClr>
              <a:buFont typeface="Calibri"/>
              <a:buNone/>
              <a:defRPr sz="3600" b="0" i="0" u="none" strike="noStrike" cap="none">
                <a:solidFill>
                  <a:schemeClr val="dk2"/>
                </a:solidFill>
                <a:latin typeface="Calibri"/>
                <a:ea typeface="Calibri"/>
                <a:cs typeface="Calibri"/>
                <a:sym typeface="Calibri"/>
              </a:defRPr>
            </a:lvl3pPr>
            <a:lvl4pPr marL="0" marR="0" lvl="3" indent="0" algn="l" rtl="0">
              <a:spcBef>
                <a:spcPts val="0"/>
              </a:spcBef>
              <a:spcAft>
                <a:spcPts val="0"/>
              </a:spcAft>
              <a:buClr>
                <a:schemeClr val="dk2"/>
              </a:buClr>
              <a:buFont typeface="Calibri"/>
              <a:buNone/>
              <a:defRPr sz="3600" b="0" i="0" u="none" strike="noStrike" cap="none">
                <a:solidFill>
                  <a:schemeClr val="dk2"/>
                </a:solidFill>
                <a:latin typeface="Calibri"/>
                <a:ea typeface="Calibri"/>
                <a:cs typeface="Calibri"/>
                <a:sym typeface="Calibri"/>
              </a:defRPr>
            </a:lvl4pPr>
            <a:lvl5pPr marL="0" marR="0" lvl="4" indent="0" algn="l" rtl="0">
              <a:spcBef>
                <a:spcPts val="0"/>
              </a:spcBef>
              <a:spcAft>
                <a:spcPts val="0"/>
              </a:spcAft>
              <a:buClr>
                <a:schemeClr val="dk2"/>
              </a:buClr>
              <a:buFont typeface="Calibri"/>
              <a:buNone/>
              <a:defRPr sz="3600" b="0" i="0" u="none" strike="noStrike" cap="none">
                <a:solidFill>
                  <a:schemeClr val="dk2"/>
                </a:solidFill>
                <a:latin typeface="Calibri"/>
                <a:ea typeface="Calibri"/>
                <a:cs typeface="Calibri"/>
                <a:sym typeface="Calibri"/>
              </a:defRPr>
            </a:lvl5pPr>
            <a:lvl6pPr marL="457200" marR="0" lvl="5" indent="0" algn="ctr" rtl="0">
              <a:spcBef>
                <a:spcPts val="0"/>
              </a:spcBef>
              <a:spcAft>
                <a:spcPts val="0"/>
              </a:spcAft>
              <a:buClr>
                <a:schemeClr val="dk2"/>
              </a:buClr>
              <a:buFont typeface="Arial"/>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Clr>
                <a:schemeClr val="dk2"/>
              </a:buClr>
              <a:buFont typeface="Arial"/>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Clr>
                <a:schemeClr val="dk2"/>
              </a:buClr>
              <a:buFont typeface="Arial"/>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Clr>
                <a:schemeClr val="dk2"/>
              </a:buClr>
              <a:buFont typeface="Arial"/>
              <a:buNone/>
              <a:defRPr sz="4400" b="0" i="0" u="none" strike="noStrike" cap="none">
                <a:solidFill>
                  <a:schemeClr val="dk2"/>
                </a:solidFill>
                <a:latin typeface="Arial"/>
                <a:ea typeface="Arial"/>
                <a:cs typeface="Arial"/>
                <a:sym typeface="Arial"/>
              </a:defRPr>
            </a:lvl9pPr>
          </a:lstStyle>
          <a:p>
            <a:endParaRPr/>
          </a:p>
        </p:txBody>
      </p:sp>
      <p:sp>
        <p:nvSpPr>
          <p:cNvPr id="85" name="Shape 85"/>
          <p:cNvSpPr txBox="1">
            <a:spLocks noGrp="1"/>
          </p:cNvSpPr>
          <p:nvPr>
            <p:ph type="body" idx="1"/>
          </p:nvPr>
        </p:nvSpPr>
        <p:spPr>
          <a:xfrm rot="5400000">
            <a:off x="541336" y="190501"/>
            <a:ext cx="5851525" cy="6019798"/>
          </a:xfrm>
          <a:prstGeom prst="rect">
            <a:avLst/>
          </a:prstGeom>
          <a:noFill/>
          <a:ln>
            <a:noFill/>
          </a:ln>
        </p:spPr>
        <p:txBody>
          <a:bodyPr lIns="91425" tIns="91425" rIns="91425" bIns="91425" anchor="t" anchorCtr="0"/>
          <a:lstStyle>
            <a:lvl1pPr marL="342900" marR="0" lvl="0" indent="63500"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698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4pPr>
            <a:lvl5pPr marL="2057400" marR="0" lvl="4"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6" name="Shape 86"/>
          <p:cNvSpPr txBox="1">
            <a:spLocks noGrp="1"/>
          </p:cNvSpPr>
          <p:nvPr>
            <p:ph type="dt" idx="10"/>
          </p:nvPr>
        </p:nvSpPr>
        <p:spPr>
          <a:xfrm>
            <a:off x="76200" y="6457948"/>
            <a:ext cx="2133598" cy="476251"/>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dirty="0"/>
          </a:p>
        </p:txBody>
      </p:sp>
      <p:sp>
        <p:nvSpPr>
          <p:cNvPr id="87" name="Shape 87"/>
          <p:cNvSpPr txBox="1">
            <a:spLocks noGrp="1"/>
          </p:cNvSpPr>
          <p:nvPr>
            <p:ph type="ftr" idx="11"/>
          </p:nvPr>
        </p:nvSpPr>
        <p:spPr>
          <a:xfrm>
            <a:off x="3124200" y="6245225"/>
            <a:ext cx="2895600" cy="476251"/>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dirty="0"/>
          </a:p>
        </p:txBody>
      </p:sp>
      <p:sp>
        <p:nvSpPr>
          <p:cNvPr id="88" name="Shape 88"/>
          <p:cNvSpPr txBox="1">
            <a:spLocks noGrp="1"/>
          </p:cNvSpPr>
          <p:nvPr>
            <p:ph type="sldNum" idx="12"/>
          </p:nvPr>
        </p:nvSpPr>
        <p:spPr>
          <a:xfrm>
            <a:off x="6858000" y="6477000"/>
            <a:ext cx="2133598" cy="476251"/>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a:solidFill>
                  <a:schemeClr val="dk1"/>
                </a:solidFill>
                <a:latin typeface="Arial"/>
                <a:ea typeface="Arial"/>
                <a:cs typeface="Arial"/>
                <a:sym typeface="Arial"/>
              </a:rPr>
              <a:t>‹#›</a:t>
            </a:fld>
            <a:endParaRPr lang="en-US" sz="1400" b="0" i="0" u="none" strike="noStrike" cap="none" dirty="0">
              <a:solidFill>
                <a:schemeClr val="dk1"/>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5"/>
        <p:cNvGrpSpPr/>
        <p:nvPr/>
      </p:nvGrpSpPr>
      <p:grpSpPr>
        <a:xfrm>
          <a:off x="0" y="0"/>
          <a:ext cx="0" cy="0"/>
          <a:chOff x="0" y="0"/>
          <a:chExt cx="0" cy="0"/>
        </a:xfrm>
      </p:grpSpPr>
      <p:sp>
        <p:nvSpPr>
          <p:cNvPr id="96" name="Shape 96"/>
          <p:cNvSpPr txBox="1">
            <a:spLocks noGrp="1"/>
          </p:cNvSpPr>
          <p:nvPr>
            <p:ph type="ctrTitle"/>
          </p:nvPr>
        </p:nvSpPr>
        <p:spPr>
          <a:xfrm>
            <a:off x="685800" y="2130425"/>
            <a:ext cx="7772400" cy="1470000"/>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3600" b="0" i="0" u="none" strike="noStrike" cap="none">
                <a:solidFill>
                  <a:schemeClr val="dk2"/>
                </a:solidFill>
                <a:latin typeface="Calibri"/>
                <a:ea typeface="Calibri"/>
                <a:cs typeface="Calibri"/>
                <a:sym typeface="Calibri"/>
              </a:defRPr>
            </a:lvl1pPr>
            <a:lvl2pPr marL="0" marR="0" lvl="1" indent="0" algn="l" rtl="0">
              <a:spcBef>
                <a:spcPts val="0"/>
              </a:spcBef>
              <a:spcAft>
                <a:spcPts val="0"/>
              </a:spcAft>
              <a:buNone/>
              <a:defRPr sz="3600" b="0" i="0" u="none" strike="noStrike" cap="none">
                <a:solidFill>
                  <a:schemeClr val="dk2"/>
                </a:solidFill>
                <a:latin typeface="Calibri"/>
                <a:ea typeface="Calibri"/>
                <a:cs typeface="Calibri"/>
                <a:sym typeface="Calibri"/>
              </a:defRPr>
            </a:lvl2pPr>
            <a:lvl3pPr marL="0" marR="0" lvl="2" indent="0" algn="l" rtl="0">
              <a:spcBef>
                <a:spcPts val="0"/>
              </a:spcBef>
              <a:spcAft>
                <a:spcPts val="0"/>
              </a:spcAft>
              <a:buNone/>
              <a:defRPr sz="3600" b="0" i="0" u="none" strike="noStrike" cap="none">
                <a:solidFill>
                  <a:schemeClr val="dk2"/>
                </a:solidFill>
                <a:latin typeface="Calibri"/>
                <a:ea typeface="Calibri"/>
                <a:cs typeface="Calibri"/>
                <a:sym typeface="Calibri"/>
              </a:defRPr>
            </a:lvl3pPr>
            <a:lvl4pPr marL="0" marR="0" lvl="3" indent="0" algn="l" rtl="0">
              <a:spcBef>
                <a:spcPts val="0"/>
              </a:spcBef>
              <a:spcAft>
                <a:spcPts val="0"/>
              </a:spcAft>
              <a:buNone/>
              <a:defRPr sz="3600" b="0" i="0" u="none" strike="noStrike" cap="none">
                <a:solidFill>
                  <a:schemeClr val="dk2"/>
                </a:solidFill>
                <a:latin typeface="Calibri"/>
                <a:ea typeface="Calibri"/>
                <a:cs typeface="Calibri"/>
                <a:sym typeface="Calibri"/>
              </a:defRPr>
            </a:lvl4pPr>
            <a:lvl5pPr marL="0" marR="0" lvl="4" indent="0" algn="l" rtl="0">
              <a:spcBef>
                <a:spcPts val="0"/>
              </a:spcBef>
              <a:spcAft>
                <a:spcPts val="0"/>
              </a:spcAft>
              <a:buNone/>
              <a:defRPr sz="3600" b="0" i="0" u="none" strike="noStrike" cap="none">
                <a:solidFill>
                  <a:schemeClr val="dk2"/>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97" name="Shape 97"/>
          <p:cNvSpPr txBox="1">
            <a:spLocks noGrp="1"/>
          </p:cNvSpPr>
          <p:nvPr>
            <p:ph type="subTitle" idx="1"/>
          </p:nvPr>
        </p:nvSpPr>
        <p:spPr>
          <a:xfrm>
            <a:off x="1371600" y="3886200"/>
            <a:ext cx="6400800" cy="1752600"/>
          </a:xfrm>
          <a:prstGeom prst="rect">
            <a:avLst/>
          </a:prstGeom>
          <a:noFill/>
          <a:ln>
            <a:noFill/>
          </a:ln>
        </p:spPr>
        <p:txBody>
          <a:bodyPr lIns="91425" tIns="91425" rIns="91425" bIns="91425" anchor="t" anchorCtr="0"/>
          <a:lstStyle>
            <a:lvl1pPr marL="0" marR="0" lvl="0" indent="0" algn="ctr" rtl="0">
              <a:spcBef>
                <a:spcPts val="640"/>
              </a:spcBef>
              <a:spcAft>
                <a:spcPts val="0"/>
              </a:spcAft>
              <a:buClr>
                <a:schemeClr val="dk1"/>
              </a:buClr>
              <a:buFont typeface="Arial"/>
              <a:buNone/>
              <a:defRPr sz="3200" b="0" i="0" u="none" strike="noStrike" cap="none">
                <a:solidFill>
                  <a:schemeClr val="dk1"/>
                </a:solidFill>
                <a:latin typeface="Arial"/>
                <a:ea typeface="Arial"/>
                <a:cs typeface="Arial"/>
                <a:sym typeface="Arial"/>
              </a:defRPr>
            </a:lvl1pPr>
            <a:lvl2pPr marL="457200" marR="0" lvl="1" indent="0" algn="ctr" rtl="0">
              <a:spcBef>
                <a:spcPts val="560"/>
              </a:spcBef>
              <a:spcAft>
                <a:spcPts val="0"/>
              </a:spcAft>
              <a:buClr>
                <a:schemeClr val="dk1"/>
              </a:buClr>
              <a:buFont typeface="Arial"/>
              <a:buNone/>
              <a:defRPr sz="2800" b="0" i="0" u="none" strike="noStrike" cap="none">
                <a:solidFill>
                  <a:schemeClr val="dk1"/>
                </a:solidFill>
                <a:latin typeface="Arial"/>
                <a:ea typeface="Arial"/>
                <a:cs typeface="Arial"/>
                <a:sym typeface="Arial"/>
              </a:defRPr>
            </a:lvl2pPr>
            <a:lvl3pPr marL="914400" marR="0" lvl="2" indent="0" algn="ctr" rtl="0">
              <a:spcBef>
                <a:spcPts val="480"/>
              </a:spcBef>
              <a:spcAft>
                <a:spcPts val="0"/>
              </a:spcAft>
              <a:buClr>
                <a:schemeClr val="dk1"/>
              </a:buClr>
              <a:buFont typeface="Arial"/>
              <a:buNone/>
              <a:defRPr sz="2400" b="0" i="0" u="none" strike="noStrike" cap="none">
                <a:solidFill>
                  <a:schemeClr val="dk1"/>
                </a:solidFill>
                <a:latin typeface="Arial"/>
                <a:ea typeface="Arial"/>
                <a:cs typeface="Arial"/>
                <a:sym typeface="Arial"/>
              </a:defRPr>
            </a:lvl3pPr>
            <a:lvl4pPr marL="1371600" marR="0" lvl="3" indent="0" algn="ctr" rtl="0">
              <a:spcBef>
                <a:spcPts val="480"/>
              </a:spcBef>
              <a:spcAft>
                <a:spcPts val="0"/>
              </a:spcAft>
              <a:buClr>
                <a:schemeClr val="dk1"/>
              </a:buClr>
              <a:buFont typeface="Arial"/>
              <a:buNone/>
              <a:defRPr sz="2400" b="0" i="0" u="none" strike="noStrike" cap="none">
                <a:solidFill>
                  <a:schemeClr val="dk1"/>
                </a:solidFill>
                <a:latin typeface="Arial"/>
                <a:ea typeface="Arial"/>
                <a:cs typeface="Arial"/>
                <a:sym typeface="Arial"/>
              </a:defRPr>
            </a:lvl4pPr>
            <a:lvl5pPr marL="1828800" marR="0" lvl="4" indent="0" algn="ctr" rtl="0">
              <a:spcBef>
                <a:spcPts val="480"/>
              </a:spcBef>
              <a:spcAft>
                <a:spcPts val="0"/>
              </a:spcAft>
              <a:buClr>
                <a:schemeClr val="dk1"/>
              </a:buClr>
              <a:buFont typeface="Arial"/>
              <a:buNone/>
              <a:defRPr sz="2400" b="0" i="0" u="none" strike="noStrike" cap="none">
                <a:solidFill>
                  <a:schemeClr val="dk1"/>
                </a:solidFill>
                <a:latin typeface="Arial"/>
                <a:ea typeface="Arial"/>
                <a:cs typeface="Arial"/>
                <a:sym typeface="Arial"/>
              </a:defRPr>
            </a:lvl5pPr>
            <a:lvl6pPr marL="2286000" marR="0" lvl="5" indent="0" algn="ctr"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6pPr>
            <a:lvl7pPr marL="2743200" marR="0" lvl="6" indent="0" algn="ctr"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7pPr>
            <a:lvl8pPr marL="3200400" marR="0" lvl="7" indent="0" algn="ctr"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8pPr>
            <a:lvl9pPr marL="3657600" marR="0" lvl="8" indent="0" algn="ctr"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9pPr>
          </a:lstStyle>
          <a:p>
            <a:endParaRPr/>
          </a:p>
        </p:txBody>
      </p:sp>
      <p:sp>
        <p:nvSpPr>
          <p:cNvPr id="98" name="Shape 98"/>
          <p:cNvSpPr txBox="1">
            <a:spLocks noGrp="1"/>
          </p:cNvSpPr>
          <p:nvPr>
            <p:ph type="dt" idx="10"/>
          </p:nvPr>
        </p:nvSpPr>
        <p:spPr>
          <a:xfrm>
            <a:off x="76200" y="6457948"/>
            <a:ext cx="2133600" cy="476400"/>
          </a:xfrm>
          <a:prstGeom prst="rect">
            <a:avLst/>
          </a:prstGeom>
          <a:noFill/>
          <a:ln>
            <a:noFill/>
          </a:ln>
        </p:spPr>
        <p:txBody>
          <a:bodyPr lIns="91425" tIns="91425" rIns="91425" bIns="91425" anchor="t" anchorCtr="0"/>
          <a:lstStyle>
            <a:lvl1pPr marL="0" marR="0" lvl="0" indent="0" algn="l" rtl="0">
              <a:spcBef>
                <a:spcPts val="0"/>
              </a:spcBef>
              <a:buNone/>
              <a:defRPr sz="14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99" name="Shape 99"/>
          <p:cNvSpPr txBox="1">
            <a:spLocks noGrp="1"/>
          </p:cNvSpPr>
          <p:nvPr>
            <p:ph type="ftr" idx="11"/>
          </p:nvPr>
        </p:nvSpPr>
        <p:spPr>
          <a:xfrm>
            <a:off x="3124200" y="6245225"/>
            <a:ext cx="2895600" cy="476400"/>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00" name="Shape 100"/>
          <p:cNvSpPr txBox="1">
            <a:spLocks noGrp="1"/>
          </p:cNvSpPr>
          <p:nvPr>
            <p:ph type="sldNum" idx="12"/>
          </p:nvPr>
        </p:nvSpPr>
        <p:spPr>
          <a:xfrm>
            <a:off x="6858000" y="6477000"/>
            <a:ext cx="2133600" cy="47640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en-US" sz="1400" b="0" i="0" u="none" strike="noStrike" cap="none">
                <a:solidFill>
                  <a:schemeClr val="dk1"/>
                </a:solidFill>
                <a:latin typeface="Arial"/>
                <a:ea typeface="Arial"/>
                <a:cs typeface="Arial"/>
                <a:sym typeface="Arial"/>
              </a:rPr>
              <a:t>‹#›</a:t>
            </a:fld>
            <a:endParaRPr lang="en-US" sz="1400" b="0" i="0" u="none" strike="noStrike" cap="none" dirty="0">
              <a:solidFill>
                <a:schemeClr val="dk1"/>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01"/>
        <p:cNvGrpSpPr/>
        <p:nvPr/>
      </p:nvGrpSpPr>
      <p:grpSpPr>
        <a:xfrm>
          <a:off x="0" y="0"/>
          <a:ext cx="0" cy="0"/>
          <a:chOff x="0" y="0"/>
          <a:chExt cx="0" cy="0"/>
        </a:xfrm>
      </p:grpSpPr>
      <p:pic>
        <p:nvPicPr>
          <p:cNvPr id="102" name="Shape 102" descr="The Virginia Department of Education Banner">
            <a:hlinkClick r:id="rId2"/>
          </p:cNvPr>
          <p:cNvPicPr preferRelativeResize="0"/>
          <p:nvPr/>
        </p:nvPicPr>
        <p:blipFill rotWithShape="1">
          <a:blip r:embed="rId3">
            <a:alphaModFix/>
          </a:blip>
          <a:srcRect/>
          <a:stretch/>
        </p:blipFill>
        <p:spPr>
          <a:xfrm>
            <a:off x="63500" y="-234951"/>
            <a:ext cx="476100" cy="476400"/>
          </a:xfrm>
          <a:prstGeom prst="rect">
            <a:avLst/>
          </a:prstGeom>
          <a:noFill/>
          <a:ln>
            <a:noFill/>
          </a:ln>
        </p:spPr>
      </p:pic>
      <p:pic>
        <p:nvPicPr>
          <p:cNvPr id="103" name="Shape 103" descr="The Virginia Department of Education Banner">
            <a:hlinkClick r:id="rId2"/>
          </p:cNvPr>
          <p:cNvPicPr preferRelativeResize="0"/>
          <p:nvPr/>
        </p:nvPicPr>
        <p:blipFill rotWithShape="1">
          <a:blip r:embed="rId3">
            <a:alphaModFix/>
          </a:blip>
          <a:srcRect/>
          <a:stretch/>
        </p:blipFill>
        <p:spPr>
          <a:xfrm>
            <a:off x="63500" y="-234951"/>
            <a:ext cx="476100" cy="476400"/>
          </a:xfrm>
          <a:prstGeom prst="rect">
            <a:avLst/>
          </a:prstGeom>
          <a:noFill/>
          <a:ln>
            <a:noFill/>
          </a:ln>
        </p:spPr>
      </p:pic>
      <p:sp>
        <p:nvSpPr>
          <p:cNvPr id="104" name="Shape 104"/>
          <p:cNvSpPr txBox="1">
            <a:spLocks noGrp="1"/>
          </p:cNvSpPr>
          <p:nvPr>
            <p:ph type="title"/>
          </p:nvPr>
        </p:nvSpPr>
        <p:spPr>
          <a:xfrm>
            <a:off x="0" y="609600"/>
            <a:ext cx="8229600" cy="1143000"/>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3600" b="0" i="0" u="none" strike="noStrike" cap="none">
                <a:solidFill>
                  <a:schemeClr val="dk2"/>
                </a:solidFill>
                <a:latin typeface="Calibri"/>
                <a:ea typeface="Calibri"/>
                <a:cs typeface="Calibri"/>
                <a:sym typeface="Calibri"/>
              </a:defRPr>
            </a:lvl1pPr>
            <a:lvl2pPr marL="0" marR="0" lvl="1" indent="0" algn="l" rtl="0">
              <a:spcBef>
                <a:spcPts val="0"/>
              </a:spcBef>
              <a:spcAft>
                <a:spcPts val="0"/>
              </a:spcAft>
              <a:buNone/>
              <a:defRPr sz="3600" b="0" i="0" u="none" strike="noStrike" cap="none">
                <a:solidFill>
                  <a:schemeClr val="dk2"/>
                </a:solidFill>
                <a:latin typeface="Calibri"/>
                <a:ea typeface="Calibri"/>
                <a:cs typeface="Calibri"/>
                <a:sym typeface="Calibri"/>
              </a:defRPr>
            </a:lvl2pPr>
            <a:lvl3pPr marL="0" marR="0" lvl="2" indent="0" algn="l" rtl="0">
              <a:spcBef>
                <a:spcPts val="0"/>
              </a:spcBef>
              <a:spcAft>
                <a:spcPts val="0"/>
              </a:spcAft>
              <a:buNone/>
              <a:defRPr sz="3600" b="0" i="0" u="none" strike="noStrike" cap="none">
                <a:solidFill>
                  <a:schemeClr val="dk2"/>
                </a:solidFill>
                <a:latin typeface="Calibri"/>
                <a:ea typeface="Calibri"/>
                <a:cs typeface="Calibri"/>
                <a:sym typeface="Calibri"/>
              </a:defRPr>
            </a:lvl3pPr>
            <a:lvl4pPr marL="0" marR="0" lvl="3" indent="0" algn="l" rtl="0">
              <a:spcBef>
                <a:spcPts val="0"/>
              </a:spcBef>
              <a:spcAft>
                <a:spcPts val="0"/>
              </a:spcAft>
              <a:buNone/>
              <a:defRPr sz="3600" b="0" i="0" u="none" strike="noStrike" cap="none">
                <a:solidFill>
                  <a:schemeClr val="dk2"/>
                </a:solidFill>
                <a:latin typeface="Calibri"/>
                <a:ea typeface="Calibri"/>
                <a:cs typeface="Calibri"/>
                <a:sym typeface="Calibri"/>
              </a:defRPr>
            </a:lvl4pPr>
            <a:lvl5pPr marL="0" marR="0" lvl="4" indent="0" algn="l" rtl="0">
              <a:spcBef>
                <a:spcPts val="0"/>
              </a:spcBef>
              <a:spcAft>
                <a:spcPts val="0"/>
              </a:spcAft>
              <a:buNone/>
              <a:defRPr sz="3600" b="0" i="0" u="none" strike="noStrike" cap="none">
                <a:solidFill>
                  <a:schemeClr val="dk2"/>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105" name="Shape 105"/>
          <p:cNvSpPr txBox="1">
            <a:spLocks noGrp="1"/>
          </p:cNvSpPr>
          <p:nvPr>
            <p:ph type="body" idx="1"/>
          </p:nvPr>
        </p:nvSpPr>
        <p:spPr>
          <a:xfrm>
            <a:off x="457200" y="1600200"/>
            <a:ext cx="8229600" cy="45261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Calibri"/>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spcAft>
                <a:spcPts val="0"/>
              </a:spcAft>
              <a:buClr>
                <a:schemeClr val="dk1"/>
              </a:buClr>
              <a:buSzPct val="100000"/>
              <a:buFont typeface="Calibri"/>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spcAft>
                <a:spcPts val="0"/>
              </a:spcAft>
              <a:buClr>
                <a:schemeClr val="dk1"/>
              </a:buClr>
              <a:buSzPct val="100000"/>
              <a:buFont typeface="Calibri"/>
              <a:buChar char="•"/>
              <a:defRPr sz="2400" b="0" i="0" u="none" strike="noStrike" cap="none">
                <a:solidFill>
                  <a:schemeClr val="dk1"/>
                </a:solidFill>
                <a:latin typeface="Calibri"/>
                <a:ea typeface="Calibri"/>
                <a:cs typeface="Calibri"/>
                <a:sym typeface="Calibri"/>
              </a:defRPr>
            </a:lvl3pPr>
            <a:lvl4pPr marL="1600200" marR="0" lvl="3" indent="-76200" algn="l" rtl="0">
              <a:spcBef>
                <a:spcPts val="480"/>
              </a:spcBef>
              <a:spcAft>
                <a:spcPts val="0"/>
              </a:spcAft>
              <a:buClr>
                <a:schemeClr val="dk1"/>
              </a:buClr>
              <a:buSzPct val="100000"/>
              <a:buFont typeface="Calibri"/>
              <a:buChar char="–"/>
              <a:defRPr sz="2400" b="0" i="0" u="none" strike="noStrike" cap="none">
                <a:solidFill>
                  <a:schemeClr val="dk1"/>
                </a:solidFill>
                <a:latin typeface="Calibri"/>
                <a:ea typeface="Calibri"/>
                <a:cs typeface="Calibri"/>
                <a:sym typeface="Calibri"/>
              </a:defRPr>
            </a:lvl4pPr>
            <a:lvl5pPr marL="2057400" marR="0" lvl="4" indent="-76200" algn="l" rtl="0">
              <a:spcBef>
                <a:spcPts val="480"/>
              </a:spcBef>
              <a:spcAft>
                <a:spcPts val="0"/>
              </a:spcAft>
              <a:buClr>
                <a:schemeClr val="dk1"/>
              </a:buClr>
              <a:buSzPct val="100000"/>
              <a:buFont typeface="Calibri"/>
              <a:buChar char="»"/>
              <a:defRPr sz="2400" b="0" i="0" u="none" strike="noStrike" cap="none">
                <a:solidFill>
                  <a:schemeClr val="dk1"/>
                </a:solidFill>
                <a:latin typeface="Calibri"/>
                <a:ea typeface="Calibri"/>
                <a:cs typeface="Calibri"/>
                <a:sym typeface="Calibri"/>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06" name="Shape 106"/>
          <p:cNvSpPr txBox="1">
            <a:spLocks noGrp="1"/>
          </p:cNvSpPr>
          <p:nvPr>
            <p:ph type="dt" idx="10"/>
          </p:nvPr>
        </p:nvSpPr>
        <p:spPr>
          <a:xfrm>
            <a:off x="76200" y="6457948"/>
            <a:ext cx="2133600" cy="476400"/>
          </a:xfrm>
          <a:prstGeom prst="rect">
            <a:avLst/>
          </a:prstGeom>
          <a:noFill/>
          <a:ln>
            <a:noFill/>
          </a:ln>
        </p:spPr>
        <p:txBody>
          <a:bodyPr lIns="91425" tIns="91425" rIns="91425" bIns="91425" anchor="t" anchorCtr="0"/>
          <a:lstStyle>
            <a:lvl1pPr marL="0" marR="0" lvl="0" indent="0" algn="l" rtl="0">
              <a:spcBef>
                <a:spcPts val="0"/>
              </a:spcBef>
              <a:buNone/>
              <a:defRPr sz="1400">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07" name="Shape 107"/>
          <p:cNvSpPr txBox="1">
            <a:spLocks noGrp="1"/>
          </p:cNvSpPr>
          <p:nvPr>
            <p:ph type="ftr" idx="11"/>
          </p:nvPr>
        </p:nvSpPr>
        <p:spPr>
          <a:xfrm>
            <a:off x="3124200" y="6245225"/>
            <a:ext cx="2895600" cy="476400"/>
          </a:xfrm>
          <a:prstGeom prst="rect">
            <a:avLst/>
          </a:prstGeom>
          <a:noFill/>
          <a:ln>
            <a:noFill/>
          </a:ln>
        </p:spPr>
        <p:txBody>
          <a:bodyPr lIns="91425" tIns="91425" rIns="91425" bIns="91425" anchor="t" anchorCtr="0"/>
          <a:lstStyle>
            <a:lvl1pPr marL="0" marR="0" lvl="0" indent="0" algn="l" rtl="0">
              <a:spcBef>
                <a:spcPts val="0"/>
              </a:spcBef>
              <a:buNone/>
              <a:defRPr sz="1800">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08" name="Shape 108"/>
          <p:cNvSpPr txBox="1">
            <a:spLocks noGrp="1"/>
          </p:cNvSpPr>
          <p:nvPr>
            <p:ph type="sldNum" idx="12"/>
          </p:nvPr>
        </p:nvSpPr>
        <p:spPr>
          <a:xfrm>
            <a:off x="6858000" y="6477000"/>
            <a:ext cx="2133600" cy="47640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en-US" sz="1400">
                <a:solidFill>
                  <a:schemeClr val="dk1"/>
                </a:solidFill>
                <a:latin typeface="Arial"/>
                <a:ea typeface="Arial"/>
                <a:cs typeface="Arial"/>
                <a:sym typeface="Arial"/>
              </a:rPr>
              <a:t>‹#›</a:t>
            </a:fld>
            <a:endParaRPr lang="en-US" sz="1400" dirty="0">
              <a:solidFill>
                <a:schemeClr val="dk1"/>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Content">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628650" y="838200"/>
            <a:ext cx="6686400" cy="868500"/>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3600" b="0" i="0" u="none" strike="noStrike" cap="none">
                <a:solidFill>
                  <a:schemeClr val="dk2"/>
                </a:solidFill>
                <a:latin typeface="Calibri"/>
                <a:ea typeface="Calibri"/>
                <a:cs typeface="Calibri"/>
                <a:sym typeface="Calibri"/>
              </a:defRPr>
            </a:lvl1pPr>
            <a:lvl2pPr marL="0" marR="0" lvl="1" indent="0" algn="l" rtl="0">
              <a:spcBef>
                <a:spcPts val="0"/>
              </a:spcBef>
              <a:spcAft>
                <a:spcPts val="0"/>
              </a:spcAft>
              <a:buNone/>
              <a:defRPr sz="3600" b="0" i="0" u="none" strike="noStrike" cap="none">
                <a:solidFill>
                  <a:schemeClr val="dk2"/>
                </a:solidFill>
                <a:latin typeface="Calibri"/>
                <a:ea typeface="Calibri"/>
                <a:cs typeface="Calibri"/>
                <a:sym typeface="Calibri"/>
              </a:defRPr>
            </a:lvl2pPr>
            <a:lvl3pPr marL="0" marR="0" lvl="2" indent="0" algn="l" rtl="0">
              <a:spcBef>
                <a:spcPts val="0"/>
              </a:spcBef>
              <a:spcAft>
                <a:spcPts val="0"/>
              </a:spcAft>
              <a:buNone/>
              <a:defRPr sz="3600" b="0" i="0" u="none" strike="noStrike" cap="none">
                <a:solidFill>
                  <a:schemeClr val="dk2"/>
                </a:solidFill>
                <a:latin typeface="Calibri"/>
                <a:ea typeface="Calibri"/>
                <a:cs typeface="Calibri"/>
                <a:sym typeface="Calibri"/>
              </a:defRPr>
            </a:lvl3pPr>
            <a:lvl4pPr marL="0" marR="0" lvl="3" indent="0" algn="l" rtl="0">
              <a:spcBef>
                <a:spcPts val="0"/>
              </a:spcBef>
              <a:spcAft>
                <a:spcPts val="0"/>
              </a:spcAft>
              <a:buNone/>
              <a:defRPr sz="3600" b="0" i="0" u="none" strike="noStrike" cap="none">
                <a:solidFill>
                  <a:schemeClr val="dk2"/>
                </a:solidFill>
                <a:latin typeface="Calibri"/>
                <a:ea typeface="Calibri"/>
                <a:cs typeface="Calibri"/>
                <a:sym typeface="Calibri"/>
              </a:defRPr>
            </a:lvl4pPr>
            <a:lvl5pPr marL="0" marR="0" lvl="4" indent="0" algn="l" rtl="0">
              <a:spcBef>
                <a:spcPts val="0"/>
              </a:spcBef>
              <a:spcAft>
                <a:spcPts val="0"/>
              </a:spcAft>
              <a:buNone/>
              <a:defRPr sz="3600" b="0" i="0" u="none" strike="noStrike" cap="none">
                <a:solidFill>
                  <a:schemeClr val="dk2"/>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111" name="Shape 111"/>
          <p:cNvSpPr txBox="1">
            <a:spLocks noGrp="1"/>
          </p:cNvSpPr>
          <p:nvPr>
            <p:ph type="body" idx="1"/>
          </p:nvPr>
        </p:nvSpPr>
        <p:spPr>
          <a:xfrm>
            <a:off x="628650" y="1752600"/>
            <a:ext cx="7524600" cy="4373700"/>
          </a:xfrm>
          <a:prstGeom prst="rect">
            <a:avLst/>
          </a:prstGeom>
          <a:noFill/>
          <a:ln>
            <a:noFill/>
          </a:ln>
        </p:spPr>
        <p:txBody>
          <a:bodyPr lIns="91425" tIns="91425" rIns="91425" bIns="91425" anchor="t" anchorCtr="0"/>
          <a:lstStyle>
            <a:lvl1pPr marL="342900" marR="0" lvl="0" indent="-16510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46050" algn="l" rtl="0">
              <a:spcBef>
                <a:spcPts val="440"/>
              </a:spcBef>
              <a:spcAft>
                <a:spcPts val="0"/>
              </a:spcAft>
              <a:buClr>
                <a:schemeClr val="dk1"/>
              </a:buClr>
              <a:buSzPct val="100000"/>
              <a:buFont typeface="Arial"/>
              <a:buChar char="–"/>
              <a:defRPr sz="22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4pPr>
            <a:lvl5pPr marL="2057400" marR="0" lvl="4"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12" name="Shape 112"/>
          <p:cNvSpPr txBox="1">
            <a:spLocks noGrp="1"/>
          </p:cNvSpPr>
          <p:nvPr>
            <p:ph type="dt" idx="10"/>
          </p:nvPr>
        </p:nvSpPr>
        <p:spPr>
          <a:xfrm>
            <a:off x="76200" y="6457948"/>
            <a:ext cx="2133600" cy="476400"/>
          </a:xfrm>
          <a:prstGeom prst="rect">
            <a:avLst/>
          </a:prstGeom>
          <a:noFill/>
          <a:ln>
            <a:noFill/>
          </a:ln>
        </p:spPr>
        <p:txBody>
          <a:bodyPr lIns="91425" tIns="91425" rIns="91425" bIns="91425" anchor="t" anchorCtr="0"/>
          <a:lstStyle>
            <a:lvl1pPr marL="0" marR="0" lvl="0" indent="0" algn="l" rtl="0">
              <a:spcBef>
                <a:spcPts val="0"/>
              </a:spcBef>
              <a:buNone/>
              <a:defRPr sz="1400">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13" name="Shape 113"/>
          <p:cNvSpPr txBox="1">
            <a:spLocks noGrp="1"/>
          </p:cNvSpPr>
          <p:nvPr>
            <p:ph type="ftr" idx="11"/>
          </p:nvPr>
        </p:nvSpPr>
        <p:spPr>
          <a:xfrm>
            <a:off x="3028950" y="6356350"/>
            <a:ext cx="3086100" cy="365100"/>
          </a:xfrm>
          <a:prstGeom prst="rect">
            <a:avLst/>
          </a:prstGeom>
          <a:noFill/>
          <a:ln>
            <a:noFill/>
          </a:ln>
        </p:spPr>
        <p:txBody>
          <a:bodyPr lIns="91425" tIns="91425" rIns="91425" bIns="91425" anchor="t" anchorCtr="0"/>
          <a:lstStyle>
            <a:lvl1pPr marL="0" marR="0" lvl="0" indent="0" algn="l" rtl="0">
              <a:spcBef>
                <a:spcPts val="0"/>
              </a:spcBef>
              <a:buNone/>
              <a:defRPr sz="1800">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14" name="Shape 114"/>
          <p:cNvSpPr txBox="1">
            <a:spLocks noGrp="1"/>
          </p:cNvSpPr>
          <p:nvPr>
            <p:ph type="sldNum" idx="12"/>
          </p:nvPr>
        </p:nvSpPr>
        <p:spPr>
          <a:xfrm>
            <a:off x="6858000" y="6477000"/>
            <a:ext cx="2133600" cy="47640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en-US" sz="1400">
                <a:solidFill>
                  <a:schemeClr val="dk1"/>
                </a:solidFill>
                <a:latin typeface="Arial"/>
                <a:ea typeface="Arial"/>
                <a:cs typeface="Arial"/>
                <a:sym typeface="Arial"/>
              </a:rPr>
              <a:t>‹#›</a:t>
            </a:fld>
            <a:endParaRPr lang="en-US" sz="1400" dirty="0">
              <a:solidFill>
                <a:schemeClr val="dk1"/>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15"/>
        <p:cNvGrpSpPr/>
        <p:nvPr/>
      </p:nvGrpSpPr>
      <p:grpSpPr>
        <a:xfrm>
          <a:off x="0" y="0"/>
          <a:ext cx="0" cy="0"/>
          <a:chOff x="0" y="0"/>
          <a:chExt cx="0" cy="0"/>
        </a:xfrm>
      </p:grpSpPr>
      <p:sp>
        <p:nvSpPr>
          <p:cNvPr id="116" name="Shape 116"/>
          <p:cNvSpPr txBox="1">
            <a:spLocks noGrp="1"/>
          </p:cNvSpPr>
          <p:nvPr>
            <p:ph type="dt" idx="10"/>
          </p:nvPr>
        </p:nvSpPr>
        <p:spPr>
          <a:xfrm>
            <a:off x="76200" y="6457948"/>
            <a:ext cx="2133600" cy="476400"/>
          </a:xfrm>
          <a:prstGeom prst="rect">
            <a:avLst/>
          </a:prstGeom>
          <a:noFill/>
          <a:ln>
            <a:noFill/>
          </a:ln>
        </p:spPr>
        <p:txBody>
          <a:bodyPr lIns="91425" tIns="91425" rIns="91425" bIns="91425" anchor="t" anchorCtr="0"/>
          <a:lstStyle>
            <a:lvl1pPr marL="0" marR="0" lvl="0" indent="0" algn="l" rtl="0">
              <a:spcBef>
                <a:spcPts val="0"/>
              </a:spcBef>
              <a:buNone/>
              <a:defRPr sz="1400">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17" name="Shape 117"/>
          <p:cNvSpPr txBox="1">
            <a:spLocks noGrp="1"/>
          </p:cNvSpPr>
          <p:nvPr>
            <p:ph type="ftr" idx="11"/>
          </p:nvPr>
        </p:nvSpPr>
        <p:spPr>
          <a:xfrm>
            <a:off x="3124200" y="6245225"/>
            <a:ext cx="2895600" cy="476400"/>
          </a:xfrm>
          <a:prstGeom prst="rect">
            <a:avLst/>
          </a:prstGeom>
          <a:noFill/>
          <a:ln>
            <a:noFill/>
          </a:ln>
        </p:spPr>
        <p:txBody>
          <a:bodyPr lIns="91425" tIns="91425" rIns="91425" bIns="91425" anchor="t" anchorCtr="0"/>
          <a:lstStyle>
            <a:lvl1pPr marL="0" marR="0" lvl="0" indent="0" algn="l" rtl="0">
              <a:spcBef>
                <a:spcPts val="0"/>
              </a:spcBef>
              <a:buNone/>
              <a:defRPr sz="1800">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18" name="Shape 118"/>
          <p:cNvSpPr txBox="1">
            <a:spLocks noGrp="1"/>
          </p:cNvSpPr>
          <p:nvPr>
            <p:ph type="sldNum" idx="12"/>
          </p:nvPr>
        </p:nvSpPr>
        <p:spPr>
          <a:xfrm>
            <a:off x="6858000" y="6477000"/>
            <a:ext cx="2133600" cy="47640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en-US" sz="1400">
                <a:solidFill>
                  <a:schemeClr val="dk1"/>
                </a:solidFill>
                <a:latin typeface="Arial"/>
                <a:ea typeface="Arial"/>
                <a:cs typeface="Arial"/>
                <a:sym typeface="Arial"/>
              </a:rPr>
              <a:t>‹#›</a:t>
            </a:fld>
            <a:endParaRPr lang="en-US" sz="1400" dirty="0">
              <a:solidFill>
                <a:schemeClr val="dk1"/>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a:off x="722312" y="4406901"/>
            <a:ext cx="7772400" cy="13620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4000" b="1" i="0" u="none" strike="noStrike" cap="none">
                <a:solidFill>
                  <a:schemeClr val="dk2"/>
                </a:solidFill>
                <a:latin typeface="Calibri"/>
                <a:ea typeface="Calibri"/>
                <a:cs typeface="Calibri"/>
                <a:sym typeface="Calibri"/>
              </a:defRPr>
            </a:lvl1pPr>
            <a:lvl2pPr marL="0" marR="0" lvl="1" indent="0" algn="l" rtl="0">
              <a:spcBef>
                <a:spcPts val="0"/>
              </a:spcBef>
              <a:spcAft>
                <a:spcPts val="0"/>
              </a:spcAft>
              <a:buNone/>
              <a:defRPr sz="3600" b="0" i="0" u="none" strike="noStrike" cap="none">
                <a:solidFill>
                  <a:schemeClr val="dk2"/>
                </a:solidFill>
                <a:latin typeface="Calibri"/>
                <a:ea typeface="Calibri"/>
                <a:cs typeface="Calibri"/>
                <a:sym typeface="Calibri"/>
              </a:defRPr>
            </a:lvl2pPr>
            <a:lvl3pPr marL="0" marR="0" lvl="2" indent="0" algn="l" rtl="0">
              <a:spcBef>
                <a:spcPts val="0"/>
              </a:spcBef>
              <a:spcAft>
                <a:spcPts val="0"/>
              </a:spcAft>
              <a:buNone/>
              <a:defRPr sz="3600" b="0" i="0" u="none" strike="noStrike" cap="none">
                <a:solidFill>
                  <a:schemeClr val="dk2"/>
                </a:solidFill>
                <a:latin typeface="Calibri"/>
                <a:ea typeface="Calibri"/>
                <a:cs typeface="Calibri"/>
                <a:sym typeface="Calibri"/>
              </a:defRPr>
            </a:lvl3pPr>
            <a:lvl4pPr marL="0" marR="0" lvl="3" indent="0" algn="l" rtl="0">
              <a:spcBef>
                <a:spcPts val="0"/>
              </a:spcBef>
              <a:spcAft>
                <a:spcPts val="0"/>
              </a:spcAft>
              <a:buNone/>
              <a:defRPr sz="3600" b="0" i="0" u="none" strike="noStrike" cap="none">
                <a:solidFill>
                  <a:schemeClr val="dk2"/>
                </a:solidFill>
                <a:latin typeface="Calibri"/>
                <a:ea typeface="Calibri"/>
                <a:cs typeface="Calibri"/>
                <a:sym typeface="Calibri"/>
              </a:defRPr>
            </a:lvl4pPr>
            <a:lvl5pPr marL="0" marR="0" lvl="4" indent="0" algn="l" rtl="0">
              <a:spcBef>
                <a:spcPts val="0"/>
              </a:spcBef>
              <a:spcAft>
                <a:spcPts val="0"/>
              </a:spcAft>
              <a:buNone/>
              <a:defRPr sz="3600" b="0" i="0" u="none" strike="noStrike" cap="none">
                <a:solidFill>
                  <a:schemeClr val="dk2"/>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121" name="Shape 121"/>
          <p:cNvSpPr txBox="1">
            <a:spLocks noGrp="1"/>
          </p:cNvSpPr>
          <p:nvPr>
            <p:ph type="body" idx="1"/>
          </p:nvPr>
        </p:nvSpPr>
        <p:spPr>
          <a:xfrm>
            <a:off x="722312" y="2906713"/>
            <a:ext cx="7772400" cy="1500300"/>
          </a:xfrm>
          <a:prstGeom prst="rect">
            <a:avLst/>
          </a:prstGeom>
          <a:noFill/>
          <a:ln>
            <a:noFill/>
          </a:ln>
        </p:spPr>
        <p:txBody>
          <a:bodyPr lIns="91425" tIns="91425" rIns="91425" bIns="91425" anchor="b" anchorCtr="0"/>
          <a:lstStyle>
            <a:lvl1pPr marL="0" marR="0" lvl="0"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1pPr>
            <a:lvl2pPr marL="457200" marR="0" lvl="1" indent="0" algn="l" rtl="0">
              <a:spcBef>
                <a:spcPts val="36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spcBef>
                <a:spcPts val="320"/>
              </a:spcBef>
              <a:spcAft>
                <a:spcPts val="0"/>
              </a:spcAft>
              <a:buClr>
                <a:schemeClr val="dk1"/>
              </a:buClr>
              <a:buFont typeface="Arial"/>
              <a:buNone/>
              <a:defRPr sz="1600" b="0" i="0" u="none" strike="noStrike" cap="none">
                <a:solidFill>
                  <a:schemeClr val="dk1"/>
                </a:solidFill>
                <a:latin typeface="Arial"/>
                <a:ea typeface="Arial"/>
                <a:cs typeface="Arial"/>
                <a:sym typeface="Arial"/>
              </a:defRPr>
            </a:lvl3pPr>
            <a:lvl4pPr marL="1371600" marR="0" lvl="3"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4pPr>
            <a:lvl5pPr marL="1828800" marR="0" lvl="4"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5pPr>
            <a:lvl6pPr marL="2286000" marR="0" lvl="5"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6pPr>
            <a:lvl7pPr marL="2743200" marR="0" lvl="6"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7pPr>
            <a:lvl8pPr marL="3200400" marR="0" lvl="7"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8pPr>
            <a:lvl9pPr marL="3657600" marR="0" lvl="8"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9pPr>
          </a:lstStyle>
          <a:p>
            <a:endParaRPr/>
          </a:p>
        </p:txBody>
      </p:sp>
      <p:sp>
        <p:nvSpPr>
          <p:cNvPr id="122" name="Shape 122"/>
          <p:cNvSpPr txBox="1">
            <a:spLocks noGrp="1"/>
          </p:cNvSpPr>
          <p:nvPr>
            <p:ph type="dt" idx="10"/>
          </p:nvPr>
        </p:nvSpPr>
        <p:spPr>
          <a:xfrm>
            <a:off x="76200" y="6457948"/>
            <a:ext cx="2133600" cy="476400"/>
          </a:xfrm>
          <a:prstGeom prst="rect">
            <a:avLst/>
          </a:prstGeom>
          <a:noFill/>
          <a:ln>
            <a:noFill/>
          </a:ln>
        </p:spPr>
        <p:txBody>
          <a:bodyPr lIns="91425" tIns="91425" rIns="91425" bIns="91425" anchor="t" anchorCtr="0"/>
          <a:lstStyle>
            <a:lvl1pPr marL="0" marR="0" lvl="0" indent="0" algn="l" rtl="0">
              <a:spcBef>
                <a:spcPts val="0"/>
              </a:spcBef>
              <a:buNone/>
              <a:defRPr sz="1400">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23" name="Shape 123"/>
          <p:cNvSpPr txBox="1">
            <a:spLocks noGrp="1"/>
          </p:cNvSpPr>
          <p:nvPr>
            <p:ph type="ftr" idx="11"/>
          </p:nvPr>
        </p:nvSpPr>
        <p:spPr>
          <a:xfrm>
            <a:off x="3124200" y="6245225"/>
            <a:ext cx="2895600" cy="476400"/>
          </a:xfrm>
          <a:prstGeom prst="rect">
            <a:avLst/>
          </a:prstGeom>
          <a:noFill/>
          <a:ln>
            <a:noFill/>
          </a:ln>
        </p:spPr>
        <p:txBody>
          <a:bodyPr lIns="91425" tIns="91425" rIns="91425" bIns="91425" anchor="t" anchorCtr="0"/>
          <a:lstStyle>
            <a:lvl1pPr marL="0" marR="0" lvl="0" indent="0" algn="l" rtl="0">
              <a:spcBef>
                <a:spcPts val="0"/>
              </a:spcBef>
              <a:buNone/>
              <a:defRPr sz="1800">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24" name="Shape 124"/>
          <p:cNvSpPr txBox="1">
            <a:spLocks noGrp="1"/>
          </p:cNvSpPr>
          <p:nvPr>
            <p:ph type="sldNum" idx="12"/>
          </p:nvPr>
        </p:nvSpPr>
        <p:spPr>
          <a:xfrm>
            <a:off x="6858000" y="6477000"/>
            <a:ext cx="2133600" cy="47640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en-US" sz="1400">
                <a:solidFill>
                  <a:schemeClr val="dk1"/>
                </a:solidFill>
                <a:latin typeface="Arial"/>
                <a:ea typeface="Arial"/>
                <a:cs typeface="Arial"/>
                <a:sym typeface="Arial"/>
              </a:rPr>
              <a:t>‹#›</a:t>
            </a:fld>
            <a:endParaRPr lang="en-US" sz="1400" dirty="0">
              <a:solidFill>
                <a:schemeClr val="dk1"/>
              </a:solidFill>
              <a:latin typeface="Arial"/>
              <a:ea typeface="Arial"/>
              <a:cs typeface="Arial"/>
              <a:sym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125"/>
        <p:cNvGrpSpPr/>
        <p:nvPr/>
      </p:nvGrpSpPr>
      <p:grpSpPr>
        <a:xfrm>
          <a:off x="0" y="0"/>
          <a:ext cx="0" cy="0"/>
          <a:chOff x="0" y="0"/>
          <a:chExt cx="0" cy="0"/>
        </a:xfrm>
      </p:grpSpPr>
      <p:cxnSp>
        <p:nvCxnSpPr>
          <p:cNvPr id="126" name="Shape 126"/>
          <p:cNvCxnSpPr/>
          <p:nvPr/>
        </p:nvCxnSpPr>
        <p:spPr>
          <a:xfrm>
            <a:off x="17755" y="1504950"/>
            <a:ext cx="8991600" cy="0"/>
          </a:xfrm>
          <a:prstGeom prst="straightConnector1">
            <a:avLst/>
          </a:prstGeom>
          <a:noFill/>
          <a:ln w="44450" cap="rnd" cmpd="sng">
            <a:solidFill>
              <a:srgbClr val="000099"/>
            </a:solidFill>
            <a:prstDash val="solid"/>
            <a:round/>
            <a:headEnd type="none" w="med" len="med"/>
            <a:tailEnd type="none" w="med" len="med"/>
          </a:ln>
        </p:spPr>
      </p:cxnSp>
      <p:sp>
        <p:nvSpPr>
          <p:cNvPr id="127" name="Shape 127"/>
          <p:cNvSpPr txBox="1">
            <a:spLocks noGrp="1"/>
          </p:cNvSpPr>
          <p:nvPr>
            <p:ph type="title"/>
          </p:nvPr>
        </p:nvSpPr>
        <p:spPr>
          <a:xfrm>
            <a:off x="0" y="457200"/>
            <a:ext cx="8229600" cy="1143000"/>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3600" b="0" i="0" u="none" strike="noStrike" cap="none">
                <a:solidFill>
                  <a:schemeClr val="dk2"/>
                </a:solidFill>
                <a:latin typeface="Calibri"/>
                <a:ea typeface="Calibri"/>
                <a:cs typeface="Calibri"/>
                <a:sym typeface="Calibri"/>
              </a:defRPr>
            </a:lvl1pPr>
            <a:lvl2pPr marL="0" marR="0" lvl="1" indent="0" algn="l" rtl="0">
              <a:spcBef>
                <a:spcPts val="0"/>
              </a:spcBef>
              <a:spcAft>
                <a:spcPts val="0"/>
              </a:spcAft>
              <a:buNone/>
              <a:defRPr sz="3600" b="0" i="0" u="none" strike="noStrike" cap="none">
                <a:solidFill>
                  <a:schemeClr val="dk2"/>
                </a:solidFill>
                <a:latin typeface="Calibri"/>
                <a:ea typeface="Calibri"/>
                <a:cs typeface="Calibri"/>
                <a:sym typeface="Calibri"/>
              </a:defRPr>
            </a:lvl2pPr>
            <a:lvl3pPr marL="0" marR="0" lvl="2" indent="0" algn="l" rtl="0">
              <a:spcBef>
                <a:spcPts val="0"/>
              </a:spcBef>
              <a:spcAft>
                <a:spcPts val="0"/>
              </a:spcAft>
              <a:buNone/>
              <a:defRPr sz="3600" b="0" i="0" u="none" strike="noStrike" cap="none">
                <a:solidFill>
                  <a:schemeClr val="dk2"/>
                </a:solidFill>
                <a:latin typeface="Calibri"/>
                <a:ea typeface="Calibri"/>
                <a:cs typeface="Calibri"/>
                <a:sym typeface="Calibri"/>
              </a:defRPr>
            </a:lvl3pPr>
            <a:lvl4pPr marL="0" marR="0" lvl="3" indent="0" algn="l" rtl="0">
              <a:spcBef>
                <a:spcPts val="0"/>
              </a:spcBef>
              <a:spcAft>
                <a:spcPts val="0"/>
              </a:spcAft>
              <a:buNone/>
              <a:defRPr sz="3600" b="0" i="0" u="none" strike="noStrike" cap="none">
                <a:solidFill>
                  <a:schemeClr val="dk2"/>
                </a:solidFill>
                <a:latin typeface="Calibri"/>
                <a:ea typeface="Calibri"/>
                <a:cs typeface="Calibri"/>
                <a:sym typeface="Calibri"/>
              </a:defRPr>
            </a:lvl4pPr>
            <a:lvl5pPr marL="0" marR="0" lvl="4" indent="0" algn="l" rtl="0">
              <a:spcBef>
                <a:spcPts val="0"/>
              </a:spcBef>
              <a:spcAft>
                <a:spcPts val="0"/>
              </a:spcAft>
              <a:buNone/>
              <a:defRPr sz="3600" b="0" i="0" u="none" strike="noStrike" cap="none">
                <a:solidFill>
                  <a:schemeClr val="dk2"/>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128" name="Shape 128"/>
          <p:cNvSpPr txBox="1">
            <a:spLocks noGrp="1"/>
          </p:cNvSpPr>
          <p:nvPr>
            <p:ph type="body" idx="1"/>
          </p:nvPr>
        </p:nvSpPr>
        <p:spPr>
          <a:xfrm>
            <a:off x="457200" y="1600200"/>
            <a:ext cx="4038600" cy="4526100"/>
          </a:xfrm>
          <a:prstGeom prst="rect">
            <a:avLst/>
          </a:prstGeom>
          <a:noFill/>
          <a:ln>
            <a:noFill/>
          </a:ln>
        </p:spPr>
        <p:txBody>
          <a:bodyPr lIns="91425" tIns="91425" rIns="91425" bIns="91425" anchor="t" anchorCtr="0"/>
          <a:lstStyle>
            <a:lvl1pPr marL="342900" marR="0" lvl="0" indent="-16510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3pPr>
            <a:lvl4pPr marL="1600200" marR="0" lvl="3"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4pPr>
            <a:lvl5pPr marL="2057400" marR="0" lvl="4"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6pPr>
            <a:lvl7pPr marL="2971800" marR="0" lvl="6"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7pPr>
            <a:lvl8pPr marL="3429000" marR="0" lvl="7"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8pPr>
            <a:lvl9pPr marL="3886200" marR="0" lvl="8"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9" name="Shape 129"/>
          <p:cNvSpPr txBox="1">
            <a:spLocks noGrp="1"/>
          </p:cNvSpPr>
          <p:nvPr>
            <p:ph type="body" idx="2"/>
          </p:nvPr>
        </p:nvSpPr>
        <p:spPr>
          <a:xfrm>
            <a:off x="4648200" y="1600200"/>
            <a:ext cx="4038600" cy="4526100"/>
          </a:xfrm>
          <a:prstGeom prst="rect">
            <a:avLst/>
          </a:prstGeom>
          <a:noFill/>
          <a:ln>
            <a:noFill/>
          </a:ln>
        </p:spPr>
        <p:txBody>
          <a:bodyPr lIns="91425" tIns="91425" rIns="91425" bIns="91425" anchor="t" anchorCtr="0"/>
          <a:lstStyle>
            <a:lvl1pPr marL="342900" marR="0" lvl="0" indent="-16510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3pPr>
            <a:lvl4pPr marL="1600200" marR="0" lvl="3"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4pPr>
            <a:lvl5pPr marL="2057400" marR="0" lvl="4"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6pPr>
            <a:lvl7pPr marL="2971800" marR="0" lvl="6"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7pPr>
            <a:lvl8pPr marL="3429000" marR="0" lvl="7"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8pPr>
            <a:lvl9pPr marL="3886200" marR="0" lvl="8"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30" name="Shape 130"/>
          <p:cNvSpPr txBox="1">
            <a:spLocks noGrp="1"/>
          </p:cNvSpPr>
          <p:nvPr>
            <p:ph type="dt" idx="10"/>
          </p:nvPr>
        </p:nvSpPr>
        <p:spPr>
          <a:xfrm>
            <a:off x="76200" y="6457948"/>
            <a:ext cx="2133600" cy="476400"/>
          </a:xfrm>
          <a:prstGeom prst="rect">
            <a:avLst/>
          </a:prstGeom>
          <a:noFill/>
          <a:ln>
            <a:noFill/>
          </a:ln>
        </p:spPr>
        <p:txBody>
          <a:bodyPr lIns="91425" tIns="91425" rIns="91425" bIns="91425" anchor="t" anchorCtr="0"/>
          <a:lstStyle>
            <a:lvl1pPr marL="0" marR="0" lvl="0" indent="0" algn="l" rtl="0">
              <a:spcBef>
                <a:spcPts val="0"/>
              </a:spcBef>
              <a:buNone/>
              <a:defRPr sz="1400">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31" name="Shape 131"/>
          <p:cNvSpPr txBox="1">
            <a:spLocks noGrp="1"/>
          </p:cNvSpPr>
          <p:nvPr>
            <p:ph type="ftr" idx="11"/>
          </p:nvPr>
        </p:nvSpPr>
        <p:spPr>
          <a:xfrm>
            <a:off x="3124200" y="6245225"/>
            <a:ext cx="2895600" cy="476400"/>
          </a:xfrm>
          <a:prstGeom prst="rect">
            <a:avLst/>
          </a:prstGeom>
          <a:noFill/>
          <a:ln>
            <a:noFill/>
          </a:ln>
        </p:spPr>
        <p:txBody>
          <a:bodyPr lIns="91425" tIns="91425" rIns="91425" bIns="91425" anchor="t" anchorCtr="0"/>
          <a:lstStyle>
            <a:lvl1pPr marL="0" marR="0" lvl="0" indent="0" algn="l" rtl="0">
              <a:spcBef>
                <a:spcPts val="0"/>
              </a:spcBef>
              <a:buNone/>
              <a:defRPr sz="1800">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32" name="Shape 132"/>
          <p:cNvSpPr txBox="1">
            <a:spLocks noGrp="1"/>
          </p:cNvSpPr>
          <p:nvPr>
            <p:ph type="sldNum" idx="12"/>
          </p:nvPr>
        </p:nvSpPr>
        <p:spPr>
          <a:xfrm>
            <a:off x="6858000" y="6477000"/>
            <a:ext cx="2133600" cy="47640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en-US" sz="1400">
                <a:solidFill>
                  <a:schemeClr val="dk1"/>
                </a:solidFill>
                <a:latin typeface="Arial"/>
                <a:ea typeface="Arial"/>
                <a:cs typeface="Arial"/>
                <a:sym typeface="Arial"/>
              </a:rPr>
              <a:t>‹#›</a:t>
            </a:fld>
            <a:endParaRPr lang="en-US" sz="1400" dirty="0">
              <a:solidFill>
                <a:schemeClr val="dk1"/>
              </a:solidFill>
              <a:latin typeface="Arial"/>
              <a:ea typeface="Arial"/>
              <a:cs typeface="Arial"/>
              <a:sym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0" y="457200"/>
            <a:ext cx="8229600" cy="1143000"/>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3600" b="0" i="0" u="none" strike="noStrike" cap="none">
                <a:solidFill>
                  <a:schemeClr val="dk2"/>
                </a:solidFill>
                <a:latin typeface="Calibri"/>
                <a:ea typeface="Calibri"/>
                <a:cs typeface="Calibri"/>
                <a:sym typeface="Calibri"/>
              </a:defRPr>
            </a:lvl1pPr>
            <a:lvl2pPr marL="0" marR="0" lvl="1" indent="0" algn="l" rtl="0">
              <a:spcBef>
                <a:spcPts val="0"/>
              </a:spcBef>
              <a:spcAft>
                <a:spcPts val="0"/>
              </a:spcAft>
              <a:buNone/>
              <a:defRPr sz="3600" b="0" i="0" u="none" strike="noStrike" cap="none">
                <a:solidFill>
                  <a:schemeClr val="dk2"/>
                </a:solidFill>
                <a:latin typeface="Calibri"/>
                <a:ea typeface="Calibri"/>
                <a:cs typeface="Calibri"/>
                <a:sym typeface="Calibri"/>
              </a:defRPr>
            </a:lvl2pPr>
            <a:lvl3pPr marL="0" marR="0" lvl="2" indent="0" algn="l" rtl="0">
              <a:spcBef>
                <a:spcPts val="0"/>
              </a:spcBef>
              <a:spcAft>
                <a:spcPts val="0"/>
              </a:spcAft>
              <a:buNone/>
              <a:defRPr sz="3600" b="0" i="0" u="none" strike="noStrike" cap="none">
                <a:solidFill>
                  <a:schemeClr val="dk2"/>
                </a:solidFill>
                <a:latin typeface="Calibri"/>
                <a:ea typeface="Calibri"/>
                <a:cs typeface="Calibri"/>
                <a:sym typeface="Calibri"/>
              </a:defRPr>
            </a:lvl3pPr>
            <a:lvl4pPr marL="0" marR="0" lvl="3" indent="0" algn="l" rtl="0">
              <a:spcBef>
                <a:spcPts val="0"/>
              </a:spcBef>
              <a:spcAft>
                <a:spcPts val="0"/>
              </a:spcAft>
              <a:buNone/>
              <a:defRPr sz="3600" b="0" i="0" u="none" strike="noStrike" cap="none">
                <a:solidFill>
                  <a:schemeClr val="dk2"/>
                </a:solidFill>
                <a:latin typeface="Calibri"/>
                <a:ea typeface="Calibri"/>
                <a:cs typeface="Calibri"/>
                <a:sym typeface="Calibri"/>
              </a:defRPr>
            </a:lvl4pPr>
            <a:lvl5pPr marL="0" marR="0" lvl="4" indent="0" algn="l" rtl="0">
              <a:spcBef>
                <a:spcPts val="0"/>
              </a:spcBef>
              <a:spcAft>
                <a:spcPts val="0"/>
              </a:spcAft>
              <a:buNone/>
              <a:defRPr sz="3600" b="0" i="0" u="none" strike="noStrike" cap="none">
                <a:solidFill>
                  <a:schemeClr val="dk2"/>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135" name="Shape 135"/>
          <p:cNvSpPr txBox="1">
            <a:spLocks noGrp="1"/>
          </p:cNvSpPr>
          <p:nvPr>
            <p:ph type="body" idx="1"/>
          </p:nvPr>
        </p:nvSpPr>
        <p:spPr>
          <a:xfrm>
            <a:off x="457200" y="1535112"/>
            <a:ext cx="4040100" cy="639899"/>
          </a:xfrm>
          <a:prstGeom prst="rect">
            <a:avLst/>
          </a:prstGeom>
          <a:noFill/>
          <a:ln>
            <a:noFill/>
          </a:ln>
        </p:spPr>
        <p:txBody>
          <a:bodyPr lIns="91425" tIns="91425" rIns="91425" bIns="91425" anchor="b" anchorCtr="0"/>
          <a:lstStyle>
            <a:lvl1pPr marL="0" marR="0" lvl="0" indent="0" algn="l" rtl="0">
              <a:spcBef>
                <a:spcPts val="480"/>
              </a:spcBef>
              <a:spcAft>
                <a:spcPts val="0"/>
              </a:spcAft>
              <a:buClr>
                <a:schemeClr val="dk1"/>
              </a:buClr>
              <a:buFont typeface="Arial"/>
              <a:buNone/>
              <a:defRPr sz="2400" b="1" i="0" u="none" strike="noStrike" cap="none">
                <a:solidFill>
                  <a:schemeClr val="dk1"/>
                </a:solidFill>
                <a:latin typeface="Arial"/>
                <a:ea typeface="Arial"/>
                <a:cs typeface="Arial"/>
                <a:sym typeface="Arial"/>
              </a:defRPr>
            </a:lvl1pPr>
            <a:lvl2pPr marL="457200" marR="0" lvl="1" indent="0" algn="l" rtl="0">
              <a:spcBef>
                <a:spcPts val="400"/>
              </a:spcBef>
              <a:spcAft>
                <a:spcPts val="0"/>
              </a:spcAft>
              <a:buClr>
                <a:schemeClr val="dk1"/>
              </a:buClr>
              <a:buFont typeface="Arial"/>
              <a:buNone/>
              <a:defRPr sz="2000" b="1" i="0" u="none" strike="noStrike" cap="none">
                <a:solidFill>
                  <a:schemeClr val="dk1"/>
                </a:solidFill>
                <a:latin typeface="Arial"/>
                <a:ea typeface="Arial"/>
                <a:cs typeface="Arial"/>
                <a:sym typeface="Arial"/>
              </a:defRPr>
            </a:lvl2pPr>
            <a:lvl3pPr marL="914400" marR="0" lvl="2" indent="0" algn="l" rtl="0">
              <a:spcBef>
                <a:spcPts val="360"/>
              </a:spcBef>
              <a:spcAft>
                <a:spcPts val="0"/>
              </a:spcAft>
              <a:buClr>
                <a:schemeClr val="dk1"/>
              </a:buClr>
              <a:buFont typeface="Arial"/>
              <a:buNone/>
              <a:defRPr sz="1800" b="1" i="0" u="none" strike="noStrike" cap="none">
                <a:solidFill>
                  <a:schemeClr val="dk1"/>
                </a:solidFill>
                <a:latin typeface="Arial"/>
                <a:ea typeface="Arial"/>
                <a:cs typeface="Arial"/>
                <a:sym typeface="Arial"/>
              </a:defRPr>
            </a:lvl3pPr>
            <a:lvl4pPr marL="1371600" marR="0" lvl="3"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4pPr>
            <a:lvl5pPr marL="1828800" marR="0" lvl="4"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5pPr>
            <a:lvl6pPr marL="2286000" marR="0" lvl="5"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136" name="Shape 136"/>
          <p:cNvSpPr txBox="1">
            <a:spLocks noGrp="1"/>
          </p:cNvSpPr>
          <p:nvPr>
            <p:ph type="body" idx="2"/>
          </p:nvPr>
        </p:nvSpPr>
        <p:spPr>
          <a:xfrm>
            <a:off x="457200" y="2174875"/>
            <a:ext cx="4040100" cy="3951300"/>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1pPr>
            <a:lvl2pPr marL="742950" marR="0" lvl="1" indent="-15875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2pPr>
            <a:lvl3pPr marL="1143000" marR="0" lvl="2"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3pPr>
            <a:lvl4pPr marL="1600200" marR="0" lvl="3"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37" name="Shape 137"/>
          <p:cNvSpPr txBox="1">
            <a:spLocks noGrp="1"/>
          </p:cNvSpPr>
          <p:nvPr>
            <p:ph type="body" idx="3"/>
          </p:nvPr>
        </p:nvSpPr>
        <p:spPr>
          <a:xfrm>
            <a:off x="4645026" y="1535112"/>
            <a:ext cx="4041900" cy="639899"/>
          </a:xfrm>
          <a:prstGeom prst="rect">
            <a:avLst/>
          </a:prstGeom>
          <a:noFill/>
          <a:ln>
            <a:noFill/>
          </a:ln>
        </p:spPr>
        <p:txBody>
          <a:bodyPr lIns="91425" tIns="91425" rIns="91425" bIns="91425" anchor="b" anchorCtr="0"/>
          <a:lstStyle>
            <a:lvl1pPr marL="0" marR="0" lvl="0" indent="0" algn="l" rtl="0">
              <a:spcBef>
                <a:spcPts val="480"/>
              </a:spcBef>
              <a:spcAft>
                <a:spcPts val="0"/>
              </a:spcAft>
              <a:buClr>
                <a:schemeClr val="dk1"/>
              </a:buClr>
              <a:buFont typeface="Arial"/>
              <a:buNone/>
              <a:defRPr sz="2400" b="1" i="0" u="none" strike="noStrike" cap="none">
                <a:solidFill>
                  <a:schemeClr val="dk1"/>
                </a:solidFill>
                <a:latin typeface="Arial"/>
                <a:ea typeface="Arial"/>
                <a:cs typeface="Arial"/>
                <a:sym typeface="Arial"/>
              </a:defRPr>
            </a:lvl1pPr>
            <a:lvl2pPr marL="457200" marR="0" lvl="1" indent="0" algn="l" rtl="0">
              <a:spcBef>
                <a:spcPts val="400"/>
              </a:spcBef>
              <a:spcAft>
                <a:spcPts val="0"/>
              </a:spcAft>
              <a:buClr>
                <a:schemeClr val="dk1"/>
              </a:buClr>
              <a:buFont typeface="Arial"/>
              <a:buNone/>
              <a:defRPr sz="2000" b="1" i="0" u="none" strike="noStrike" cap="none">
                <a:solidFill>
                  <a:schemeClr val="dk1"/>
                </a:solidFill>
                <a:latin typeface="Arial"/>
                <a:ea typeface="Arial"/>
                <a:cs typeface="Arial"/>
                <a:sym typeface="Arial"/>
              </a:defRPr>
            </a:lvl2pPr>
            <a:lvl3pPr marL="914400" marR="0" lvl="2" indent="0" algn="l" rtl="0">
              <a:spcBef>
                <a:spcPts val="360"/>
              </a:spcBef>
              <a:spcAft>
                <a:spcPts val="0"/>
              </a:spcAft>
              <a:buClr>
                <a:schemeClr val="dk1"/>
              </a:buClr>
              <a:buFont typeface="Arial"/>
              <a:buNone/>
              <a:defRPr sz="1800" b="1" i="0" u="none" strike="noStrike" cap="none">
                <a:solidFill>
                  <a:schemeClr val="dk1"/>
                </a:solidFill>
                <a:latin typeface="Arial"/>
                <a:ea typeface="Arial"/>
                <a:cs typeface="Arial"/>
                <a:sym typeface="Arial"/>
              </a:defRPr>
            </a:lvl3pPr>
            <a:lvl4pPr marL="1371600" marR="0" lvl="3"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4pPr>
            <a:lvl5pPr marL="1828800" marR="0" lvl="4"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5pPr>
            <a:lvl6pPr marL="2286000" marR="0" lvl="5"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138" name="Shape 138"/>
          <p:cNvSpPr txBox="1">
            <a:spLocks noGrp="1"/>
          </p:cNvSpPr>
          <p:nvPr>
            <p:ph type="body" idx="4"/>
          </p:nvPr>
        </p:nvSpPr>
        <p:spPr>
          <a:xfrm>
            <a:off x="4645026" y="2174875"/>
            <a:ext cx="4041900" cy="3951300"/>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1pPr>
            <a:lvl2pPr marL="742950" marR="0" lvl="1" indent="-15875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2pPr>
            <a:lvl3pPr marL="1143000" marR="0" lvl="2"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3pPr>
            <a:lvl4pPr marL="1600200" marR="0" lvl="3"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39" name="Shape 139"/>
          <p:cNvSpPr txBox="1">
            <a:spLocks noGrp="1"/>
          </p:cNvSpPr>
          <p:nvPr>
            <p:ph type="dt" idx="10"/>
          </p:nvPr>
        </p:nvSpPr>
        <p:spPr>
          <a:xfrm>
            <a:off x="76200" y="6457948"/>
            <a:ext cx="2133600" cy="476400"/>
          </a:xfrm>
          <a:prstGeom prst="rect">
            <a:avLst/>
          </a:prstGeom>
          <a:noFill/>
          <a:ln>
            <a:noFill/>
          </a:ln>
        </p:spPr>
        <p:txBody>
          <a:bodyPr lIns="91425" tIns="91425" rIns="91425" bIns="91425" anchor="t" anchorCtr="0"/>
          <a:lstStyle>
            <a:lvl1pPr marL="0" marR="0" lvl="0" indent="0" algn="l" rtl="0">
              <a:spcBef>
                <a:spcPts val="0"/>
              </a:spcBef>
              <a:buNone/>
              <a:defRPr sz="1400">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40" name="Shape 140"/>
          <p:cNvSpPr txBox="1">
            <a:spLocks noGrp="1"/>
          </p:cNvSpPr>
          <p:nvPr>
            <p:ph type="ftr" idx="11"/>
          </p:nvPr>
        </p:nvSpPr>
        <p:spPr>
          <a:xfrm>
            <a:off x="3124200" y="6245225"/>
            <a:ext cx="2895600" cy="476400"/>
          </a:xfrm>
          <a:prstGeom prst="rect">
            <a:avLst/>
          </a:prstGeom>
          <a:noFill/>
          <a:ln>
            <a:noFill/>
          </a:ln>
        </p:spPr>
        <p:txBody>
          <a:bodyPr lIns="91425" tIns="91425" rIns="91425" bIns="91425" anchor="t" anchorCtr="0"/>
          <a:lstStyle>
            <a:lvl1pPr marL="0" marR="0" lvl="0" indent="0" algn="l" rtl="0">
              <a:spcBef>
                <a:spcPts val="0"/>
              </a:spcBef>
              <a:buNone/>
              <a:defRPr sz="1800">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41" name="Shape 141"/>
          <p:cNvSpPr txBox="1">
            <a:spLocks noGrp="1"/>
          </p:cNvSpPr>
          <p:nvPr>
            <p:ph type="sldNum" idx="12"/>
          </p:nvPr>
        </p:nvSpPr>
        <p:spPr>
          <a:xfrm>
            <a:off x="6858000" y="6477000"/>
            <a:ext cx="2133600" cy="47640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en-US" sz="1400">
                <a:solidFill>
                  <a:schemeClr val="dk1"/>
                </a:solidFill>
                <a:latin typeface="Arial"/>
                <a:ea typeface="Arial"/>
                <a:cs typeface="Arial"/>
                <a:sym typeface="Arial"/>
              </a:rPr>
              <a:t>‹#›</a:t>
            </a:fld>
            <a:endParaRPr lang="en-US" sz="1400" dirty="0">
              <a:solidFill>
                <a:schemeClr val="dk1"/>
              </a:solidFill>
              <a:latin typeface="Arial"/>
              <a:ea typeface="Arial"/>
              <a:cs typeface="Arial"/>
              <a:sym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42"/>
        <p:cNvGrpSpPr/>
        <p:nvPr/>
      </p:nvGrpSpPr>
      <p:grpSpPr>
        <a:xfrm>
          <a:off x="0" y="0"/>
          <a:ext cx="0" cy="0"/>
          <a:chOff x="0" y="0"/>
          <a:chExt cx="0" cy="0"/>
        </a:xfrm>
      </p:grpSpPr>
      <p:cxnSp>
        <p:nvCxnSpPr>
          <p:cNvPr id="143" name="Shape 143"/>
          <p:cNvCxnSpPr/>
          <p:nvPr/>
        </p:nvCxnSpPr>
        <p:spPr>
          <a:xfrm>
            <a:off x="17755" y="1504950"/>
            <a:ext cx="8991600" cy="0"/>
          </a:xfrm>
          <a:prstGeom prst="straightConnector1">
            <a:avLst/>
          </a:prstGeom>
          <a:noFill/>
          <a:ln w="44450" cap="rnd" cmpd="sng">
            <a:solidFill>
              <a:srgbClr val="000099"/>
            </a:solidFill>
            <a:prstDash val="solid"/>
            <a:round/>
            <a:headEnd type="none" w="med" len="med"/>
            <a:tailEnd type="none" w="med" len="med"/>
          </a:ln>
        </p:spPr>
      </p:cxnSp>
      <p:sp>
        <p:nvSpPr>
          <p:cNvPr id="144" name="Shape 144"/>
          <p:cNvSpPr txBox="1">
            <a:spLocks noGrp="1"/>
          </p:cNvSpPr>
          <p:nvPr>
            <p:ph type="title"/>
          </p:nvPr>
        </p:nvSpPr>
        <p:spPr>
          <a:xfrm>
            <a:off x="0" y="457200"/>
            <a:ext cx="8229600" cy="1143000"/>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3600" b="0" i="0" u="none" strike="noStrike" cap="none">
                <a:solidFill>
                  <a:schemeClr val="dk2"/>
                </a:solidFill>
                <a:latin typeface="Calibri"/>
                <a:ea typeface="Calibri"/>
                <a:cs typeface="Calibri"/>
                <a:sym typeface="Calibri"/>
              </a:defRPr>
            </a:lvl1pPr>
            <a:lvl2pPr marL="0" marR="0" lvl="1" indent="0" algn="l" rtl="0">
              <a:spcBef>
                <a:spcPts val="0"/>
              </a:spcBef>
              <a:spcAft>
                <a:spcPts val="0"/>
              </a:spcAft>
              <a:buNone/>
              <a:defRPr sz="3600" b="0" i="0" u="none" strike="noStrike" cap="none">
                <a:solidFill>
                  <a:schemeClr val="dk2"/>
                </a:solidFill>
                <a:latin typeface="Calibri"/>
                <a:ea typeface="Calibri"/>
                <a:cs typeface="Calibri"/>
                <a:sym typeface="Calibri"/>
              </a:defRPr>
            </a:lvl2pPr>
            <a:lvl3pPr marL="0" marR="0" lvl="2" indent="0" algn="l" rtl="0">
              <a:spcBef>
                <a:spcPts val="0"/>
              </a:spcBef>
              <a:spcAft>
                <a:spcPts val="0"/>
              </a:spcAft>
              <a:buNone/>
              <a:defRPr sz="3600" b="0" i="0" u="none" strike="noStrike" cap="none">
                <a:solidFill>
                  <a:schemeClr val="dk2"/>
                </a:solidFill>
                <a:latin typeface="Calibri"/>
                <a:ea typeface="Calibri"/>
                <a:cs typeface="Calibri"/>
                <a:sym typeface="Calibri"/>
              </a:defRPr>
            </a:lvl3pPr>
            <a:lvl4pPr marL="0" marR="0" lvl="3" indent="0" algn="l" rtl="0">
              <a:spcBef>
                <a:spcPts val="0"/>
              </a:spcBef>
              <a:spcAft>
                <a:spcPts val="0"/>
              </a:spcAft>
              <a:buNone/>
              <a:defRPr sz="3600" b="0" i="0" u="none" strike="noStrike" cap="none">
                <a:solidFill>
                  <a:schemeClr val="dk2"/>
                </a:solidFill>
                <a:latin typeface="Calibri"/>
                <a:ea typeface="Calibri"/>
                <a:cs typeface="Calibri"/>
                <a:sym typeface="Calibri"/>
              </a:defRPr>
            </a:lvl4pPr>
            <a:lvl5pPr marL="0" marR="0" lvl="4" indent="0" algn="l" rtl="0">
              <a:spcBef>
                <a:spcPts val="0"/>
              </a:spcBef>
              <a:spcAft>
                <a:spcPts val="0"/>
              </a:spcAft>
              <a:buNone/>
              <a:defRPr sz="3600" b="0" i="0" u="none" strike="noStrike" cap="none">
                <a:solidFill>
                  <a:schemeClr val="dk2"/>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145" name="Shape 145"/>
          <p:cNvSpPr txBox="1">
            <a:spLocks noGrp="1"/>
          </p:cNvSpPr>
          <p:nvPr>
            <p:ph type="dt" idx="10"/>
          </p:nvPr>
        </p:nvSpPr>
        <p:spPr>
          <a:xfrm>
            <a:off x="76200" y="6457948"/>
            <a:ext cx="2133600" cy="476400"/>
          </a:xfrm>
          <a:prstGeom prst="rect">
            <a:avLst/>
          </a:prstGeom>
          <a:noFill/>
          <a:ln>
            <a:noFill/>
          </a:ln>
        </p:spPr>
        <p:txBody>
          <a:bodyPr lIns="91425" tIns="91425" rIns="91425" bIns="91425" anchor="t" anchorCtr="0"/>
          <a:lstStyle>
            <a:lvl1pPr marL="0" marR="0" lvl="0" indent="0" algn="l" rtl="0">
              <a:spcBef>
                <a:spcPts val="0"/>
              </a:spcBef>
              <a:buNone/>
              <a:defRPr sz="1400">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46" name="Shape 146"/>
          <p:cNvSpPr txBox="1">
            <a:spLocks noGrp="1"/>
          </p:cNvSpPr>
          <p:nvPr>
            <p:ph type="ftr" idx="11"/>
          </p:nvPr>
        </p:nvSpPr>
        <p:spPr>
          <a:xfrm>
            <a:off x="3124200" y="6245225"/>
            <a:ext cx="2895600" cy="476400"/>
          </a:xfrm>
          <a:prstGeom prst="rect">
            <a:avLst/>
          </a:prstGeom>
          <a:noFill/>
          <a:ln>
            <a:noFill/>
          </a:ln>
        </p:spPr>
        <p:txBody>
          <a:bodyPr lIns="91425" tIns="91425" rIns="91425" bIns="91425" anchor="t" anchorCtr="0"/>
          <a:lstStyle>
            <a:lvl1pPr marL="0" marR="0" lvl="0" indent="0" algn="l" rtl="0">
              <a:spcBef>
                <a:spcPts val="0"/>
              </a:spcBef>
              <a:buNone/>
              <a:defRPr sz="1800">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47" name="Shape 147"/>
          <p:cNvSpPr txBox="1">
            <a:spLocks noGrp="1"/>
          </p:cNvSpPr>
          <p:nvPr>
            <p:ph type="sldNum" idx="12"/>
          </p:nvPr>
        </p:nvSpPr>
        <p:spPr>
          <a:xfrm>
            <a:off x="6858000" y="6477000"/>
            <a:ext cx="2133600" cy="47640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en-US" sz="1400">
                <a:solidFill>
                  <a:schemeClr val="dk1"/>
                </a:solidFill>
                <a:latin typeface="Arial"/>
                <a:ea typeface="Arial"/>
                <a:cs typeface="Arial"/>
                <a:sym typeface="Arial"/>
              </a:rPr>
              <a:t>‹#›</a:t>
            </a:fld>
            <a:endParaRPr lang="en-US" sz="1400" dirty="0">
              <a:solidFill>
                <a:schemeClr val="dk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1"/>
        <p:cNvGrpSpPr/>
        <p:nvPr/>
      </p:nvGrpSpPr>
      <p:grpSpPr>
        <a:xfrm>
          <a:off x="0" y="0"/>
          <a:ext cx="0" cy="0"/>
          <a:chOff x="0" y="0"/>
          <a:chExt cx="0" cy="0"/>
        </a:xfrm>
      </p:grpSpPr>
      <p:pic>
        <p:nvPicPr>
          <p:cNvPr id="22" name="Shape 22" descr="The Virginia Department of Education Banner">
            <a:hlinkClick r:id="rId2"/>
          </p:cNvPr>
          <p:cNvPicPr preferRelativeResize="0"/>
          <p:nvPr/>
        </p:nvPicPr>
        <p:blipFill rotWithShape="1">
          <a:blip r:embed="rId3">
            <a:alphaModFix/>
          </a:blip>
          <a:srcRect/>
          <a:stretch/>
        </p:blipFill>
        <p:spPr>
          <a:xfrm>
            <a:off x="63500" y="-234951"/>
            <a:ext cx="476249" cy="476251"/>
          </a:xfrm>
          <a:prstGeom prst="rect">
            <a:avLst/>
          </a:prstGeom>
          <a:noFill/>
          <a:ln>
            <a:noFill/>
          </a:ln>
        </p:spPr>
      </p:pic>
      <p:pic>
        <p:nvPicPr>
          <p:cNvPr id="23" name="Shape 23" descr="The Virginia Department of Education Banner">
            <a:hlinkClick r:id="rId2"/>
          </p:cNvPr>
          <p:cNvPicPr preferRelativeResize="0"/>
          <p:nvPr/>
        </p:nvPicPr>
        <p:blipFill rotWithShape="1">
          <a:blip r:embed="rId3">
            <a:alphaModFix/>
          </a:blip>
          <a:srcRect/>
          <a:stretch/>
        </p:blipFill>
        <p:spPr>
          <a:xfrm>
            <a:off x="63500" y="-234951"/>
            <a:ext cx="476249" cy="476251"/>
          </a:xfrm>
          <a:prstGeom prst="rect">
            <a:avLst/>
          </a:prstGeom>
          <a:noFill/>
          <a:ln>
            <a:noFill/>
          </a:ln>
        </p:spPr>
      </p:pic>
      <p:sp>
        <p:nvSpPr>
          <p:cNvPr id="24" name="Shape 24"/>
          <p:cNvSpPr txBox="1">
            <a:spLocks noGrp="1"/>
          </p:cNvSpPr>
          <p:nvPr>
            <p:ph type="title"/>
          </p:nvPr>
        </p:nvSpPr>
        <p:spPr>
          <a:xfrm>
            <a:off x="0" y="609600"/>
            <a:ext cx="82296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2"/>
              </a:buClr>
              <a:buFont typeface="Calibri"/>
              <a:buNone/>
              <a:defRPr sz="3600" b="0" i="0" u="none" strike="noStrike" cap="none">
                <a:solidFill>
                  <a:schemeClr val="dk2"/>
                </a:solidFill>
                <a:latin typeface="Calibri"/>
                <a:ea typeface="Calibri"/>
                <a:cs typeface="Calibri"/>
                <a:sym typeface="Calibri"/>
              </a:defRPr>
            </a:lvl1pPr>
            <a:lvl2pPr marL="0" marR="0" lvl="1" indent="0" algn="l" rtl="0">
              <a:spcBef>
                <a:spcPts val="0"/>
              </a:spcBef>
              <a:spcAft>
                <a:spcPts val="0"/>
              </a:spcAft>
              <a:buClr>
                <a:schemeClr val="dk2"/>
              </a:buClr>
              <a:buFont typeface="Calibri"/>
              <a:buNone/>
              <a:defRPr sz="3600" b="0" i="0" u="none" strike="noStrike" cap="none">
                <a:solidFill>
                  <a:schemeClr val="dk2"/>
                </a:solidFill>
                <a:latin typeface="Calibri"/>
                <a:ea typeface="Calibri"/>
                <a:cs typeface="Calibri"/>
                <a:sym typeface="Calibri"/>
              </a:defRPr>
            </a:lvl2pPr>
            <a:lvl3pPr marL="0" marR="0" lvl="2" indent="0" algn="l" rtl="0">
              <a:spcBef>
                <a:spcPts val="0"/>
              </a:spcBef>
              <a:spcAft>
                <a:spcPts val="0"/>
              </a:spcAft>
              <a:buClr>
                <a:schemeClr val="dk2"/>
              </a:buClr>
              <a:buFont typeface="Calibri"/>
              <a:buNone/>
              <a:defRPr sz="3600" b="0" i="0" u="none" strike="noStrike" cap="none">
                <a:solidFill>
                  <a:schemeClr val="dk2"/>
                </a:solidFill>
                <a:latin typeface="Calibri"/>
                <a:ea typeface="Calibri"/>
                <a:cs typeface="Calibri"/>
                <a:sym typeface="Calibri"/>
              </a:defRPr>
            </a:lvl3pPr>
            <a:lvl4pPr marL="0" marR="0" lvl="3" indent="0" algn="l" rtl="0">
              <a:spcBef>
                <a:spcPts val="0"/>
              </a:spcBef>
              <a:spcAft>
                <a:spcPts val="0"/>
              </a:spcAft>
              <a:buClr>
                <a:schemeClr val="dk2"/>
              </a:buClr>
              <a:buFont typeface="Calibri"/>
              <a:buNone/>
              <a:defRPr sz="3600" b="0" i="0" u="none" strike="noStrike" cap="none">
                <a:solidFill>
                  <a:schemeClr val="dk2"/>
                </a:solidFill>
                <a:latin typeface="Calibri"/>
                <a:ea typeface="Calibri"/>
                <a:cs typeface="Calibri"/>
                <a:sym typeface="Calibri"/>
              </a:defRPr>
            </a:lvl4pPr>
            <a:lvl5pPr marL="0" marR="0" lvl="4" indent="0" algn="l" rtl="0">
              <a:spcBef>
                <a:spcPts val="0"/>
              </a:spcBef>
              <a:spcAft>
                <a:spcPts val="0"/>
              </a:spcAft>
              <a:buClr>
                <a:schemeClr val="dk2"/>
              </a:buClr>
              <a:buFont typeface="Calibri"/>
              <a:buNone/>
              <a:defRPr sz="3600" b="0" i="0" u="none" strike="noStrike" cap="none">
                <a:solidFill>
                  <a:schemeClr val="dk2"/>
                </a:solidFill>
                <a:latin typeface="Calibri"/>
                <a:ea typeface="Calibri"/>
                <a:cs typeface="Calibri"/>
                <a:sym typeface="Calibri"/>
              </a:defRPr>
            </a:lvl5pPr>
            <a:lvl6pPr marL="457200" marR="0" lvl="5" indent="0" algn="ctr" rtl="0">
              <a:spcBef>
                <a:spcPts val="0"/>
              </a:spcBef>
              <a:spcAft>
                <a:spcPts val="0"/>
              </a:spcAft>
              <a:buClr>
                <a:schemeClr val="dk2"/>
              </a:buClr>
              <a:buFont typeface="Arial"/>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Clr>
                <a:schemeClr val="dk2"/>
              </a:buClr>
              <a:buFont typeface="Arial"/>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Clr>
                <a:schemeClr val="dk2"/>
              </a:buClr>
              <a:buFont typeface="Arial"/>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Clr>
                <a:schemeClr val="dk2"/>
              </a:buClr>
              <a:buFont typeface="Arial"/>
              <a:buNone/>
              <a:defRPr sz="4400" b="0" i="0" u="none" strike="noStrike" cap="none">
                <a:solidFill>
                  <a:schemeClr val="dk2"/>
                </a:solidFill>
                <a:latin typeface="Arial"/>
                <a:ea typeface="Arial"/>
                <a:cs typeface="Arial"/>
                <a:sym typeface="Arial"/>
              </a:defRPr>
            </a:lvl9pPr>
          </a:lstStyle>
          <a:p>
            <a:endParaRPr/>
          </a:p>
        </p:txBody>
      </p:sp>
      <p:sp>
        <p:nvSpPr>
          <p:cNvPr id="25" name="Shape 25"/>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63500" algn="l" rtl="0">
              <a:lnSpc>
                <a:spcPct val="100000"/>
              </a:lnSpc>
              <a:spcBef>
                <a:spcPts val="640"/>
              </a:spcBef>
              <a:spcAft>
                <a:spcPts val="0"/>
              </a:spcAft>
              <a:buClr>
                <a:schemeClr val="dk1"/>
              </a:buClr>
              <a:buSzPct val="100000"/>
              <a:buFont typeface="Calibri"/>
              <a:buChar char="•"/>
              <a:defRPr sz="3200" b="0" i="0" u="none" strike="noStrike" cap="none">
                <a:solidFill>
                  <a:schemeClr val="dk1"/>
                </a:solidFill>
                <a:latin typeface="Calibri"/>
                <a:ea typeface="Calibri"/>
                <a:cs typeface="Calibri"/>
                <a:sym typeface="Calibri"/>
              </a:defRPr>
            </a:lvl1pPr>
            <a:lvl2pPr marL="742950" marR="0" lvl="1" indent="69850" algn="l" rtl="0">
              <a:lnSpc>
                <a:spcPct val="100000"/>
              </a:lnSpc>
              <a:spcBef>
                <a:spcPts val="560"/>
              </a:spcBef>
              <a:spcAft>
                <a:spcPts val="0"/>
              </a:spcAft>
              <a:buClr>
                <a:schemeClr val="dk1"/>
              </a:buClr>
              <a:buSzPct val="100000"/>
              <a:buFont typeface="Calibri"/>
              <a:buChar char="–"/>
              <a:defRPr sz="2800" b="0" i="0" u="none" strike="noStrike" cap="none">
                <a:solidFill>
                  <a:schemeClr val="dk1"/>
                </a:solidFill>
                <a:latin typeface="Calibri"/>
                <a:ea typeface="Calibri"/>
                <a:cs typeface="Calibri"/>
                <a:sym typeface="Calibri"/>
              </a:defRPr>
            </a:lvl2pPr>
            <a:lvl3pPr marL="1143000" marR="0" lvl="2" indent="76200" algn="l" rtl="0">
              <a:lnSpc>
                <a:spcPct val="100000"/>
              </a:lnSpc>
              <a:spcBef>
                <a:spcPts val="480"/>
              </a:spcBef>
              <a:spcAft>
                <a:spcPts val="0"/>
              </a:spcAft>
              <a:buClr>
                <a:schemeClr val="dk1"/>
              </a:buClr>
              <a:buSzPct val="100000"/>
              <a:buFont typeface="Calibri"/>
              <a:buChar char="•"/>
              <a:defRPr sz="2400" b="0" i="0" u="none" strike="noStrike" cap="none">
                <a:solidFill>
                  <a:schemeClr val="dk1"/>
                </a:solidFill>
                <a:latin typeface="Calibri"/>
                <a:ea typeface="Calibri"/>
                <a:cs typeface="Calibri"/>
                <a:sym typeface="Calibri"/>
              </a:defRPr>
            </a:lvl3pPr>
            <a:lvl4pPr marL="1600200" marR="0" lvl="3" indent="76200" algn="l" rtl="0">
              <a:lnSpc>
                <a:spcPct val="100000"/>
              </a:lnSpc>
              <a:spcBef>
                <a:spcPts val="480"/>
              </a:spcBef>
              <a:spcAft>
                <a:spcPts val="0"/>
              </a:spcAft>
              <a:buClr>
                <a:schemeClr val="dk1"/>
              </a:buClr>
              <a:buSzPct val="100000"/>
              <a:buFont typeface="Calibri"/>
              <a:buChar char="–"/>
              <a:defRPr sz="2400" b="0" i="0" u="none" strike="noStrike" cap="none">
                <a:solidFill>
                  <a:schemeClr val="dk1"/>
                </a:solidFill>
                <a:latin typeface="Calibri"/>
                <a:ea typeface="Calibri"/>
                <a:cs typeface="Calibri"/>
                <a:sym typeface="Calibri"/>
              </a:defRPr>
            </a:lvl4pPr>
            <a:lvl5pPr marL="2057400" marR="0" lvl="4" indent="76200" algn="l" rtl="0">
              <a:lnSpc>
                <a:spcPct val="100000"/>
              </a:lnSpc>
              <a:spcBef>
                <a:spcPts val="480"/>
              </a:spcBef>
              <a:spcAft>
                <a:spcPts val="0"/>
              </a:spcAft>
              <a:buClr>
                <a:schemeClr val="dk1"/>
              </a:buClr>
              <a:buSzPct val="100000"/>
              <a:buFont typeface="Calibri"/>
              <a:buChar char="»"/>
              <a:defRPr sz="2400" b="0" i="0" u="none" strike="noStrike" cap="none">
                <a:solidFill>
                  <a:schemeClr val="dk1"/>
                </a:solidFill>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6" name="Shape 26"/>
          <p:cNvSpPr txBox="1">
            <a:spLocks noGrp="1"/>
          </p:cNvSpPr>
          <p:nvPr>
            <p:ph type="dt" idx="10"/>
          </p:nvPr>
        </p:nvSpPr>
        <p:spPr>
          <a:xfrm>
            <a:off x="76200" y="6457948"/>
            <a:ext cx="2133598" cy="476251"/>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dirty="0"/>
          </a:p>
        </p:txBody>
      </p:sp>
      <p:sp>
        <p:nvSpPr>
          <p:cNvPr id="27" name="Shape 27"/>
          <p:cNvSpPr txBox="1">
            <a:spLocks noGrp="1"/>
          </p:cNvSpPr>
          <p:nvPr>
            <p:ph type="ftr" idx="11"/>
          </p:nvPr>
        </p:nvSpPr>
        <p:spPr>
          <a:xfrm>
            <a:off x="3124200" y="6245225"/>
            <a:ext cx="2895600" cy="476251"/>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dirty="0"/>
          </a:p>
        </p:txBody>
      </p:sp>
      <p:sp>
        <p:nvSpPr>
          <p:cNvPr id="28" name="Shape 28"/>
          <p:cNvSpPr txBox="1">
            <a:spLocks noGrp="1"/>
          </p:cNvSpPr>
          <p:nvPr>
            <p:ph type="sldNum" idx="12"/>
          </p:nvPr>
        </p:nvSpPr>
        <p:spPr>
          <a:xfrm>
            <a:off x="6858000" y="6477000"/>
            <a:ext cx="2133598" cy="476251"/>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a:solidFill>
                  <a:schemeClr val="dk1"/>
                </a:solidFill>
                <a:latin typeface="Arial"/>
                <a:ea typeface="Arial"/>
                <a:cs typeface="Arial"/>
                <a:sym typeface="Arial"/>
              </a:rPr>
              <a:t>‹#›</a:t>
            </a:fld>
            <a:endParaRPr lang="en-US" sz="1400" b="0" i="0" u="none" strike="noStrike" cap="none" dirty="0">
              <a:solidFill>
                <a:schemeClr val="dk1"/>
              </a:solidFill>
              <a:latin typeface="Arial"/>
              <a:ea typeface="Arial"/>
              <a:cs typeface="Arial"/>
              <a:sym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148"/>
        <p:cNvGrpSpPr/>
        <p:nvPr/>
      </p:nvGrpSpPr>
      <p:grpSpPr>
        <a:xfrm>
          <a:off x="0" y="0"/>
          <a:ext cx="0" cy="0"/>
          <a:chOff x="0" y="0"/>
          <a:chExt cx="0" cy="0"/>
        </a:xfrm>
      </p:grpSpPr>
      <p:sp>
        <p:nvSpPr>
          <p:cNvPr id="149" name="Shape 149"/>
          <p:cNvSpPr txBox="1">
            <a:spLocks noGrp="1"/>
          </p:cNvSpPr>
          <p:nvPr>
            <p:ph type="title"/>
          </p:nvPr>
        </p:nvSpPr>
        <p:spPr>
          <a:xfrm>
            <a:off x="457202" y="273049"/>
            <a:ext cx="3008400" cy="1162200"/>
          </a:xfrm>
          <a:prstGeom prst="rect">
            <a:avLst/>
          </a:prstGeom>
          <a:noFill/>
          <a:ln>
            <a:noFill/>
          </a:ln>
        </p:spPr>
        <p:txBody>
          <a:bodyPr lIns="91425" tIns="91425" rIns="91425" bIns="91425" anchor="b" anchorCtr="0"/>
          <a:lstStyle>
            <a:lvl1pPr marL="0" marR="0" lvl="0" indent="0" algn="l" rtl="0">
              <a:spcBef>
                <a:spcPts val="0"/>
              </a:spcBef>
              <a:spcAft>
                <a:spcPts val="0"/>
              </a:spcAft>
              <a:buNone/>
              <a:defRPr sz="2000" b="1" i="0" u="none" strike="noStrike" cap="none">
                <a:solidFill>
                  <a:schemeClr val="dk2"/>
                </a:solidFill>
                <a:latin typeface="Calibri"/>
                <a:ea typeface="Calibri"/>
                <a:cs typeface="Calibri"/>
                <a:sym typeface="Calibri"/>
              </a:defRPr>
            </a:lvl1pPr>
            <a:lvl2pPr marL="0" marR="0" lvl="1" indent="0" algn="l" rtl="0">
              <a:spcBef>
                <a:spcPts val="0"/>
              </a:spcBef>
              <a:spcAft>
                <a:spcPts val="0"/>
              </a:spcAft>
              <a:buNone/>
              <a:defRPr sz="3600" b="0" i="0" u="none" strike="noStrike" cap="none">
                <a:solidFill>
                  <a:schemeClr val="dk2"/>
                </a:solidFill>
                <a:latin typeface="Calibri"/>
                <a:ea typeface="Calibri"/>
                <a:cs typeface="Calibri"/>
                <a:sym typeface="Calibri"/>
              </a:defRPr>
            </a:lvl2pPr>
            <a:lvl3pPr marL="0" marR="0" lvl="2" indent="0" algn="l" rtl="0">
              <a:spcBef>
                <a:spcPts val="0"/>
              </a:spcBef>
              <a:spcAft>
                <a:spcPts val="0"/>
              </a:spcAft>
              <a:buNone/>
              <a:defRPr sz="3600" b="0" i="0" u="none" strike="noStrike" cap="none">
                <a:solidFill>
                  <a:schemeClr val="dk2"/>
                </a:solidFill>
                <a:latin typeface="Calibri"/>
                <a:ea typeface="Calibri"/>
                <a:cs typeface="Calibri"/>
                <a:sym typeface="Calibri"/>
              </a:defRPr>
            </a:lvl3pPr>
            <a:lvl4pPr marL="0" marR="0" lvl="3" indent="0" algn="l" rtl="0">
              <a:spcBef>
                <a:spcPts val="0"/>
              </a:spcBef>
              <a:spcAft>
                <a:spcPts val="0"/>
              </a:spcAft>
              <a:buNone/>
              <a:defRPr sz="3600" b="0" i="0" u="none" strike="noStrike" cap="none">
                <a:solidFill>
                  <a:schemeClr val="dk2"/>
                </a:solidFill>
                <a:latin typeface="Calibri"/>
                <a:ea typeface="Calibri"/>
                <a:cs typeface="Calibri"/>
                <a:sym typeface="Calibri"/>
              </a:defRPr>
            </a:lvl4pPr>
            <a:lvl5pPr marL="0" marR="0" lvl="4" indent="0" algn="l" rtl="0">
              <a:spcBef>
                <a:spcPts val="0"/>
              </a:spcBef>
              <a:spcAft>
                <a:spcPts val="0"/>
              </a:spcAft>
              <a:buNone/>
              <a:defRPr sz="3600" b="0" i="0" u="none" strike="noStrike" cap="none">
                <a:solidFill>
                  <a:schemeClr val="dk2"/>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150" name="Shape 150"/>
          <p:cNvSpPr txBox="1">
            <a:spLocks noGrp="1"/>
          </p:cNvSpPr>
          <p:nvPr>
            <p:ph type="body" idx="1"/>
          </p:nvPr>
        </p:nvSpPr>
        <p:spPr>
          <a:xfrm>
            <a:off x="3575050" y="273052"/>
            <a:ext cx="5111700" cy="58530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51" name="Shape 151"/>
          <p:cNvSpPr txBox="1">
            <a:spLocks noGrp="1"/>
          </p:cNvSpPr>
          <p:nvPr>
            <p:ph type="body" idx="2"/>
          </p:nvPr>
        </p:nvSpPr>
        <p:spPr>
          <a:xfrm>
            <a:off x="457202" y="1435101"/>
            <a:ext cx="3008400" cy="4691100"/>
          </a:xfrm>
          <a:prstGeom prst="rect">
            <a:avLst/>
          </a:prstGeom>
          <a:noFill/>
          <a:ln>
            <a:noFill/>
          </a:ln>
        </p:spPr>
        <p:txBody>
          <a:bodyPr lIns="91425" tIns="91425" rIns="91425" bIns="91425" anchor="t" anchorCtr="0"/>
          <a:lstStyle>
            <a:lvl1pPr marL="0" marR="0" lvl="0"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1pPr>
            <a:lvl2pPr marL="457200" marR="0" lvl="1" indent="0" algn="l" rtl="0">
              <a:spcBef>
                <a:spcPts val="240"/>
              </a:spcBef>
              <a:spcAft>
                <a:spcPts val="0"/>
              </a:spcAft>
              <a:buClr>
                <a:schemeClr val="dk1"/>
              </a:buClr>
              <a:buFont typeface="Arial"/>
              <a:buNone/>
              <a:defRPr sz="1200" b="0" i="0" u="none" strike="noStrike" cap="none">
                <a:solidFill>
                  <a:schemeClr val="dk1"/>
                </a:solidFill>
                <a:latin typeface="Arial"/>
                <a:ea typeface="Arial"/>
                <a:cs typeface="Arial"/>
                <a:sym typeface="Arial"/>
              </a:defRPr>
            </a:lvl2pPr>
            <a:lvl3pPr marL="914400" marR="0" lvl="2" indent="0" algn="l" rtl="0">
              <a:spcBef>
                <a:spcPts val="200"/>
              </a:spcBef>
              <a:spcAft>
                <a:spcPts val="0"/>
              </a:spcAft>
              <a:buClr>
                <a:schemeClr val="dk1"/>
              </a:buClr>
              <a:buFont typeface="Arial"/>
              <a:buNone/>
              <a:defRPr sz="1000" b="0" i="0" u="none" strike="noStrike" cap="none">
                <a:solidFill>
                  <a:schemeClr val="dk1"/>
                </a:solidFill>
                <a:latin typeface="Arial"/>
                <a:ea typeface="Arial"/>
                <a:cs typeface="Arial"/>
                <a:sym typeface="Arial"/>
              </a:defRPr>
            </a:lvl3pPr>
            <a:lvl4pPr marL="1371600" marR="0" lvl="3"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4pPr>
            <a:lvl5pPr marL="1828800" marR="0" lvl="4"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5pPr>
            <a:lvl6pPr marL="2286000" marR="0" lvl="5"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6pPr>
            <a:lvl7pPr marL="2743200" marR="0" lvl="6"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7pPr>
            <a:lvl8pPr marL="3200400" marR="0" lvl="7"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8pPr>
            <a:lvl9pPr marL="3657600" marR="0" lvl="8"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9pPr>
          </a:lstStyle>
          <a:p>
            <a:endParaRPr/>
          </a:p>
        </p:txBody>
      </p:sp>
      <p:sp>
        <p:nvSpPr>
          <p:cNvPr id="152" name="Shape 152"/>
          <p:cNvSpPr txBox="1">
            <a:spLocks noGrp="1"/>
          </p:cNvSpPr>
          <p:nvPr>
            <p:ph type="dt" idx="10"/>
          </p:nvPr>
        </p:nvSpPr>
        <p:spPr>
          <a:xfrm>
            <a:off x="76200" y="6457948"/>
            <a:ext cx="2133600" cy="476400"/>
          </a:xfrm>
          <a:prstGeom prst="rect">
            <a:avLst/>
          </a:prstGeom>
          <a:noFill/>
          <a:ln>
            <a:noFill/>
          </a:ln>
        </p:spPr>
        <p:txBody>
          <a:bodyPr lIns="91425" tIns="91425" rIns="91425" bIns="91425" anchor="t" anchorCtr="0"/>
          <a:lstStyle>
            <a:lvl1pPr marL="0" marR="0" lvl="0" indent="0" algn="l" rtl="0">
              <a:spcBef>
                <a:spcPts val="0"/>
              </a:spcBef>
              <a:buNone/>
              <a:defRPr sz="1400">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53" name="Shape 153"/>
          <p:cNvSpPr txBox="1">
            <a:spLocks noGrp="1"/>
          </p:cNvSpPr>
          <p:nvPr>
            <p:ph type="ftr" idx="11"/>
          </p:nvPr>
        </p:nvSpPr>
        <p:spPr>
          <a:xfrm>
            <a:off x="3124200" y="6245225"/>
            <a:ext cx="2895600" cy="476400"/>
          </a:xfrm>
          <a:prstGeom prst="rect">
            <a:avLst/>
          </a:prstGeom>
          <a:noFill/>
          <a:ln>
            <a:noFill/>
          </a:ln>
        </p:spPr>
        <p:txBody>
          <a:bodyPr lIns="91425" tIns="91425" rIns="91425" bIns="91425" anchor="t" anchorCtr="0"/>
          <a:lstStyle>
            <a:lvl1pPr marL="0" marR="0" lvl="0" indent="0" algn="l" rtl="0">
              <a:spcBef>
                <a:spcPts val="0"/>
              </a:spcBef>
              <a:buNone/>
              <a:defRPr sz="1800">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54" name="Shape 154"/>
          <p:cNvSpPr txBox="1">
            <a:spLocks noGrp="1"/>
          </p:cNvSpPr>
          <p:nvPr>
            <p:ph type="sldNum" idx="12"/>
          </p:nvPr>
        </p:nvSpPr>
        <p:spPr>
          <a:xfrm>
            <a:off x="6858000" y="6477000"/>
            <a:ext cx="2133600" cy="47640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en-US" sz="1400">
                <a:solidFill>
                  <a:schemeClr val="dk1"/>
                </a:solidFill>
                <a:latin typeface="Arial"/>
                <a:ea typeface="Arial"/>
                <a:cs typeface="Arial"/>
                <a:sym typeface="Arial"/>
              </a:rPr>
              <a:t>‹#›</a:t>
            </a:fld>
            <a:endParaRPr lang="en-US" sz="1400" dirty="0">
              <a:solidFill>
                <a:schemeClr val="dk1"/>
              </a:solidFill>
              <a:latin typeface="Arial"/>
              <a:ea typeface="Arial"/>
              <a:cs typeface="Arial"/>
              <a:sym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155"/>
        <p:cNvGrpSpPr/>
        <p:nvPr/>
      </p:nvGrpSpPr>
      <p:grpSpPr>
        <a:xfrm>
          <a:off x="0" y="0"/>
          <a:ext cx="0" cy="0"/>
          <a:chOff x="0" y="0"/>
          <a:chExt cx="0" cy="0"/>
        </a:xfrm>
      </p:grpSpPr>
      <p:sp>
        <p:nvSpPr>
          <p:cNvPr id="156" name="Shape 156"/>
          <p:cNvSpPr txBox="1">
            <a:spLocks noGrp="1"/>
          </p:cNvSpPr>
          <p:nvPr>
            <p:ph type="title"/>
          </p:nvPr>
        </p:nvSpPr>
        <p:spPr>
          <a:xfrm>
            <a:off x="1792288" y="4800600"/>
            <a:ext cx="5486400" cy="566700"/>
          </a:xfrm>
          <a:prstGeom prst="rect">
            <a:avLst/>
          </a:prstGeom>
          <a:noFill/>
          <a:ln>
            <a:noFill/>
          </a:ln>
        </p:spPr>
        <p:txBody>
          <a:bodyPr lIns="91425" tIns="91425" rIns="91425" bIns="91425" anchor="b" anchorCtr="0"/>
          <a:lstStyle>
            <a:lvl1pPr marL="0" marR="0" lvl="0" indent="0" algn="l" rtl="0">
              <a:spcBef>
                <a:spcPts val="0"/>
              </a:spcBef>
              <a:spcAft>
                <a:spcPts val="0"/>
              </a:spcAft>
              <a:buNone/>
              <a:defRPr sz="2000" b="1" i="0" u="none" strike="noStrike" cap="none">
                <a:solidFill>
                  <a:schemeClr val="dk2"/>
                </a:solidFill>
                <a:latin typeface="Calibri"/>
                <a:ea typeface="Calibri"/>
                <a:cs typeface="Calibri"/>
                <a:sym typeface="Calibri"/>
              </a:defRPr>
            </a:lvl1pPr>
            <a:lvl2pPr marL="0" marR="0" lvl="1" indent="0" algn="l" rtl="0">
              <a:spcBef>
                <a:spcPts val="0"/>
              </a:spcBef>
              <a:spcAft>
                <a:spcPts val="0"/>
              </a:spcAft>
              <a:buNone/>
              <a:defRPr sz="3600" b="0" i="0" u="none" strike="noStrike" cap="none">
                <a:solidFill>
                  <a:schemeClr val="dk2"/>
                </a:solidFill>
                <a:latin typeface="Calibri"/>
                <a:ea typeface="Calibri"/>
                <a:cs typeface="Calibri"/>
                <a:sym typeface="Calibri"/>
              </a:defRPr>
            </a:lvl2pPr>
            <a:lvl3pPr marL="0" marR="0" lvl="2" indent="0" algn="l" rtl="0">
              <a:spcBef>
                <a:spcPts val="0"/>
              </a:spcBef>
              <a:spcAft>
                <a:spcPts val="0"/>
              </a:spcAft>
              <a:buNone/>
              <a:defRPr sz="3600" b="0" i="0" u="none" strike="noStrike" cap="none">
                <a:solidFill>
                  <a:schemeClr val="dk2"/>
                </a:solidFill>
                <a:latin typeface="Calibri"/>
                <a:ea typeface="Calibri"/>
                <a:cs typeface="Calibri"/>
                <a:sym typeface="Calibri"/>
              </a:defRPr>
            </a:lvl3pPr>
            <a:lvl4pPr marL="0" marR="0" lvl="3" indent="0" algn="l" rtl="0">
              <a:spcBef>
                <a:spcPts val="0"/>
              </a:spcBef>
              <a:spcAft>
                <a:spcPts val="0"/>
              </a:spcAft>
              <a:buNone/>
              <a:defRPr sz="3600" b="0" i="0" u="none" strike="noStrike" cap="none">
                <a:solidFill>
                  <a:schemeClr val="dk2"/>
                </a:solidFill>
                <a:latin typeface="Calibri"/>
                <a:ea typeface="Calibri"/>
                <a:cs typeface="Calibri"/>
                <a:sym typeface="Calibri"/>
              </a:defRPr>
            </a:lvl4pPr>
            <a:lvl5pPr marL="0" marR="0" lvl="4" indent="0" algn="l" rtl="0">
              <a:spcBef>
                <a:spcPts val="0"/>
              </a:spcBef>
              <a:spcAft>
                <a:spcPts val="0"/>
              </a:spcAft>
              <a:buNone/>
              <a:defRPr sz="3600" b="0" i="0" u="none" strike="noStrike" cap="none">
                <a:solidFill>
                  <a:schemeClr val="dk2"/>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157" name="Shape 157"/>
          <p:cNvSpPr>
            <a:spLocks noGrp="1"/>
          </p:cNvSpPr>
          <p:nvPr>
            <p:ph type="pic" idx="2"/>
          </p:nvPr>
        </p:nvSpPr>
        <p:spPr>
          <a:xfrm>
            <a:off x="1792288" y="612775"/>
            <a:ext cx="5486400" cy="4114800"/>
          </a:xfrm>
          <a:prstGeom prst="rect">
            <a:avLst/>
          </a:prstGeom>
          <a:noFill/>
          <a:ln>
            <a:noFill/>
          </a:ln>
        </p:spPr>
        <p:txBody>
          <a:bodyPr lIns="91425" tIns="91425" rIns="91425" bIns="91425" anchor="t" anchorCtr="0"/>
          <a:lstStyle>
            <a:lvl1pPr marL="0" marR="0" lvl="0" indent="0" algn="l" rtl="0">
              <a:spcBef>
                <a:spcPts val="640"/>
              </a:spcBef>
              <a:spcAft>
                <a:spcPts val="0"/>
              </a:spcAft>
              <a:buClr>
                <a:schemeClr val="dk1"/>
              </a:buClr>
              <a:buFont typeface="Arial"/>
              <a:buNone/>
              <a:defRPr sz="3200" b="0" i="0" u="none" strike="noStrike" cap="none">
                <a:solidFill>
                  <a:schemeClr val="dk1"/>
                </a:solidFill>
                <a:latin typeface="Arial"/>
                <a:ea typeface="Arial"/>
                <a:cs typeface="Arial"/>
                <a:sym typeface="Arial"/>
              </a:defRPr>
            </a:lvl1pPr>
            <a:lvl2pPr marL="457200" marR="0" lvl="1" indent="0" algn="l" rtl="0">
              <a:spcBef>
                <a:spcPts val="560"/>
              </a:spcBef>
              <a:spcAft>
                <a:spcPts val="0"/>
              </a:spcAft>
              <a:buClr>
                <a:schemeClr val="dk1"/>
              </a:buClr>
              <a:buFont typeface="Arial"/>
              <a:buNone/>
              <a:defRPr sz="2800" b="0" i="0" u="none" strike="noStrike" cap="none">
                <a:solidFill>
                  <a:schemeClr val="dk1"/>
                </a:solidFill>
                <a:latin typeface="Arial"/>
                <a:ea typeface="Arial"/>
                <a:cs typeface="Arial"/>
                <a:sym typeface="Arial"/>
              </a:defRPr>
            </a:lvl2pPr>
            <a:lvl3pPr marL="914400" marR="0" lvl="2" indent="0" algn="l" rtl="0">
              <a:spcBef>
                <a:spcPts val="480"/>
              </a:spcBef>
              <a:spcAft>
                <a:spcPts val="0"/>
              </a:spcAft>
              <a:buClr>
                <a:schemeClr val="dk1"/>
              </a:buClr>
              <a:buFont typeface="Arial"/>
              <a:buNone/>
              <a:defRPr sz="2400" b="0" i="0" u="none" strike="noStrike" cap="none">
                <a:solidFill>
                  <a:schemeClr val="dk1"/>
                </a:solidFill>
                <a:latin typeface="Arial"/>
                <a:ea typeface="Arial"/>
                <a:cs typeface="Arial"/>
                <a:sym typeface="Arial"/>
              </a:defRPr>
            </a:lvl3pPr>
            <a:lvl4pPr marL="1371600" marR="0" lvl="3"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4pPr>
            <a:lvl5pPr marL="1828800" marR="0" lvl="4"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5pPr>
            <a:lvl6pPr marL="2286000" marR="0" lvl="5"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6pPr>
            <a:lvl7pPr marL="2743200" marR="0" lvl="6"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7pPr>
            <a:lvl8pPr marL="3200400" marR="0" lvl="7"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8pPr>
            <a:lvl9pPr marL="3657600" marR="0" lvl="8"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9pPr>
          </a:lstStyle>
          <a:p>
            <a:endParaRPr dirty="0"/>
          </a:p>
        </p:txBody>
      </p:sp>
      <p:sp>
        <p:nvSpPr>
          <p:cNvPr id="158" name="Shape 158"/>
          <p:cNvSpPr txBox="1">
            <a:spLocks noGrp="1"/>
          </p:cNvSpPr>
          <p:nvPr>
            <p:ph type="body" idx="1"/>
          </p:nvPr>
        </p:nvSpPr>
        <p:spPr>
          <a:xfrm>
            <a:off x="1792288" y="5367337"/>
            <a:ext cx="5486400" cy="804900"/>
          </a:xfrm>
          <a:prstGeom prst="rect">
            <a:avLst/>
          </a:prstGeom>
          <a:noFill/>
          <a:ln>
            <a:noFill/>
          </a:ln>
        </p:spPr>
        <p:txBody>
          <a:bodyPr lIns="91425" tIns="91425" rIns="91425" bIns="91425" anchor="t" anchorCtr="0"/>
          <a:lstStyle>
            <a:lvl1pPr marL="0" marR="0" lvl="0"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1pPr>
            <a:lvl2pPr marL="457200" marR="0" lvl="1" indent="0" algn="l" rtl="0">
              <a:spcBef>
                <a:spcPts val="240"/>
              </a:spcBef>
              <a:spcAft>
                <a:spcPts val="0"/>
              </a:spcAft>
              <a:buClr>
                <a:schemeClr val="dk1"/>
              </a:buClr>
              <a:buFont typeface="Arial"/>
              <a:buNone/>
              <a:defRPr sz="1200" b="0" i="0" u="none" strike="noStrike" cap="none">
                <a:solidFill>
                  <a:schemeClr val="dk1"/>
                </a:solidFill>
                <a:latin typeface="Arial"/>
                <a:ea typeface="Arial"/>
                <a:cs typeface="Arial"/>
                <a:sym typeface="Arial"/>
              </a:defRPr>
            </a:lvl2pPr>
            <a:lvl3pPr marL="914400" marR="0" lvl="2" indent="0" algn="l" rtl="0">
              <a:spcBef>
                <a:spcPts val="200"/>
              </a:spcBef>
              <a:spcAft>
                <a:spcPts val="0"/>
              </a:spcAft>
              <a:buClr>
                <a:schemeClr val="dk1"/>
              </a:buClr>
              <a:buFont typeface="Arial"/>
              <a:buNone/>
              <a:defRPr sz="1000" b="0" i="0" u="none" strike="noStrike" cap="none">
                <a:solidFill>
                  <a:schemeClr val="dk1"/>
                </a:solidFill>
                <a:latin typeface="Arial"/>
                <a:ea typeface="Arial"/>
                <a:cs typeface="Arial"/>
                <a:sym typeface="Arial"/>
              </a:defRPr>
            </a:lvl3pPr>
            <a:lvl4pPr marL="1371600" marR="0" lvl="3"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4pPr>
            <a:lvl5pPr marL="1828800" marR="0" lvl="4"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5pPr>
            <a:lvl6pPr marL="2286000" marR="0" lvl="5"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6pPr>
            <a:lvl7pPr marL="2743200" marR="0" lvl="6"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7pPr>
            <a:lvl8pPr marL="3200400" marR="0" lvl="7"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8pPr>
            <a:lvl9pPr marL="3657600" marR="0" lvl="8"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9pPr>
          </a:lstStyle>
          <a:p>
            <a:endParaRPr/>
          </a:p>
        </p:txBody>
      </p:sp>
      <p:sp>
        <p:nvSpPr>
          <p:cNvPr id="159" name="Shape 159"/>
          <p:cNvSpPr txBox="1">
            <a:spLocks noGrp="1"/>
          </p:cNvSpPr>
          <p:nvPr>
            <p:ph type="dt" idx="10"/>
          </p:nvPr>
        </p:nvSpPr>
        <p:spPr>
          <a:xfrm>
            <a:off x="76200" y="6457948"/>
            <a:ext cx="2133600" cy="476400"/>
          </a:xfrm>
          <a:prstGeom prst="rect">
            <a:avLst/>
          </a:prstGeom>
          <a:noFill/>
          <a:ln>
            <a:noFill/>
          </a:ln>
        </p:spPr>
        <p:txBody>
          <a:bodyPr lIns="91425" tIns="91425" rIns="91425" bIns="91425" anchor="t" anchorCtr="0"/>
          <a:lstStyle>
            <a:lvl1pPr marL="0" marR="0" lvl="0" indent="0" algn="l" rtl="0">
              <a:spcBef>
                <a:spcPts val="0"/>
              </a:spcBef>
              <a:buNone/>
              <a:defRPr sz="1400">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60" name="Shape 160"/>
          <p:cNvSpPr txBox="1">
            <a:spLocks noGrp="1"/>
          </p:cNvSpPr>
          <p:nvPr>
            <p:ph type="ftr" idx="11"/>
          </p:nvPr>
        </p:nvSpPr>
        <p:spPr>
          <a:xfrm>
            <a:off x="3124200" y="6245225"/>
            <a:ext cx="2895600" cy="476400"/>
          </a:xfrm>
          <a:prstGeom prst="rect">
            <a:avLst/>
          </a:prstGeom>
          <a:noFill/>
          <a:ln>
            <a:noFill/>
          </a:ln>
        </p:spPr>
        <p:txBody>
          <a:bodyPr lIns="91425" tIns="91425" rIns="91425" bIns="91425" anchor="t" anchorCtr="0"/>
          <a:lstStyle>
            <a:lvl1pPr marL="0" marR="0" lvl="0" indent="0" algn="l" rtl="0">
              <a:spcBef>
                <a:spcPts val="0"/>
              </a:spcBef>
              <a:buNone/>
              <a:defRPr sz="1800">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61" name="Shape 161"/>
          <p:cNvSpPr txBox="1">
            <a:spLocks noGrp="1"/>
          </p:cNvSpPr>
          <p:nvPr>
            <p:ph type="sldNum" idx="12"/>
          </p:nvPr>
        </p:nvSpPr>
        <p:spPr>
          <a:xfrm>
            <a:off x="6858000" y="6477000"/>
            <a:ext cx="2133600" cy="47640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en-US" sz="1400">
                <a:solidFill>
                  <a:schemeClr val="dk1"/>
                </a:solidFill>
                <a:latin typeface="Arial"/>
                <a:ea typeface="Arial"/>
                <a:cs typeface="Arial"/>
                <a:sym typeface="Arial"/>
              </a:rPr>
              <a:t>‹#›</a:t>
            </a:fld>
            <a:endParaRPr lang="en-US" sz="1400" dirty="0">
              <a:solidFill>
                <a:schemeClr val="dk1"/>
              </a:solidFill>
              <a:latin typeface="Arial"/>
              <a:ea typeface="Arial"/>
              <a:cs typeface="Arial"/>
              <a:sym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62"/>
        <p:cNvGrpSpPr/>
        <p:nvPr/>
      </p:nvGrpSpPr>
      <p:grpSpPr>
        <a:xfrm>
          <a:off x="0" y="0"/>
          <a:ext cx="0" cy="0"/>
          <a:chOff x="0" y="0"/>
          <a:chExt cx="0" cy="0"/>
        </a:xfrm>
      </p:grpSpPr>
      <p:cxnSp>
        <p:nvCxnSpPr>
          <p:cNvPr id="163" name="Shape 163"/>
          <p:cNvCxnSpPr/>
          <p:nvPr/>
        </p:nvCxnSpPr>
        <p:spPr>
          <a:xfrm>
            <a:off x="0" y="1504950"/>
            <a:ext cx="8991600" cy="0"/>
          </a:xfrm>
          <a:prstGeom prst="straightConnector1">
            <a:avLst/>
          </a:prstGeom>
          <a:noFill/>
          <a:ln w="44450" cap="rnd" cmpd="sng">
            <a:solidFill>
              <a:srgbClr val="000099"/>
            </a:solidFill>
            <a:prstDash val="solid"/>
            <a:round/>
            <a:headEnd type="none" w="med" len="med"/>
            <a:tailEnd type="none" w="med" len="med"/>
          </a:ln>
        </p:spPr>
      </p:cxnSp>
      <p:sp>
        <p:nvSpPr>
          <p:cNvPr id="164" name="Shape 164"/>
          <p:cNvSpPr txBox="1">
            <a:spLocks noGrp="1"/>
          </p:cNvSpPr>
          <p:nvPr>
            <p:ph type="title"/>
          </p:nvPr>
        </p:nvSpPr>
        <p:spPr>
          <a:xfrm>
            <a:off x="0" y="457200"/>
            <a:ext cx="8229600" cy="1143000"/>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3600" b="0" i="0" u="none" strike="noStrike" cap="none">
                <a:solidFill>
                  <a:schemeClr val="dk2"/>
                </a:solidFill>
                <a:latin typeface="Calibri"/>
                <a:ea typeface="Calibri"/>
                <a:cs typeface="Calibri"/>
                <a:sym typeface="Calibri"/>
              </a:defRPr>
            </a:lvl1pPr>
            <a:lvl2pPr marL="0" marR="0" lvl="1" indent="0" algn="l" rtl="0">
              <a:spcBef>
                <a:spcPts val="0"/>
              </a:spcBef>
              <a:spcAft>
                <a:spcPts val="0"/>
              </a:spcAft>
              <a:buNone/>
              <a:defRPr sz="3600" b="0" i="0" u="none" strike="noStrike" cap="none">
                <a:solidFill>
                  <a:schemeClr val="dk2"/>
                </a:solidFill>
                <a:latin typeface="Calibri"/>
                <a:ea typeface="Calibri"/>
                <a:cs typeface="Calibri"/>
                <a:sym typeface="Calibri"/>
              </a:defRPr>
            </a:lvl2pPr>
            <a:lvl3pPr marL="0" marR="0" lvl="2" indent="0" algn="l" rtl="0">
              <a:spcBef>
                <a:spcPts val="0"/>
              </a:spcBef>
              <a:spcAft>
                <a:spcPts val="0"/>
              </a:spcAft>
              <a:buNone/>
              <a:defRPr sz="3600" b="0" i="0" u="none" strike="noStrike" cap="none">
                <a:solidFill>
                  <a:schemeClr val="dk2"/>
                </a:solidFill>
                <a:latin typeface="Calibri"/>
                <a:ea typeface="Calibri"/>
                <a:cs typeface="Calibri"/>
                <a:sym typeface="Calibri"/>
              </a:defRPr>
            </a:lvl3pPr>
            <a:lvl4pPr marL="0" marR="0" lvl="3" indent="0" algn="l" rtl="0">
              <a:spcBef>
                <a:spcPts val="0"/>
              </a:spcBef>
              <a:spcAft>
                <a:spcPts val="0"/>
              </a:spcAft>
              <a:buNone/>
              <a:defRPr sz="3600" b="0" i="0" u="none" strike="noStrike" cap="none">
                <a:solidFill>
                  <a:schemeClr val="dk2"/>
                </a:solidFill>
                <a:latin typeface="Calibri"/>
                <a:ea typeface="Calibri"/>
                <a:cs typeface="Calibri"/>
                <a:sym typeface="Calibri"/>
              </a:defRPr>
            </a:lvl4pPr>
            <a:lvl5pPr marL="0" marR="0" lvl="4" indent="0" algn="l" rtl="0">
              <a:spcBef>
                <a:spcPts val="0"/>
              </a:spcBef>
              <a:spcAft>
                <a:spcPts val="0"/>
              </a:spcAft>
              <a:buNone/>
              <a:defRPr sz="3600" b="0" i="0" u="none" strike="noStrike" cap="none">
                <a:solidFill>
                  <a:schemeClr val="dk2"/>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165" name="Shape 165"/>
          <p:cNvSpPr txBox="1">
            <a:spLocks noGrp="1"/>
          </p:cNvSpPr>
          <p:nvPr>
            <p:ph type="body" idx="1"/>
          </p:nvPr>
        </p:nvSpPr>
        <p:spPr>
          <a:xfrm rot="5400000">
            <a:off x="2308950" y="-251549"/>
            <a:ext cx="4526100" cy="82296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4pPr>
            <a:lvl5pPr marL="2057400" marR="0" lvl="4"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66" name="Shape 166"/>
          <p:cNvSpPr txBox="1">
            <a:spLocks noGrp="1"/>
          </p:cNvSpPr>
          <p:nvPr>
            <p:ph type="dt" idx="10"/>
          </p:nvPr>
        </p:nvSpPr>
        <p:spPr>
          <a:xfrm>
            <a:off x="76200" y="6457948"/>
            <a:ext cx="2133600" cy="476400"/>
          </a:xfrm>
          <a:prstGeom prst="rect">
            <a:avLst/>
          </a:prstGeom>
          <a:noFill/>
          <a:ln>
            <a:noFill/>
          </a:ln>
        </p:spPr>
        <p:txBody>
          <a:bodyPr lIns="91425" tIns="91425" rIns="91425" bIns="91425" anchor="t" anchorCtr="0"/>
          <a:lstStyle>
            <a:lvl1pPr marL="0" marR="0" lvl="0" indent="0" algn="l" rtl="0">
              <a:spcBef>
                <a:spcPts val="0"/>
              </a:spcBef>
              <a:buNone/>
              <a:defRPr sz="1400">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67" name="Shape 167"/>
          <p:cNvSpPr txBox="1">
            <a:spLocks noGrp="1"/>
          </p:cNvSpPr>
          <p:nvPr>
            <p:ph type="ftr" idx="11"/>
          </p:nvPr>
        </p:nvSpPr>
        <p:spPr>
          <a:xfrm>
            <a:off x="3124200" y="6245225"/>
            <a:ext cx="2895600" cy="476400"/>
          </a:xfrm>
          <a:prstGeom prst="rect">
            <a:avLst/>
          </a:prstGeom>
          <a:noFill/>
          <a:ln>
            <a:noFill/>
          </a:ln>
        </p:spPr>
        <p:txBody>
          <a:bodyPr lIns="91425" tIns="91425" rIns="91425" bIns="91425" anchor="t" anchorCtr="0"/>
          <a:lstStyle>
            <a:lvl1pPr marL="0" marR="0" lvl="0" indent="0" algn="l" rtl="0">
              <a:spcBef>
                <a:spcPts val="0"/>
              </a:spcBef>
              <a:buNone/>
              <a:defRPr sz="1800">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68" name="Shape 168"/>
          <p:cNvSpPr txBox="1">
            <a:spLocks noGrp="1"/>
          </p:cNvSpPr>
          <p:nvPr>
            <p:ph type="sldNum" idx="12"/>
          </p:nvPr>
        </p:nvSpPr>
        <p:spPr>
          <a:xfrm>
            <a:off x="6858000" y="6477000"/>
            <a:ext cx="2133600" cy="47640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en-US" sz="1400">
                <a:solidFill>
                  <a:schemeClr val="dk1"/>
                </a:solidFill>
                <a:latin typeface="Arial"/>
                <a:ea typeface="Arial"/>
                <a:cs typeface="Arial"/>
                <a:sym typeface="Arial"/>
              </a:rPr>
              <a:t>‹#›</a:t>
            </a:fld>
            <a:endParaRPr lang="en-US" sz="1400" dirty="0">
              <a:solidFill>
                <a:schemeClr val="dk1"/>
              </a:solidFill>
              <a:latin typeface="Arial"/>
              <a:ea typeface="Arial"/>
              <a:cs typeface="Arial"/>
              <a:sym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69"/>
        <p:cNvGrpSpPr/>
        <p:nvPr/>
      </p:nvGrpSpPr>
      <p:grpSpPr>
        <a:xfrm>
          <a:off x="0" y="0"/>
          <a:ext cx="0" cy="0"/>
          <a:chOff x="0" y="0"/>
          <a:chExt cx="0" cy="0"/>
        </a:xfrm>
      </p:grpSpPr>
      <p:sp>
        <p:nvSpPr>
          <p:cNvPr id="170" name="Shape 170"/>
          <p:cNvSpPr txBox="1">
            <a:spLocks noGrp="1"/>
          </p:cNvSpPr>
          <p:nvPr>
            <p:ph type="title"/>
          </p:nvPr>
        </p:nvSpPr>
        <p:spPr>
          <a:xfrm rot="5400000">
            <a:off x="4732350" y="2171688"/>
            <a:ext cx="5851500" cy="2057400"/>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3600" b="0" i="0" u="none" strike="noStrike" cap="none">
                <a:solidFill>
                  <a:schemeClr val="dk2"/>
                </a:solidFill>
                <a:latin typeface="Calibri"/>
                <a:ea typeface="Calibri"/>
                <a:cs typeface="Calibri"/>
                <a:sym typeface="Calibri"/>
              </a:defRPr>
            </a:lvl1pPr>
            <a:lvl2pPr marL="0" marR="0" lvl="1" indent="0" algn="l" rtl="0">
              <a:spcBef>
                <a:spcPts val="0"/>
              </a:spcBef>
              <a:spcAft>
                <a:spcPts val="0"/>
              </a:spcAft>
              <a:buNone/>
              <a:defRPr sz="3600" b="0" i="0" u="none" strike="noStrike" cap="none">
                <a:solidFill>
                  <a:schemeClr val="dk2"/>
                </a:solidFill>
                <a:latin typeface="Calibri"/>
                <a:ea typeface="Calibri"/>
                <a:cs typeface="Calibri"/>
                <a:sym typeface="Calibri"/>
              </a:defRPr>
            </a:lvl2pPr>
            <a:lvl3pPr marL="0" marR="0" lvl="2" indent="0" algn="l" rtl="0">
              <a:spcBef>
                <a:spcPts val="0"/>
              </a:spcBef>
              <a:spcAft>
                <a:spcPts val="0"/>
              </a:spcAft>
              <a:buNone/>
              <a:defRPr sz="3600" b="0" i="0" u="none" strike="noStrike" cap="none">
                <a:solidFill>
                  <a:schemeClr val="dk2"/>
                </a:solidFill>
                <a:latin typeface="Calibri"/>
                <a:ea typeface="Calibri"/>
                <a:cs typeface="Calibri"/>
                <a:sym typeface="Calibri"/>
              </a:defRPr>
            </a:lvl3pPr>
            <a:lvl4pPr marL="0" marR="0" lvl="3" indent="0" algn="l" rtl="0">
              <a:spcBef>
                <a:spcPts val="0"/>
              </a:spcBef>
              <a:spcAft>
                <a:spcPts val="0"/>
              </a:spcAft>
              <a:buNone/>
              <a:defRPr sz="3600" b="0" i="0" u="none" strike="noStrike" cap="none">
                <a:solidFill>
                  <a:schemeClr val="dk2"/>
                </a:solidFill>
                <a:latin typeface="Calibri"/>
                <a:ea typeface="Calibri"/>
                <a:cs typeface="Calibri"/>
                <a:sym typeface="Calibri"/>
              </a:defRPr>
            </a:lvl4pPr>
            <a:lvl5pPr marL="0" marR="0" lvl="4" indent="0" algn="l" rtl="0">
              <a:spcBef>
                <a:spcPts val="0"/>
              </a:spcBef>
              <a:spcAft>
                <a:spcPts val="0"/>
              </a:spcAft>
              <a:buNone/>
              <a:defRPr sz="3600" b="0" i="0" u="none" strike="noStrike" cap="none">
                <a:solidFill>
                  <a:schemeClr val="dk2"/>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171" name="Shape 171"/>
          <p:cNvSpPr txBox="1">
            <a:spLocks noGrp="1"/>
          </p:cNvSpPr>
          <p:nvPr>
            <p:ph type="body" idx="1"/>
          </p:nvPr>
        </p:nvSpPr>
        <p:spPr>
          <a:xfrm rot="5400000">
            <a:off x="541350" y="190488"/>
            <a:ext cx="5851500" cy="60198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4pPr>
            <a:lvl5pPr marL="2057400" marR="0" lvl="4"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72" name="Shape 172"/>
          <p:cNvSpPr txBox="1">
            <a:spLocks noGrp="1"/>
          </p:cNvSpPr>
          <p:nvPr>
            <p:ph type="dt" idx="10"/>
          </p:nvPr>
        </p:nvSpPr>
        <p:spPr>
          <a:xfrm>
            <a:off x="76200" y="6457948"/>
            <a:ext cx="2133600" cy="476400"/>
          </a:xfrm>
          <a:prstGeom prst="rect">
            <a:avLst/>
          </a:prstGeom>
          <a:noFill/>
          <a:ln>
            <a:noFill/>
          </a:ln>
        </p:spPr>
        <p:txBody>
          <a:bodyPr lIns="91425" tIns="91425" rIns="91425" bIns="91425" anchor="t" anchorCtr="0"/>
          <a:lstStyle>
            <a:lvl1pPr marL="0" marR="0" lvl="0" indent="0" algn="l" rtl="0">
              <a:spcBef>
                <a:spcPts val="0"/>
              </a:spcBef>
              <a:buNone/>
              <a:defRPr sz="1400">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73" name="Shape 173"/>
          <p:cNvSpPr txBox="1">
            <a:spLocks noGrp="1"/>
          </p:cNvSpPr>
          <p:nvPr>
            <p:ph type="ftr" idx="11"/>
          </p:nvPr>
        </p:nvSpPr>
        <p:spPr>
          <a:xfrm>
            <a:off x="3124200" y="6245225"/>
            <a:ext cx="2895600" cy="476400"/>
          </a:xfrm>
          <a:prstGeom prst="rect">
            <a:avLst/>
          </a:prstGeom>
          <a:noFill/>
          <a:ln>
            <a:noFill/>
          </a:ln>
        </p:spPr>
        <p:txBody>
          <a:bodyPr lIns="91425" tIns="91425" rIns="91425" bIns="91425" anchor="t" anchorCtr="0"/>
          <a:lstStyle>
            <a:lvl1pPr marL="0" marR="0" lvl="0" indent="0" algn="l" rtl="0">
              <a:spcBef>
                <a:spcPts val="0"/>
              </a:spcBef>
              <a:buNone/>
              <a:defRPr sz="1800">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74" name="Shape 174"/>
          <p:cNvSpPr txBox="1">
            <a:spLocks noGrp="1"/>
          </p:cNvSpPr>
          <p:nvPr>
            <p:ph type="sldNum" idx="12"/>
          </p:nvPr>
        </p:nvSpPr>
        <p:spPr>
          <a:xfrm>
            <a:off x="6858000" y="6477000"/>
            <a:ext cx="2133600" cy="47640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en-US" sz="1400">
                <a:solidFill>
                  <a:schemeClr val="dk1"/>
                </a:solidFill>
                <a:latin typeface="Arial"/>
                <a:ea typeface="Arial"/>
                <a:cs typeface="Arial"/>
                <a:sym typeface="Arial"/>
              </a:rPr>
              <a:t>‹#›</a:t>
            </a:fld>
            <a:endParaRPr lang="en-US" sz="1400" dirty="0">
              <a:solidFill>
                <a:schemeClr val="dk1"/>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9"/>
        <p:cNvGrpSpPr/>
        <p:nvPr/>
      </p:nvGrpSpPr>
      <p:grpSpPr>
        <a:xfrm>
          <a:off x="0" y="0"/>
          <a:ext cx="0" cy="0"/>
          <a:chOff x="0" y="0"/>
          <a:chExt cx="0" cy="0"/>
        </a:xfrm>
      </p:grpSpPr>
      <p:sp>
        <p:nvSpPr>
          <p:cNvPr id="30" name="Shape 30"/>
          <p:cNvSpPr txBox="1">
            <a:spLocks noGrp="1"/>
          </p:cNvSpPr>
          <p:nvPr>
            <p:ph type="dt" idx="10"/>
          </p:nvPr>
        </p:nvSpPr>
        <p:spPr>
          <a:xfrm>
            <a:off x="76200" y="6457948"/>
            <a:ext cx="2133598" cy="476251"/>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dirty="0"/>
          </a:p>
        </p:txBody>
      </p:sp>
      <p:sp>
        <p:nvSpPr>
          <p:cNvPr id="31" name="Shape 31"/>
          <p:cNvSpPr txBox="1">
            <a:spLocks noGrp="1"/>
          </p:cNvSpPr>
          <p:nvPr>
            <p:ph type="ftr" idx="11"/>
          </p:nvPr>
        </p:nvSpPr>
        <p:spPr>
          <a:xfrm>
            <a:off x="3124200" y="6245225"/>
            <a:ext cx="2895600" cy="476251"/>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dirty="0"/>
          </a:p>
        </p:txBody>
      </p:sp>
      <p:sp>
        <p:nvSpPr>
          <p:cNvPr id="32" name="Shape 32"/>
          <p:cNvSpPr txBox="1">
            <a:spLocks noGrp="1"/>
          </p:cNvSpPr>
          <p:nvPr>
            <p:ph type="sldNum" idx="12"/>
          </p:nvPr>
        </p:nvSpPr>
        <p:spPr>
          <a:xfrm>
            <a:off x="6858000" y="6477000"/>
            <a:ext cx="2133598" cy="476251"/>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a:solidFill>
                  <a:schemeClr val="dk1"/>
                </a:solidFill>
                <a:latin typeface="Arial"/>
                <a:ea typeface="Arial"/>
                <a:cs typeface="Arial"/>
                <a:sym typeface="Arial"/>
              </a:rPr>
              <a:t>‹#›</a:t>
            </a:fld>
            <a:endParaRPr lang="en-US" sz="1400" b="0" i="0" u="none" strike="noStrike" cap="none" dirty="0">
              <a:solidFill>
                <a:schemeClr val="dk1"/>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722312" y="4406901"/>
            <a:ext cx="7772400" cy="1362075"/>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2"/>
              </a:buClr>
              <a:buFont typeface="Calibri"/>
              <a:buNone/>
              <a:defRPr sz="4000" b="1" i="0" u="none" strike="noStrike" cap="none">
                <a:solidFill>
                  <a:schemeClr val="dk2"/>
                </a:solidFill>
                <a:latin typeface="Calibri"/>
                <a:ea typeface="Calibri"/>
                <a:cs typeface="Calibri"/>
                <a:sym typeface="Calibri"/>
              </a:defRPr>
            </a:lvl1pPr>
            <a:lvl2pPr marL="0" marR="0" lvl="1" indent="0" algn="l" rtl="0">
              <a:spcBef>
                <a:spcPts val="0"/>
              </a:spcBef>
              <a:spcAft>
                <a:spcPts val="0"/>
              </a:spcAft>
              <a:buClr>
                <a:schemeClr val="dk2"/>
              </a:buClr>
              <a:buFont typeface="Calibri"/>
              <a:buNone/>
              <a:defRPr sz="3600" b="0" i="0" u="none" strike="noStrike" cap="none">
                <a:solidFill>
                  <a:schemeClr val="dk2"/>
                </a:solidFill>
                <a:latin typeface="Calibri"/>
                <a:ea typeface="Calibri"/>
                <a:cs typeface="Calibri"/>
                <a:sym typeface="Calibri"/>
              </a:defRPr>
            </a:lvl2pPr>
            <a:lvl3pPr marL="0" marR="0" lvl="2" indent="0" algn="l" rtl="0">
              <a:spcBef>
                <a:spcPts val="0"/>
              </a:spcBef>
              <a:spcAft>
                <a:spcPts val="0"/>
              </a:spcAft>
              <a:buClr>
                <a:schemeClr val="dk2"/>
              </a:buClr>
              <a:buFont typeface="Calibri"/>
              <a:buNone/>
              <a:defRPr sz="3600" b="0" i="0" u="none" strike="noStrike" cap="none">
                <a:solidFill>
                  <a:schemeClr val="dk2"/>
                </a:solidFill>
                <a:latin typeface="Calibri"/>
                <a:ea typeface="Calibri"/>
                <a:cs typeface="Calibri"/>
                <a:sym typeface="Calibri"/>
              </a:defRPr>
            </a:lvl3pPr>
            <a:lvl4pPr marL="0" marR="0" lvl="3" indent="0" algn="l" rtl="0">
              <a:spcBef>
                <a:spcPts val="0"/>
              </a:spcBef>
              <a:spcAft>
                <a:spcPts val="0"/>
              </a:spcAft>
              <a:buClr>
                <a:schemeClr val="dk2"/>
              </a:buClr>
              <a:buFont typeface="Calibri"/>
              <a:buNone/>
              <a:defRPr sz="3600" b="0" i="0" u="none" strike="noStrike" cap="none">
                <a:solidFill>
                  <a:schemeClr val="dk2"/>
                </a:solidFill>
                <a:latin typeface="Calibri"/>
                <a:ea typeface="Calibri"/>
                <a:cs typeface="Calibri"/>
                <a:sym typeface="Calibri"/>
              </a:defRPr>
            </a:lvl4pPr>
            <a:lvl5pPr marL="0" marR="0" lvl="4" indent="0" algn="l" rtl="0">
              <a:spcBef>
                <a:spcPts val="0"/>
              </a:spcBef>
              <a:spcAft>
                <a:spcPts val="0"/>
              </a:spcAft>
              <a:buClr>
                <a:schemeClr val="dk2"/>
              </a:buClr>
              <a:buFont typeface="Calibri"/>
              <a:buNone/>
              <a:defRPr sz="3600" b="0" i="0" u="none" strike="noStrike" cap="none">
                <a:solidFill>
                  <a:schemeClr val="dk2"/>
                </a:solidFill>
                <a:latin typeface="Calibri"/>
                <a:ea typeface="Calibri"/>
                <a:cs typeface="Calibri"/>
                <a:sym typeface="Calibri"/>
              </a:defRPr>
            </a:lvl5pPr>
            <a:lvl6pPr marL="457200" marR="0" lvl="5" indent="0" algn="ctr" rtl="0">
              <a:spcBef>
                <a:spcPts val="0"/>
              </a:spcBef>
              <a:spcAft>
                <a:spcPts val="0"/>
              </a:spcAft>
              <a:buClr>
                <a:schemeClr val="dk2"/>
              </a:buClr>
              <a:buFont typeface="Arial"/>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Clr>
                <a:schemeClr val="dk2"/>
              </a:buClr>
              <a:buFont typeface="Arial"/>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Clr>
                <a:schemeClr val="dk2"/>
              </a:buClr>
              <a:buFont typeface="Arial"/>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Clr>
                <a:schemeClr val="dk2"/>
              </a:buClr>
              <a:buFont typeface="Arial"/>
              <a:buNone/>
              <a:defRPr sz="4400" b="0" i="0" u="none" strike="noStrike" cap="none">
                <a:solidFill>
                  <a:schemeClr val="dk2"/>
                </a:solidFill>
                <a:latin typeface="Arial"/>
                <a:ea typeface="Arial"/>
                <a:cs typeface="Arial"/>
                <a:sym typeface="Arial"/>
              </a:defRPr>
            </a:lvl9pPr>
          </a:lstStyle>
          <a:p>
            <a:endParaRPr/>
          </a:p>
        </p:txBody>
      </p:sp>
      <p:sp>
        <p:nvSpPr>
          <p:cNvPr id="35" name="Shape 35"/>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marR="0" lvl="0" indent="0" algn="l" rtl="0">
              <a:lnSpc>
                <a:spcPct val="100000"/>
              </a:lnSpc>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1pPr>
            <a:lvl2pPr marL="457200" marR="0" lvl="1" indent="0" algn="l" rtl="0">
              <a:lnSpc>
                <a:spcPct val="100000"/>
              </a:lnSpc>
              <a:spcBef>
                <a:spcPts val="36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320"/>
              </a:spcBef>
              <a:spcAft>
                <a:spcPts val="0"/>
              </a:spcAft>
              <a:buClr>
                <a:schemeClr val="dk1"/>
              </a:buClr>
              <a:buFont typeface="Arial"/>
              <a:buNone/>
              <a:defRPr sz="1600" b="0" i="0" u="none" strike="noStrike" cap="none">
                <a:solidFill>
                  <a:schemeClr val="dk1"/>
                </a:solidFill>
                <a:latin typeface="Arial"/>
                <a:ea typeface="Arial"/>
                <a:cs typeface="Arial"/>
                <a:sym typeface="Arial"/>
              </a:defRPr>
            </a:lvl3pPr>
            <a:lvl4pPr marL="1371600" marR="0" lvl="3" indent="0" algn="l" rtl="0">
              <a:lnSpc>
                <a:spcPct val="100000"/>
              </a:lnSpc>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4pPr>
            <a:lvl5pPr marL="1828800" marR="0" lvl="4" indent="0" algn="l" rtl="0">
              <a:lnSpc>
                <a:spcPct val="100000"/>
              </a:lnSpc>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5pPr>
            <a:lvl6pPr marL="2286000" marR="0" lvl="5" indent="0" algn="l" rtl="0">
              <a:lnSpc>
                <a:spcPct val="100000"/>
              </a:lnSpc>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6pPr>
            <a:lvl7pPr marL="2743200" marR="0" lvl="6" indent="0" algn="l" rtl="0">
              <a:lnSpc>
                <a:spcPct val="100000"/>
              </a:lnSpc>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7pPr>
            <a:lvl8pPr marL="3200400" marR="0" lvl="7" indent="0" algn="l" rtl="0">
              <a:lnSpc>
                <a:spcPct val="100000"/>
              </a:lnSpc>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8pPr>
            <a:lvl9pPr marL="3657600" marR="0" lvl="8" indent="0" algn="l" rtl="0">
              <a:lnSpc>
                <a:spcPct val="100000"/>
              </a:lnSpc>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dt" idx="10"/>
          </p:nvPr>
        </p:nvSpPr>
        <p:spPr>
          <a:xfrm>
            <a:off x="76200" y="6457948"/>
            <a:ext cx="2133598" cy="476251"/>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dirty="0"/>
          </a:p>
        </p:txBody>
      </p:sp>
      <p:sp>
        <p:nvSpPr>
          <p:cNvPr id="37" name="Shape 37"/>
          <p:cNvSpPr txBox="1">
            <a:spLocks noGrp="1"/>
          </p:cNvSpPr>
          <p:nvPr>
            <p:ph type="ftr" idx="11"/>
          </p:nvPr>
        </p:nvSpPr>
        <p:spPr>
          <a:xfrm>
            <a:off x="3124200" y="6245225"/>
            <a:ext cx="2895600" cy="476251"/>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dirty="0"/>
          </a:p>
        </p:txBody>
      </p:sp>
      <p:sp>
        <p:nvSpPr>
          <p:cNvPr id="38" name="Shape 38"/>
          <p:cNvSpPr txBox="1">
            <a:spLocks noGrp="1"/>
          </p:cNvSpPr>
          <p:nvPr>
            <p:ph type="sldNum" idx="12"/>
          </p:nvPr>
        </p:nvSpPr>
        <p:spPr>
          <a:xfrm>
            <a:off x="6858000" y="6477000"/>
            <a:ext cx="2133598" cy="476251"/>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a:solidFill>
                  <a:schemeClr val="dk1"/>
                </a:solidFill>
                <a:latin typeface="Arial"/>
                <a:ea typeface="Arial"/>
                <a:cs typeface="Arial"/>
                <a:sym typeface="Arial"/>
              </a:rPr>
              <a:t>‹#›</a:t>
            </a:fld>
            <a:endParaRPr lang="en-US" sz="1400" b="0" i="0" u="none" strike="noStrike" cap="none" dirty="0">
              <a:solidFill>
                <a:schemeClr val="dk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9"/>
        <p:cNvGrpSpPr/>
        <p:nvPr/>
      </p:nvGrpSpPr>
      <p:grpSpPr>
        <a:xfrm>
          <a:off x="0" y="0"/>
          <a:ext cx="0" cy="0"/>
          <a:chOff x="0" y="0"/>
          <a:chExt cx="0" cy="0"/>
        </a:xfrm>
      </p:grpSpPr>
      <p:cxnSp>
        <p:nvCxnSpPr>
          <p:cNvPr id="40" name="Shape 40"/>
          <p:cNvCxnSpPr/>
          <p:nvPr/>
        </p:nvCxnSpPr>
        <p:spPr>
          <a:xfrm>
            <a:off x="17755" y="1504950"/>
            <a:ext cx="8991600" cy="0"/>
          </a:xfrm>
          <a:prstGeom prst="straightConnector1">
            <a:avLst/>
          </a:prstGeom>
          <a:noFill/>
          <a:ln w="44450" cap="rnd" cmpd="sng">
            <a:solidFill>
              <a:srgbClr val="000099"/>
            </a:solidFill>
            <a:prstDash val="solid"/>
            <a:round/>
            <a:headEnd type="none" w="med" len="med"/>
            <a:tailEnd type="none" w="med" len="med"/>
          </a:ln>
        </p:spPr>
      </p:cxnSp>
      <p:sp>
        <p:nvSpPr>
          <p:cNvPr id="41" name="Shape 41"/>
          <p:cNvSpPr txBox="1">
            <a:spLocks noGrp="1"/>
          </p:cNvSpPr>
          <p:nvPr>
            <p:ph type="title"/>
          </p:nvPr>
        </p:nvSpPr>
        <p:spPr>
          <a:xfrm>
            <a:off x="0" y="457200"/>
            <a:ext cx="82296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2"/>
              </a:buClr>
              <a:buFont typeface="Calibri"/>
              <a:buNone/>
              <a:defRPr sz="3600" b="0" i="0" u="none" strike="noStrike" cap="none">
                <a:solidFill>
                  <a:schemeClr val="dk2"/>
                </a:solidFill>
                <a:latin typeface="Calibri"/>
                <a:ea typeface="Calibri"/>
                <a:cs typeface="Calibri"/>
                <a:sym typeface="Calibri"/>
              </a:defRPr>
            </a:lvl1pPr>
            <a:lvl2pPr marL="0" marR="0" lvl="1" indent="0" algn="l" rtl="0">
              <a:spcBef>
                <a:spcPts val="0"/>
              </a:spcBef>
              <a:spcAft>
                <a:spcPts val="0"/>
              </a:spcAft>
              <a:buClr>
                <a:schemeClr val="dk2"/>
              </a:buClr>
              <a:buFont typeface="Calibri"/>
              <a:buNone/>
              <a:defRPr sz="3600" b="0" i="0" u="none" strike="noStrike" cap="none">
                <a:solidFill>
                  <a:schemeClr val="dk2"/>
                </a:solidFill>
                <a:latin typeface="Calibri"/>
                <a:ea typeface="Calibri"/>
                <a:cs typeface="Calibri"/>
                <a:sym typeface="Calibri"/>
              </a:defRPr>
            </a:lvl2pPr>
            <a:lvl3pPr marL="0" marR="0" lvl="2" indent="0" algn="l" rtl="0">
              <a:spcBef>
                <a:spcPts val="0"/>
              </a:spcBef>
              <a:spcAft>
                <a:spcPts val="0"/>
              </a:spcAft>
              <a:buClr>
                <a:schemeClr val="dk2"/>
              </a:buClr>
              <a:buFont typeface="Calibri"/>
              <a:buNone/>
              <a:defRPr sz="3600" b="0" i="0" u="none" strike="noStrike" cap="none">
                <a:solidFill>
                  <a:schemeClr val="dk2"/>
                </a:solidFill>
                <a:latin typeface="Calibri"/>
                <a:ea typeface="Calibri"/>
                <a:cs typeface="Calibri"/>
                <a:sym typeface="Calibri"/>
              </a:defRPr>
            </a:lvl3pPr>
            <a:lvl4pPr marL="0" marR="0" lvl="3" indent="0" algn="l" rtl="0">
              <a:spcBef>
                <a:spcPts val="0"/>
              </a:spcBef>
              <a:spcAft>
                <a:spcPts val="0"/>
              </a:spcAft>
              <a:buClr>
                <a:schemeClr val="dk2"/>
              </a:buClr>
              <a:buFont typeface="Calibri"/>
              <a:buNone/>
              <a:defRPr sz="3600" b="0" i="0" u="none" strike="noStrike" cap="none">
                <a:solidFill>
                  <a:schemeClr val="dk2"/>
                </a:solidFill>
                <a:latin typeface="Calibri"/>
                <a:ea typeface="Calibri"/>
                <a:cs typeface="Calibri"/>
                <a:sym typeface="Calibri"/>
              </a:defRPr>
            </a:lvl4pPr>
            <a:lvl5pPr marL="0" marR="0" lvl="4" indent="0" algn="l" rtl="0">
              <a:spcBef>
                <a:spcPts val="0"/>
              </a:spcBef>
              <a:spcAft>
                <a:spcPts val="0"/>
              </a:spcAft>
              <a:buClr>
                <a:schemeClr val="dk2"/>
              </a:buClr>
              <a:buFont typeface="Calibri"/>
              <a:buNone/>
              <a:defRPr sz="3600" b="0" i="0" u="none" strike="noStrike" cap="none">
                <a:solidFill>
                  <a:schemeClr val="dk2"/>
                </a:solidFill>
                <a:latin typeface="Calibri"/>
                <a:ea typeface="Calibri"/>
                <a:cs typeface="Calibri"/>
                <a:sym typeface="Calibri"/>
              </a:defRPr>
            </a:lvl5pPr>
            <a:lvl6pPr marL="457200" marR="0" lvl="5" indent="0" algn="ctr" rtl="0">
              <a:spcBef>
                <a:spcPts val="0"/>
              </a:spcBef>
              <a:spcAft>
                <a:spcPts val="0"/>
              </a:spcAft>
              <a:buClr>
                <a:schemeClr val="dk2"/>
              </a:buClr>
              <a:buFont typeface="Arial"/>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Clr>
                <a:schemeClr val="dk2"/>
              </a:buClr>
              <a:buFont typeface="Arial"/>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Clr>
                <a:schemeClr val="dk2"/>
              </a:buClr>
              <a:buFont typeface="Arial"/>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Clr>
                <a:schemeClr val="dk2"/>
              </a:buClr>
              <a:buFont typeface="Arial"/>
              <a:buNone/>
              <a:defRPr sz="4400" b="0" i="0" u="none" strike="noStrike" cap="none">
                <a:solidFill>
                  <a:schemeClr val="dk2"/>
                </a:solidFill>
                <a:latin typeface="Arial"/>
                <a:ea typeface="Arial"/>
                <a:cs typeface="Arial"/>
                <a:sym typeface="Arial"/>
              </a:defRPr>
            </a:lvl9pPr>
          </a:lstStyle>
          <a:p>
            <a:endParaRPr/>
          </a:p>
        </p:txBody>
      </p:sp>
      <p:sp>
        <p:nvSpPr>
          <p:cNvPr id="42" name="Shape 42"/>
          <p:cNvSpPr txBox="1">
            <a:spLocks noGrp="1"/>
          </p:cNvSpPr>
          <p:nvPr>
            <p:ph type="body" idx="1"/>
          </p:nvPr>
        </p:nvSpPr>
        <p:spPr>
          <a:xfrm>
            <a:off x="457200" y="1600200"/>
            <a:ext cx="4038598" cy="4525963"/>
          </a:xfrm>
          <a:prstGeom prst="rect">
            <a:avLst/>
          </a:prstGeom>
          <a:noFill/>
          <a:ln>
            <a:noFill/>
          </a:ln>
        </p:spPr>
        <p:txBody>
          <a:bodyPr lIns="91425" tIns="91425" rIns="91425" bIns="91425" anchor="t" anchorCtr="0"/>
          <a:lstStyle>
            <a:lvl1pPr marL="342900" marR="0" lvl="0" indent="1270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905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3pPr>
            <a:lvl4pPr marL="1600200" marR="0" lvl="3"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4pPr>
            <a:lvl5pPr marL="2057400" marR="0" lvl="4"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6pPr>
            <a:lvl7pPr marL="2971800" marR="0" lvl="6"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7pPr>
            <a:lvl8pPr marL="3429000" marR="0" lvl="7"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8pPr>
            <a:lvl9pPr marL="3886200" marR="0" lvl="8"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3" name="Shape 43"/>
          <p:cNvSpPr txBox="1">
            <a:spLocks noGrp="1"/>
          </p:cNvSpPr>
          <p:nvPr>
            <p:ph type="body" idx="2"/>
          </p:nvPr>
        </p:nvSpPr>
        <p:spPr>
          <a:xfrm>
            <a:off x="4648200" y="1600200"/>
            <a:ext cx="4038598" cy="4525963"/>
          </a:xfrm>
          <a:prstGeom prst="rect">
            <a:avLst/>
          </a:prstGeom>
          <a:noFill/>
          <a:ln>
            <a:noFill/>
          </a:ln>
        </p:spPr>
        <p:txBody>
          <a:bodyPr lIns="91425" tIns="91425" rIns="91425" bIns="91425" anchor="t" anchorCtr="0"/>
          <a:lstStyle>
            <a:lvl1pPr marL="342900" marR="0" lvl="0" indent="1270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905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3pPr>
            <a:lvl4pPr marL="1600200" marR="0" lvl="3"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4pPr>
            <a:lvl5pPr marL="2057400" marR="0" lvl="4"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6pPr>
            <a:lvl7pPr marL="2971800" marR="0" lvl="6"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7pPr>
            <a:lvl8pPr marL="3429000" marR="0" lvl="7"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8pPr>
            <a:lvl9pPr marL="3886200" marR="0" lvl="8"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4" name="Shape 44"/>
          <p:cNvSpPr txBox="1">
            <a:spLocks noGrp="1"/>
          </p:cNvSpPr>
          <p:nvPr>
            <p:ph type="dt" idx="10"/>
          </p:nvPr>
        </p:nvSpPr>
        <p:spPr>
          <a:xfrm>
            <a:off x="76200" y="6457948"/>
            <a:ext cx="2133598" cy="476251"/>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dirty="0"/>
          </a:p>
        </p:txBody>
      </p:sp>
      <p:sp>
        <p:nvSpPr>
          <p:cNvPr id="45" name="Shape 45"/>
          <p:cNvSpPr txBox="1">
            <a:spLocks noGrp="1"/>
          </p:cNvSpPr>
          <p:nvPr>
            <p:ph type="ftr" idx="11"/>
          </p:nvPr>
        </p:nvSpPr>
        <p:spPr>
          <a:xfrm>
            <a:off x="3124200" y="6245225"/>
            <a:ext cx="2895600" cy="476251"/>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dirty="0"/>
          </a:p>
        </p:txBody>
      </p:sp>
      <p:sp>
        <p:nvSpPr>
          <p:cNvPr id="46" name="Shape 46"/>
          <p:cNvSpPr txBox="1">
            <a:spLocks noGrp="1"/>
          </p:cNvSpPr>
          <p:nvPr>
            <p:ph type="sldNum" idx="12"/>
          </p:nvPr>
        </p:nvSpPr>
        <p:spPr>
          <a:xfrm>
            <a:off x="6858000" y="6477000"/>
            <a:ext cx="2133598" cy="476251"/>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a:solidFill>
                  <a:schemeClr val="dk1"/>
                </a:solidFill>
                <a:latin typeface="Arial"/>
                <a:ea typeface="Arial"/>
                <a:cs typeface="Arial"/>
                <a:sym typeface="Arial"/>
              </a:rPr>
              <a:t>‹#›</a:t>
            </a:fld>
            <a:endParaRPr lang="en-US" sz="1400" b="0" i="0" u="none" strike="noStrike" cap="none" dirty="0">
              <a:solidFill>
                <a:schemeClr val="dk1"/>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0" y="457200"/>
            <a:ext cx="82296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2"/>
              </a:buClr>
              <a:buFont typeface="Calibri"/>
              <a:buNone/>
              <a:defRPr sz="3600" b="0" i="0" u="none" strike="noStrike" cap="none">
                <a:solidFill>
                  <a:schemeClr val="dk2"/>
                </a:solidFill>
                <a:latin typeface="Calibri"/>
                <a:ea typeface="Calibri"/>
                <a:cs typeface="Calibri"/>
                <a:sym typeface="Calibri"/>
              </a:defRPr>
            </a:lvl1pPr>
            <a:lvl2pPr marL="0" marR="0" lvl="1" indent="0" algn="l" rtl="0">
              <a:spcBef>
                <a:spcPts val="0"/>
              </a:spcBef>
              <a:spcAft>
                <a:spcPts val="0"/>
              </a:spcAft>
              <a:buClr>
                <a:schemeClr val="dk2"/>
              </a:buClr>
              <a:buFont typeface="Calibri"/>
              <a:buNone/>
              <a:defRPr sz="3600" b="0" i="0" u="none" strike="noStrike" cap="none">
                <a:solidFill>
                  <a:schemeClr val="dk2"/>
                </a:solidFill>
                <a:latin typeface="Calibri"/>
                <a:ea typeface="Calibri"/>
                <a:cs typeface="Calibri"/>
                <a:sym typeface="Calibri"/>
              </a:defRPr>
            </a:lvl2pPr>
            <a:lvl3pPr marL="0" marR="0" lvl="2" indent="0" algn="l" rtl="0">
              <a:spcBef>
                <a:spcPts val="0"/>
              </a:spcBef>
              <a:spcAft>
                <a:spcPts val="0"/>
              </a:spcAft>
              <a:buClr>
                <a:schemeClr val="dk2"/>
              </a:buClr>
              <a:buFont typeface="Calibri"/>
              <a:buNone/>
              <a:defRPr sz="3600" b="0" i="0" u="none" strike="noStrike" cap="none">
                <a:solidFill>
                  <a:schemeClr val="dk2"/>
                </a:solidFill>
                <a:latin typeface="Calibri"/>
                <a:ea typeface="Calibri"/>
                <a:cs typeface="Calibri"/>
                <a:sym typeface="Calibri"/>
              </a:defRPr>
            </a:lvl3pPr>
            <a:lvl4pPr marL="0" marR="0" lvl="3" indent="0" algn="l" rtl="0">
              <a:spcBef>
                <a:spcPts val="0"/>
              </a:spcBef>
              <a:spcAft>
                <a:spcPts val="0"/>
              </a:spcAft>
              <a:buClr>
                <a:schemeClr val="dk2"/>
              </a:buClr>
              <a:buFont typeface="Calibri"/>
              <a:buNone/>
              <a:defRPr sz="3600" b="0" i="0" u="none" strike="noStrike" cap="none">
                <a:solidFill>
                  <a:schemeClr val="dk2"/>
                </a:solidFill>
                <a:latin typeface="Calibri"/>
                <a:ea typeface="Calibri"/>
                <a:cs typeface="Calibri"/>
                <a:sym typeface="Calibri"/>
              </a:defRPr>
            </a:lvl4pPr>
            <a:lvl5pPr marL="0" marR="0" lvl="4" indent="0" algn="l" rtl="0">
              <a:spcBef>
                <a:spcPts val="0"/>
              </a:spcBef>
              <a:spcAft>
                <a:spcPts val="0"/>
              </a:spcAft>
              <a:buClr>
                <a:schemeClr val="dk2"/>
              </a:buClr>
              <a:buFont typeface="Calibri"/>
              <a:buNone/>
              <a:defRPr sz="3600" b="0" i="0" u="none" strike="noStrike" cap="none">
                <a:solidFill>
                  <a:schemeClr val="dk2"/>
                </a:solidFill>
                <a:latin typeface="Calibri"/>
                <a:ea typeface="Calibri"/>
                <a:cs typeface="Calibri"/>
                <a:sym typeface="Calibri"/>
              </a:defRPr>
            </a:lvl5pPr>
            <a:lvl6pPr marL="457200" marR="0" lvl="5" indent="0" algn="ctr" rtl="0">
              <a:spcBef>
                <a:spcPts val="0"/>
              </a:spcBef>
              <a:spcAft>
                <a:spcPts val="0"/>
              </a:spcAft>
              <a:buClr>
                <a:schemeClr val="dk2"/>
              </a:buClr>
              <a:buFont typeface="Arial"/>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Clr>
                <a:schemeClr val="dk2"/>
              </a:buClr>
              <a:buFont typeface="Arial"/>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Clr>
                <a:schemeClr val="dk2"/>
              </a:buClr>
              <a:buFont typeface="Arial"/>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Clr>
                <a:schemeClr val="dk2"/>
              </a:buClr>
              <a:buFont typeface="Arial"/>
              <a:buNone/>
              <a:defRPr sz="4400" b="0" i="0" u="none" strike="noStrike" cap="none">
                <a:solidFill>
                  <a:schemeClr val="dk2"/>
                </a:solidFill>
                <a:latin typeface="Arial"/>
                <a:ea typeface="Arial"/>
                <a:cs typeface="Arial"/>
                <a:sym typeface="Arial"/>
              </a:defRPr>
            </a:lvl9pPr>
          </a:lstStyle>
          <a:p>
            <a:endParaRPr/>
          </a:p>
        </p:txBody>
      </p:sp>
      <p:sp>
        <p:nvSpPr>
          <p:cNvPr id="49" name="Shape 49"/>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marR="0" lvl="0" indent="0" algn="l" rtl="0">
              <a:lnSpc>
                <a:spcPct val="100000"/>
              </a:lnSpc>
              <a:spcBef>
                <a:spcPts val="480"/>
              </a:spcBef>
              <a:spcAft>
                <a:spcPts val="0"/>
              </a:spcAft>
              <a:buClr>
                <a:schemeClr val="dk1"/>
              </a:buClr>
              <a:buFont typeface="Arial"/>
              <a:buNone/>
              <a:defRPr sz="2400" b="1" i="0" u="none" strike="noStrike" cap="none">
                <a:solidFill>
                  <a:schemeClr val="dk1"/>
                </a:solidFill>
                <a:latin typeface="Arial"/>
                <a:ea typeface="Arial"/>
                <a:cs typeface="Arial"/>
                <a:sym typeface="Arial"/>
              </a:defRPr>
            </a:lvl1pPr>
            <a:lvl2pPr marL="457200" marR="0" lvl="1" indent="0" algn="l" rtl="0">
              <a:lnSpc>
                <a:spcPct val="100000"/>
              </a:lnSpc>
              <a:spcBef>
                <a:spcPts val="400"/>
              </a:spcBef>
              <a:spcAft>
                <a:spcPts val="0"/>
              </a:spcAft>
              <a:buClr>
                <a:schemeClr val="dk1"/>
              </a:buClr>
              <a:buFont typeface="Arial"/>
              <a:buNone/>
              <a:defRPr sz="2000" b="1" i="0" u="none" strike="noStrike" cap="none">
                <a:solidFill>
                  <a:schemeClr val="dk1"/>
                </a:solidFill>
                <a:latin typeface="Arial"/>
                <a:ea typeface="Arial"/>
                <a:cs typeface="Arial"/>
                <a:sym typeface="Arial"/>
              </a:defRPr>
            </a:lvl2pPr>
            <a:lvl3pPr marL="914400" marR="0" lvl="2" indent="0" algn="l" rtl="0">
              <a:lnSpc>
                <a:spcPct val="100000"/>
              </a:lnSpc>
              <a:spcBef>
                <a:spcPts val="360"/>
              </a:spcBef>
              <a:spcAft>
                <a:spcPts val="0"/>
              </a:spcAft>
              <a:buClr>
                <a:schemeClr val="dk1"/>
              </a:buClr>
              <a:buFont typeface="Arial"/>
              <a:buNone/>
              <a:defRPr sz="1800" b="1" i="0" u="none" strike="noStrike" cap="none">
                <a:solidFill>
                  <a:schemeClr val="dk1"/>
                </a:solidFill>
                <a:latin typeface="Arial"/>
                <a:ea typeface="Arial"/>
                <a:cs typeface="Arial"/>
                <a:sym typeface="Arial"/>
              </a:defRPr>
            </a:lvl3pPr>
            <a:lvl4pPr marL="1371600" marR="0" lvl="3" indent="0" algn="l" rtl="0">
              <a:lnSpc>
                <a:spcPct val="100000"/>
              </a:lnSpc>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4pPr>
            <a:lvl5pPr marL="1828800" marR="0" lvl="4" indent="0" algn="l" rtl="0">
              <a:lnSpc>
                <a:spcPct val="100000"/>
              </a:lnSpc>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5pPr>
            <a:lvl6pPr marL="2286000" marR="0" lvl="5" indent="0" algn="l" rtl="0">
              <a:lnSpc>
                <a:spcPct val="100000"/>
              </a:lnSpc>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lnSpc>
                <a:spcPct val="100000"/>
              </a:lnSpc>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lnSpc>
                <a:spcPct val="100000"/>
              </a:lnSpc>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lnSpc>
                <a:spcPct val="100000"/>
              </a:lnSpc>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50" name="Shape 50"/>
          <p:cNvSpPr txBox="1">
            <a:spLocks noGrp="1"/>
          </p:cNvSpPr>
          <p:nvPr>
            <p:ph type="body" idx="2"/>
          </p:nvPr>
        </p:nvSpPr>
        <p:spPr>
          <a:xfrm>
            <a:off x="457200" y="2174875"/>
            <a:ext cx="4040187" cy="3951286"/>
          </a:xfrm>
          <a:prstGeom prst="rect">
            <a:avLst/>
          </a:prstGeom>
          <a:noFill/>
          <a:ln>
            <a:noFill/>
          </a:ln>
        </p:spPr>
        <p:txBody>
          <a:bodyPr lIns="91425" tIns="91425" rIns="91425" bIns="91425" anchor="t" anchorCtr="0"/>
          <a:lstStyle>
            <a:lvl1pPr marL="342900" marR="0" lvl="0" indent="-381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1pPr>
            <a:lvl2pPr marL="742950" marR="0" lvl="1" indent="-3175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2pPr>
            <a:lvl3pPr marL="1143000" marR="0" lvl="2"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3pPr>
            <a:lvl4pPr marL="1600200" marR="0" lvl="3"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51" name="Shape 51"/>
          <p:cNvSpPr txBox="1">
            <a:spLocks noGrp="1"/>
          </p:cNvSpPr>
          <p:nvPr>
            <p:ph type="body" idx="3"/>
          </p:nvPr>
        </p:nvSpPr>
        <p:spPr>
          <a:xfrm>
            <a:off x="4645026" y="1535112"/>
            <a:ext cx="4041773" cy="639762"/>
          </a:xfrm>
          <a:prstGeom prst="rect">
            <a:avLst/>
          </a:prstGeom>
          <a:noFill/>
          <a:ln>
            <a:noFill/>
          </a:ln>
        </p:spPr>
        <p:txBody>
          <a:bodyPr lIns="91425" tIns="91425" rIns="91425" bIns="91425" anchor="b" anchorCtr="0"/>
          <a:lstStyle>
            <a:lvl1pPr marL="0" marR="0" lvl="0" indent="0" algn="l" rtl="0">
              <a:lnSpc>
                <a:spcPct val="100000"/>
              </a:lnSpc>
              <a:spcBef>
                <a:spcPts val="480"/>
              </a:spcBef>
              <a:spcAft>
                <a:spcPts val="0"/>
              </a:spcAft>
              <a:buClr>
                <a:schemeClr val="dk1"/>
              </a:buClr>
              <a:buFont typeface="Arial"/>
              <a:buNone/>
              <a:defRPr sz="2400" b="1" i="0" u="none" strike="noStrike" cap="none">
                <a:solidFill>
                  <a:schemeClr val="dk1"/>
                </a:solidFill>
                <a:latin typeface="Arial"/>
                <a:ea typeface="Arial"/>
                <a:cs typeface="Arial"/>
                <a:sym typeface="Arial"/>
              </a:defRPr>
            </a:lvl1pPr>
            <a:lvl2pPr marL="457200" marR="0" lvl="1" indent="0" algn="l" rtl="0">
              <a:lnSpc>
                <a:spcPct val="100000"/>
              </a:lnSpc>
              <a:spcBef>
                <a:spcPts val="400"/>
              </a:spcBef>
              <a:spcAft>
                <a:spcPts val="0"/>
              </a:spcAft>
              <a:buClr>
                <a:schemeClr val="dk1"/>
              </a:buClr>
              <a:buFont typeface="Arial"/>
              <a:buNone/>
              <a:defRPr sz="2000" b="1" i="0" u="none" strike="noStrike" cap="none">
                <a:solidFill>
                  <a:schemeClr val="dk1"/>
                </a:solidFill>
                <a:latin typeface="Arial"/>
                <a:ea typeface="Arial"/>
                <a:cs typeface="Arial"/>
                <a:sym typeface="Arial"/>
              </a:defRPr>
            </a:lvl2pPr>
            <a:lvl3pPr marL="914400" marR="0" lvl="2" indent="0" algn="l" rtl="0">
              <a:lnSpc>
                <a:spcPct val="100000"/>
              </a:lnSpc>
              <a:spcBef>
                <a:spcPts val="360"/>
              </a:spcBef>
              <a:spcAft>
                <a:spcPts val="0"/>
              </a:spcAft>
              <a:buClr>
                <a:schemeClr val="dk1"/>
              </a:buClr>
              <a:buFont typeface="Arial"/>
              <a:buNone/>
              <a:defRPr sz="1800" b="1" i="0" u="none" strike="noStrike" cap="none">
                <a:solidFill>
                  <a:schemeClr val="dk1"/>
                </a:solidFill>
                <a:latin typeface="Arial"/>
                <a:ea typeface="Arial"/>
                <a:cs typeface="Arial"/>
                <a:sym typeface="Arial"/>
              </a:defRPr>
            </a:lvl3pPr>
            <a:lvl4pPr marL="1371600" marR="0" lvl="3" indent="0" algn="l" rtl="0">
              <a:lnSpc>
                <a:spcPct val="100000"/>
              </a:lnSpc>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4pPr>
            <a:lvl5pPr marL="1828800" marR="0" lvl="4" indent="0" algn="l" rtl="0">
              <a:lnSpc>
                <a:spcPct val="100000"/>
              </a:lnSpc>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5pPr>
            <a:lvl6pPr marL="2286000" marR="0" lvl="5" indent="0" algn="l" rtl="0">
              <a:lnSpc>
                <a:spcPct val="100000"/>
              </a:lnSpc>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lnSpc>
                <a:spcPct val="100000"/>
              </a:lnSpc>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lnSpc>
                <a:spcPct val="100000"/>
              </a:lnSpc>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lnSpc>
                <a:spcPct val="100000"/>
              </a:lnSpc>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52" name="Shape 52"/>
          <p:cNvSpPr txBox="1">
            <a:spLocks noGrp="1"/>
          </p:cNvSpPr>
          <p:nvPr>
            <p:ph type="body" idx="4"/>
          </p:nvPr>
        </p:nvSpPr>
        <p:spPr>
          <a:xfrm>
            <a:off x="4645026" y="2174875"/>
            <a:ext cx="4041773" cy="3951286"/>
          </a:xfrm>
          <a:prstGeom prst="rect">
            <a:avLst/>
          </a:prstGeom>
          <a:noFill/>
          <a:ln>
            <a:noFill/>
          </a:ln>
        </p:spPr>
        <p:txBody>
          <a:bodyPr lIns="91425" tIns="91425" rIns="91425" bIns="91425" anchor="t" anchorCtr="0"/>
          <a:lstStyle>
            <a:lvl1pPr marL="342900" marR="0" lvl="0" indent="-381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1pPr>
            <a:lvl2pPr marL="742950" marR="0" lvl="1" indent="-3175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2pPr>
            <a:lvl3pPr marL="1143000" marR="0" lvl="2"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3pPr>
            <a:lvl4pPr marL="1600200" marR="0" lvl="3"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53" name="Shape 53"/>
          <p:cNvSpPr txBox="1">
            <a:spLocks noGrp="1"/>
          </p:cNvSpPr>
          <p:nvPr>
            <p:ph type="dt" idx="10"/>
          </p:nvPr>
        </p:nvSpPr>
        <p:spPr>
          <a:xfrm>
            <a:off x="76200" y="6457948"/>
            <a:ext cx="2133598" cy="476251"/>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dirty="0"/>
          </a:p>
        </p:txBody>
      </p:sp>
      <p:sp>
        <p:nvSpPr>
          <p:cNvPr id="54" name="Shape 54"/>
          <p:cNvSpPr txBox="1">
            <a:spLocks noGrp="1"/>
          </p:cNvSpPr>
          <p:nvPr>
            <p:ph type="ftr" idx="11"/>
          </p:nvPr>
        </p:nvSpPr>
        <p:spPr>
          <a:xfrm>
            <a:off x="3124200" y="6245225"/>
            <a:ext cx="2895600" cy="476251"/>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dirty="0"/>
          </a:p>
        </p:txBody>
      </p:sp>
      <p:sp>
        <p:nvSpPr>
          <p:cNvPr id="55" name="Shape 55"/>
          <p:cNvSpPr txBox="1">
            <a:spLocks noGrp="1"/>
          </p:cNvSpPr>
          <p:nvPr>
            <p:ph type="sldNum" idx="12"/>
          </p:nvPr>
        </p:nvSpPr>
        <p:spPr>
          <a:xfrm>
            <a:off x="6858000" y="6477000"/>
            <a:ext cx="2133598" cy="476251"/>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a:solidFill>
                  <a:schemeClr val="dk1"/>
                </a:solidFill>
                <a:latin typeface="Arial"/>
                <a:ea typeface="Arial"/>
                <a:cs typeface="Arial"/>
                <a:sym typeface="Arial"/>
              </a:rPr>
              <a:t>‹#›</a:t>
            </a:fld>
            <a:endParaRPr lang="en-US" sz="1400" b="0" i="0" u="none" strike="noStrike" cap="none" dirty="0">
              <a:solidFill>
                <a:schemeClr val="dk1"/>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6"/>
        <p:cNvGrpSpPr/>
        <p:nvPr/>
      </p:nvGrpSpPr>
      <p:grpSpPr>
        <a:xfrm>
          <a:off x="0" y="0"/>
          <a:ext cx="0" cy="0"/>
          <a:chOff x="0" y="0"/>
          <a:chExt cx="0" cy="0"/>
        </a:xfrm>
      </p:grpSpPr>
      <p:cxnSp>
        <p:nvCxnSpPr>
          <p:cNvPr id="57" name="Shape 57"/>
          <p:cNvCxnSpPr/>
          <p:nvPr/>
        </p:nvCxnSpPr>
        <p:spPr>
          <a:xfrm>
            <a:off x="17755" y="1504950"/>
            <a:ext cx="8991600" cy="0"/>
          </a:xfrm>
          <a:prstGeom prst="straightConnector1">
            <a:avLst/>
          </a:prstGeom>
          <a:noFill/>
          <a:ln w="44450" cap="rnd" cmpd="sng">
            <a:solidFill>
              <a:srgbClr val="000099"/>
            </a:solidFill>
            <a:prstDash val="solid"/>
            <a:round/>
            <a:headEnd type="none" w="med" len="med"/>
            <a:tailEnd type="none" w="med" len="med"/>
          </a:ln>
        </p:spPr>
      </p:cxnSp>
      <p:sp>
        <p:nvSpPr>
          <p:cNvPr id="58" name="Shape 58"/>
          <p:cNvSpPr txBox="1">
            <a:spLocks noGrp="1"/>
          </p:cNvSpPr>
          <p:nvPr>
            <p:ph type="title"/>
          </p:nvPr>
        </p:nvSpPr>
        <p:spPr>
          <a:xfrm>
            <a:off x="0" y="457200"/>
            <a:ext cx="82296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2"/>
              </a:buClr>
              <a:buFont typeface="Calibri"/>
              <a:buNone/>
              <a:defRPr sz="3600" b="0" i="0" u="none" strike="noStrike" cap="none">
                <a:solidFill>
                  <a:schemeClr val="dk2"/>
                </a:solidFill>
                <a:latin typeface="Calibri"/>
                <a:ea typeface="Calibri"/>
                <a:cs typeface="Calibri"/>
                <a:sym typeface="Calibri"/>
              </a:defRPr>
            </a:lvl1pPr>
            <a:lvl2pPr marL="0" marR="0" lvl="1" indent="0" algn="l" rtl="0">
              <a:spcBef>
                <a:spcPts val="0"/>
              </a:spcBef>
              <a:spcAft>
                <a:spcPts val="0"/>
              </a:spcAft>
              <a:buClr>
                <a:schemeClr val="dk2"/>
              </a:buClr>
              <a:buFont typeface="Calibri"/>
              <a:buNone/>
              <a:defRPr sz="3600" b="0" i="0" u="none" strike="noStrike" cap="none">
                <a:solidFill>
                  <a:schemeClr val="dk2"/>
                </a:solidFill>
                <a:latin typeface="Calibri"/>
                <a:ea typeface="Calibri"/>
                <a:cs typeface="Calibri"/>
                <a:sym typeface="Calibri"/>
              </a:defRPr>
            </a:lvl2pPr>
            <a:lvl3pPr marL="0" marR="0" lvl="2" indent="0" algn="l" rtl="0">
              <a:spcBef>
                <a:spcPts val="0"/>
              </a:spcBef>
              <a:spcAft>
                <a:spcPts val="0"/>
              </a:spcAft>
              <a:buClr>
                <a:schemeClr val="dk2"/>
              </a:buClr>
              <a:buFont typeface="Calibri"/>
              <a:buNone/>
              <a:defRPr sz="3600" b="0" i="0" u="none" strike="noStrike" cap="none">
                <a:solidFill>
                  <a:schemeClr val="dk2"/>
                </a:solidFill>
                <a:latin typeface="Calibri"/>
                <a:ea typeface="Calibri"/>
                <a:cs typeface="Calibri"/>
                <a:sym typeface="Calibri"/>
              </a:defRPr>
            </a:lvl3pPr>
            <a:lvl4pPr marL="0" marR="0" lvl="3" indent="0" algn="l" rtl="0">
              <a:spcBef>
                <a:spcPts val="0"/>
              </a:spcBef>
              <a:spcAft>
                <a:spcPts val="0"/>
              </a:spcAft>
              <a:buClr>
                <a:schemeClr val="dk2"/>
              </a:buClr>
              <a:buFont typeface="Calibri"/>
              <a:buNone/>
              <a:defRPr sz="3600" b="0" i="0" u="none" strike="noStrike" cap="none">
                <a:solidFill>
                  <a:schemeClr val="dk2"/>
                </a:solidFill>
                <a:latin typeface="Calibri"/>
                <a:ea typeface="Calibri"/>
                <a:cs typeface="Calibri"/>
                <a:sym typeface="Calibri"/>
              </a:defRPr>
            </a:lvl4pPr>
            <a:lvl5pPr marL="0" marR="0" lvl="4" indent="0" algn="l" rtl="0">
              <a:spcBef>
                <a:spcPts val="0"/>
              </a:spcBef>
              <a:spcAft>
                <a:spcPts val="0"/>
              </a:spcAft>
              <a:buClr>
                <a:schemeClr val="dk2"/>
              </a:buClr>
              <a:buFont typeface="Calibri"/>
              <a:buNone/>
              <a:defRPr sz="3600" b="0" i="0" u="none" strike="noStrike" cap="none">
                <a:solidFill>
                  <a:schemeClr val="dk2"/>
                </a:solidFill>
                <a:latin typeface="Calibri"/>
                <a:ea typeface="Calibri"/>
                <a:cs typeface="Calibri"/>
                <a:sym typeface="Calibri"/>
              </a:defRPr>
            </a:lvl5pPr>
            <a:lvl6pPr marL="457200" marR="0" lvl="5" indent="0" algn="ctr" rtl="0">
              <a:spcBef>
                <a:spcPts val="0"/>
              </a:spcBef>
              <a:spcAft>
                <a:spcPts val="0"/>
              </a:spcAft>
              <a:buClr>
                <a:schemeClr val="dk2"/>
              </a:buClr>
              <a:buFont typeface="Arial"/>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Clr>
                <a:schemeClr val="dk2"/>
              </a:buClr>
              <a:buFont typeface="Arial"/>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Clr>
                <a:schemeClr val="dk2"/>
              </a:buClr>
              <a:buFont typeface="Arial"/>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Clr>
                <a:schemeClr val="dk2"/>
              </a:buClr>
              <a:buFont typeface="Arial"/>
              <a:buNone/>
              <a:defRPr sz="4400" b="0" i="0" u="none" strike="noStrike" cap="none">
                <a:solidFill>
                  <a:schemeClr val="dk2"/>
                </a:solidFill>
                <a:latin typeface="Arial"/>
                <a:ea typeface="Arial"/>
                <a:cs typeface="Arial"/>
                <a:sym typeface="Arial"/>
              </a:defRPr>
            </a:lvl9pPr>
          </a:lstStyle>
          <a:p>
            <a:endParaRPr/>
          </a:p>
        </p:txBody>
      </p:sp>
      <p:sp>
        <p:nvSpPr>
          <p:cNvPr id="59" name="Shape 59"/>
          <p:cNvSpPr txBox="1">
            <a:spLocks noGrp="1"/>
          </p:cNvSpPr>
          <p:nvPr>
            <p:ph type="dt" idx="10"/>
          </p:nvPr>
        </p:nvSpPr>
        <p:spPr>
          <a:xfrm>
            <a:off x="76200" y="6457948"/>
            <a:ext cx="2133598" cy="476251"/>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dirty="0"/>
          </a:p>
        </p:txBody>
      </p:sp>
      <p:sp>
        <p:nvSpPr>
          <p:cNvPr id="60" name="Shape 60"/>
          <p:cNvSpPr txBox="1">
            <a:spLocks noGrp="1"/>
          </p:cNvSpPr>
          <p:nvPr>
            <p:ph type="ftr" idx="11"/>
          </p:nvPr>
        </p:nvSpPr>
        <p:spPr>
          <a:xfrm>
            <a:off x="3124200" y="6245225"/>
            <a:ext cx="2895600" cy="476251"/>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dirty="0"/>
          </a:p>
        </p:txBody>
      </p:sp>
      <p:sp>
        <p:nvSpPr>
          <p:cNvPr id="61" name="Shape 61"/>
          <p:cNvSpPr txBox="1">
            <a:spLocks noGrp="1"/>
          </p:cNvSpPr>
          <p:nvPr>
            <p:ph type="sldNum" idx="12"/>
          </p:nvPr>
        </p:nvSpPr>
        <p:spPr>
          <a:xfrm>
            <a:off x="6858000" y="6477000"/>
            <a:ext cx="2133598" cy="476251"/>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a:solidFill>
                  <a:schemeClr val="dk1"/>
                </a:solidFill>
                <a:latin typeface="Arial"/>
                <a:ea typeface="Arial"/>
                <a:cs typeface="Arial"/>
                <a:sym typeface="Arial"/>
              </a:rPr>
              <a:t>‹#›</a:t>
            </a:fld>
            <a:endParaRPr lang="en-US" sz="1400" b="0" i="0" u="none" strike="noStrike" cap="none" dirty="0">
              <a:solidFill>
                <a:schemeClr val="dk1"/>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457202" y="273047"/>
            <a:ext cx="3008313" cy="1162049"/>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2"/>
              </a:buClr>
              <a:buFont typeface="Calibri"/>
              <a:buNone/>
              <a:defRPr sz="2000" b="1" i="0" u="none" strike="noStrike" cap="none">
                <a:solidFill>
                  <a:schemeClr val="dk2"/>
                </a:solidFill>
                <a:latin typeface="Calibri"/>
                <a:ea typeface="Calibri"/>
                <a:cs typeface="Calibri"/>
                <a:sym typeface="Calibri"/>
              </a:defRPr>
            </a:lvl1pPr>
            <a:lvl2pPr marL="0" marR="0" lvl="1" indent="0" algn="l" rtl="0">
              <a:spcBef>
                <a:spcPts val="0"/>
              </a:spcBef>
              <a:spcAft>
                <a:spcPts val="0"/>
              </a:spcAft>
              <a:buClr>
                <a:schemeClr val="dk2"/>
              </a:buClr>
              <a:buFont typeface="Calibri"/>
              <a:buNone/>
              <a:defRPr sz="3600" b="0" i="0" u="none" strike="noStrike" cap="none">
                <a:solidFill>
                  <a:schemeClr val="dk2"/>
                </a:solidFill>
                <a:latin typeface="Calibri"/>
                <a:ea typeface="Calibri"/>
                <a:cs typeface="Calibri"/>
                <a:sym typeface="Calibri"/>
              </a:defRPr>
            </a:lvl2pPr>
            <a:lvl3pPr marL="0" marR="0" lvl="2" indent="0" algn="l" rtl="0">
              <a:spcBef>
                <a:spcPts val="0"/>
              </a:spcBef>
              <a:spcAft>
                <a:spcPts val="0"/>
              </a:spcAft>
              <a:buClr>
                <a:schemeClr val="dk2"/>
              </a:buClr>
              <a:buFont typeface="Calibri"/>
              <a:buNone/>
              <a:defRPr sz="3600" b="0" i="0" u="none" strike="noStrike" cap="none">
                <a:solidFill>
                  <a:schemeClr val="dk2"/>
                </a:solidFill>
                <a:latin typeface="Calibri"/>
                <a:ea typeface="Calibri"/>
                <a:cs typeface="Calibri"/>
                <a:sym typeface="Calibri"/>
              </a:defRPr>
            </a:lvl3pPr>
            <a:lvl4pPr marL="0" marR="0" lvl="3" indent="0" algn="l" rtl="0">
              <a:spcBef>
                <a:spcPts val="0"/>
              </a:spcBef>
              <a:spcAft>
                <a:spcPts val="0"/>
              </a:spcAft>
              <a:buClr>
                <a:schemeClr val="dk2"/>
              </a:buClr>
              <a:buFont typeface="Calibri"/>
              <a:buNone/>
              <a:defRPr sz="3600" b="0" i="0" u="none" strike="noStrike" cap="none">
                <a:solidFill>
                  <a:schemeClr val="dk2"/>
                </a:solidFill>
                <a:latin typeface="Calibri"/>
                <a:ea typeface="Calibri"/>
                <a:cs typeface="Calibri"/>
                <a:sym typeface="Calibri"/>
              </a:defRPr>
            </a:lvl4pPr>
            <a:lvl5pPr marL="0" marR="0" lvl="4" indent="0" algn="l" rtl="0">
              <a:spcBef>
                <a:spcPts val="0"/>
              </a:spcBef>
              <a:spcAft>
                <a:spcPts val="0"/>
              </a:spcAft>
              <a:buClr>
                <a:schemeClr val="dk2"/>
              </a:buClr>
              <a:buFont typeface="Calibri"/>
              <a:buNone/>
              <a:defRPr sz="3600" b="0" i="0" u="none" strike="noStrike" cap="none">
                <a:solidFill>
                  <a:schemeClr val="dk2"/>
                </a:solidFill>
                <a:latin typeface="Calibri"/>
                <a:ea typeface="Calibri"/>
                <a:cs typeface="Calibri"/>
                <a:sym typeface="Calibri"/>
              </a:defRPr>
            </a:lvl5pPr>
            <a:lvl6pPr marL="457200" marR="0" lvl="5" indent="0" algn="ctr" rtl="0">
              <a:spcBef>
                <a:spcPts val="0"/>
              </a:spcBef>
              <a:spcAft>
                <a:spcPts val="0"/>
              </a:spcAft>
              <a:buClr>
                <a:schemeClr val="dk2"/>
              </a:buClr>
              <a:buFont typeface="Arial"/>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Clr>
                <a:schemeClr val="dk2"/>
              </a:buClr>
              <a:buFont typeface="Arial"/>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Clr>
                <a:schemeClr val="dk2"/>
              </a:buClr>
              <a:buFont typeface="Arial"/>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Clr>
                <a:schemeClr val="dk2"/>
              </a:buClr>
              <a:buFont typeface="Arial"/>
              <a:buNone/>
              <a:defRPr sz="4400" b="0" i="0" u="none" strike="noStrike" cap="none">
                <a:solidFill>
                  <a:schemeClr val="dk2"/>
                </a:solidFill>
                <a:latin typeface="Arial"/>
                <a:ea typeface="Arial"/>
                <a:cs typeface="Arial"/>
                <a:sym typeface="Arial"/>
              </a:defRPr>
            </a:lvl9pPr>
          </a:lstStyle>
          <a:p>
            <a:endParaRPr/>
          </a:p>
        </p:txBody>
      </p:sp>
      <p:sp>
        <p:nvSpPr>
          <p:cNvPr id="64" name="Shape 64"/>
          <p:cNvSpPr txBox="1">
            <a:spLocks noGrp="1"/>
          </p:cNvSpPr>
          <p:nvPr>
            <p:ph type="body" idx="1"/>
          </p:nvPr>
        </p:nvSpPr>
        <p:spPr>
          <a:xfrm>
            <a:off x="3575050" y="273052"/>
            <a:ext cx="5111750" cy="5853111"/>
          </a:xfrm>
          <a:prstGeom prst="rect">
            <a:avLst/>
          </a:prstGeom>
          <a:noFill/>
          <a:ln>
            <a:noFill/>
          </a:ln>
        </p:spPr>
        <p:txBody>
          <a:bodyPr lIns="91425" tIns="91425" rIns="91425" bIns="91425" anchor="t" anchorCtr="0"/>
          <a:lstStyle>
            <a:lvl1pPr marL="342900" marR="0" lvl="0" indent="63500"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698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5" name="Shape 65"/>
          <p:cNvSpPr txBox="1">
            <a:spLocks noGrp="1"/>
          </p:cNvSpPr>
          <p:nvPr>
            <p:ph type="body" idx="2"/>
          </p:nvPr>
        </p:nvSpPr>
        <p:spPr>
          <a:xfrm>
            <a:off x="457202" y="1435100"/>
            <a:ext cx="3008313" cy="4691063"/>
          </a:xfrm>
          <a:prstGeom prst="rect">
            <a:avLst/>
          </a:prstGeom>
          <a:noFill/>
          <a:ln>
            <a:noFill/>
          </a:ln>
        </p:spPr>
        <p:txBody>
          <a:bodyPr lIns="91425" tIns="91425" rIns="91425" bIns="91425" anchor="t" anchorCtr="0"/>
          <a:lstStyle>
            <a:lvl1pPr marL="0" marR="0" lvl="0" indent="0" algn="l" rtl="0">
              <a:lnSpc>
                <a:spcPct val="100000"/>
              </a:lnSpc>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1pPr>
            <a:lvl2pPr marL="457200" marR="0" lvl="1" indent="0" algn="l" rtl="0">
              <a:lnSpc>
                <a:spcPct val="100000"/>
              </a:lnSpc>
              <a:spcBef>
                <a:spcPts val="240"/>
              </a:spcBef>
              <a:spcAft>
                <a:spcPts val="0"/>
              </a:spcAft>
              <a:buClr>
                <a:schemeClr val="dk1"/>
              </a:buClr>
              <a:buFont typeface="Arial"/>
              <a:buNone/>
              <a:defRPr sz="1200" b="0" i="0" u="none" strike="noStrike" cap="none">
                <a:solidFill>
                  <a:schemeClr val="dk1"/>
                </a:solidFill>
                <a:latin typeface="Arial"/>
                <a:ea typeface="Arial"/>
                <a:cs typeface="Arial"/>
                <a:sym typeface="Arial"/>
              </a:defRPr>
            </a:lvl2pPr>
            <a:lvl3pPr marL="914400" marR="0" lvl="2" indent="0" algn="l" rtl="0">
              <a:lnSpc>
                <a:spcPct val="100000"/>
              </a:lnSpc>
              <a:spcBef>
                <a:spcPts val="200"/>
              </a:spcBef>
              <a:spcAft>
                <a:spcPts val="0"/>
              </a:spcAft>
              <a:buClr>
                <a:schemeClr val="dk1"/>
              </a:buClr>
              <a:buFont typeface="Arial"/>
              <a:buNone/>
              <a:defRPr sz="1000" b="0" i="0" u="none" strike="noStrike" cap="none">
                <a:solidFill>
                  <a:schemeClr val="dk1"/>
                </a:solidFill>
                <a:latin typeface="Arial"/>
                <a:ea typeface="Arial"/>
                <a:cs typeface="Arial"/>
                <a:sym typeface="Arial"/>
              </a:defRPr>
            </a:lvl3pPr>
            <a:lvl4pPr marL="1371600" marR="0" lvl="3" indent="0" algn="l" rtl="0">
              <a:lnSpc>
                <a:spcPct val="100000"/>
              </a:lnSpc>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4pPr>
            <a:lvl5pPr marL="1828800" marR="0" lvl="4" indent="0" algn="l" rtl="0">
              <a:lnSpc>
                <a:spcPct val="100000"/>
              </a:lnSpc>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5pPr>
            <a:lvl6pPr marL="2286000" marR="0" lvl="5" indent="0" algn="l" rtl="0">
              <a:lnSpc>
                <a:spcPct val="100000"/>
              </a:lnSpc>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6pPr>
            <a:lvl7pPr marL="2743200" marR="0" lvl="6" indent="0" algn="l" rtl="0">
              <a:lnSpc>
                <a:spcPct val="100000"/>
              </a:lnSpc>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7pPr>
            <a:lvl8pPr marL="3200400" marR="0" lvl="7" indent="0" algn="l" rtl="0">
              <a:lnSpc>
                <a:spcPct val="100000"/>
              </a:lnSpc>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8pPr>
            <a:lvl9pPr marL="3657600" marR="0" lvl="8" indent="0" algn="l" rtl="0">
              <a:lnSpc>
                <a:spcPct val="100000"/>
              </a:lnSpc>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9pPr>
          </a:lstStyle>
          <a:p>
            <a:endParaRPr/>
          </a:p>
        </p:txBody>
      </p:sp>
      <p:sp>
        <p:nvSpPr>
          <p:cNvPr id="66" name="Shape 66"/>
          <p:cNvSpPr txBox="1">
            <a:spLocks noGrp="1"/>
          </p:cNvSpPr>
          <p:nvPr>
            <p:ph type="dt" idx="10"/>
          </p:nvPr>
        </p:nvSpPr>
        <p:spPr>
          <a:xfrm>
            <a:off x="76200" y="6457948"/>
            <a:ext cx="2133598" cy="476251"/>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dirty="0"/>
          </a:p>
        </p:txBody>
      </p:sp>
      <p:sp>
        <p:nvSpPr>
          <p:cNvPr id="67" name="Shape 67"/>
          <p:cNvSpPr txBox="1">
            <a:spLocks noGrp="1"/>
          </p:cNvSpPr>
          <p:nvPr>
            <p:ph type="ftr" idx="11"/>
          </p:nvPr>
        </p:nvSpPr>
        <p:spPr>
          <a:xfrm>
            <a:off x="3124200" y="6245225"/>
            <a:ext cx="2895600" cy="476251"/>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dirty="0"/>
          </a:p>
        </p:txBody>
      </p:sp>
      <p:sp>
        <p:nvSpPr>
          <p:cNvPr id="68" name="Shape 68"/>
          <p:cNvSpPr txBox="1">
            <a:spLocks noGrp="1"/>
          </p:cNvSpPr>
          <p:nvPr>
            <p:ph type="sldNum" idx="12"/>
          </p:nvPr>
        </p:nvSpPr>
        <p:spPr>
          <a:xfrm>
            <a:off x="6858000" y="6477000"/>
            <a:ext cx="2133598" cy="476251"/>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a:solidFill>
                  <a:schemeClr val="dk1"/>
                </a:solidFill>
                <a:latin typeface="Arial"/>
                <a:ea typeface="Arial"/>
                <a:cs typeface="Arial"/>
                <a:sym typeface="Arial"/>
              </a:rPr>
              <a:t>‹#›</a:t>
            </a:fld>
            <a:endParaRPr lang="en-US" sz="1400" b="0" i="0" u="none" strike="noStrike" cap="none" dirty="0">
              <a:solidFill>
                <a:schemeClr val="dk1"/>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1792288" y="4800600"/>
            <a:ext cx="5486399" cy="566739"/>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2"/>
              </a:buClr>
              <a:buFont typeface="Calibri"/>
              <a:buNone/>
              <a:defRPr sz="2000" b="1" i="0" u="none" strike="noStrike" cap="none">
                <a:solidFill>
                  <a:schemeClr val="dk2"/>
                </a:solidFill>
                <a:latin typeface="Calibri"/>
                <a:ea typeface="Calibri"/>
                <a:cs typeface="Calibri"/>
                <a:sym typeface="Calibri"/>
              </a:defRPr>
            </a:lvl1pPr>
            <a:lvl2pPr marL="0" marR="0" lvl="1" indent="0" algn="l" rtl="0">
              <a:spcBef>
                <a:spcPts val="0"/>
              </a:spcBef>
              <a:spcAft>
                <a:spcPts val="0"/>
              </a:spcAft>
              <a:buClr>
                <a:schemeClr val="dk2"/>
              </a:buClr>
              <a:buFont typeface="Calibri"/>
              <a:buNone/>
              <a:defRPr sz="3600" b="0" i="0" u="none" strike="noStrike" cap="none">
                <a:solidFill>
                  <a:schemeClr val="dk2"/>
                </a:solidFill>
                <a:latin typeface="Calibri"/>
                <a:ea typeface="Calibri"/>
                <a:cs typeface="Calibri"/>
                <a:sym typeface="Calibri"/>
              </a:defRPr>
            </a:lvl2pPr>
            <a:lvl3pPr marL="0" marR="0" lvl="2" indent="0" algn="l" rtl="0">
              <a:spcBef>
                <a:spcPts val="0"/>
              </a:spcBef>
              <a:spcAft>
                <a:spcPts val="0"/>
              </a:spcAft>
              <a:buClr>
                <a:schemeClr val="dk2"/>
              </a:buClr>
              <a:buFont typeface="Calibri"/>
              <a:buNone/>
              <a:defRPr sz="3600" b="0" i="0" u="none" strike="noStrike" cap="none">
                <a:solidFill>
                  <a:schemeClr val="dk2"/>
                </a:solidFill>
                <a:latin typeface="Calibri"/>
                <a:ea typeface="Calibri"/>
                <a:cs typeface="Calibri"/>
                <a:sym typeface="Calibri"/>
              </a:defRPr>
            </a:lvl3pPr>
            <a:lvl4pPr marL="0" marR="0" lvl="3" indent="0" algn="l" rtl="0">
              <a:spcBef>
                <a:spcPts val="0"/>
              </a:spcBef>
              <a:spcAft>
                <a:spcPts val="0"/>
              </a:spcAft>
              <a:buClr>
                <a:schemeClr val="dk2"/>
              </a:buClr>
              <a:buFont typeface="Calibri"/>
              <a:buNone/>
              <a:defRPr sz="3600" b="0" i="0" u="none" strike="noStrike" cap="none">
                <a:solidFill>
                  <a:schemeClr val="dk2"/>
                </a:solidFill>
                <a:latin typeface="Calibri"/>
                <a:ea typeface="Calibri"/>
                <a:cs typeface="Calibri"/>
                <a:sym typeface="Calibri"/>
              </a:defRPr>
            </a:lvl4pPr>
            <a:lvl5pPr marL="0" marR="0" lvl="4" indent="0" algn="l" rtl="0">
              <a:spcBef>
                <a:spcPts val="0"/>
              </a:spcBef>
              <a:spcAft>
                <a:spcPts val="0"/>
              </a:spcAft>
              <a:buClr>
                <a:schemeClr val="dk2"/>
              </a:buClr>
              <a:buFont typeface="Calibri"/>
              <a:buNone/>
              <a:defRPr sz="3600" b="0" i="0" u="none" strike="noStrike" cap="none">
                <a:solidFill>
                  <a:schemeClr val="dk2"/>
                </a:solidFill>
                <a:latin typeface="Calibri"/>
                <a:ea typeface="Calibri"/>
                <a:cs typeface="Calibri"/>
                <a:sym typeface="Calibri"/>
              </a:defRPr>
            </a:lvl5pPr>
            <a:lvl6pPr marL="457200" marR="0" lvl="5" indent="0" algn="ctr" rtl="0">
              <a:spcBef>
                <a:spcPts val="0"/>
              </a:spcBef>
              <a:spcAft>
                <a:spcPts val="0"/>
              </a:spcAft>
              <a:buClr>
                <a:schemeClr val="dk2"/>
              </a:buClr>
              <a:buFont typeface="Arial"/>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Clr>
                <a:schemeClr val="dk2"/>
              </a:buClr>
              <a:buFont typeface="Arial"/>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Clr>
                <a:schemeClr val="dk2"/>
              </a:buClr>
              <a:buFont typeface="Arial"/>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Clr>
                <a:schemeClr val="dk2"/>
              </a:buClr>
              <a:buFont typeface="Arial"/>
              <a:buNone/>
              <a:defRPr sz="4400" b="0" i="0" u="none" strike="noStrike" cap="none">
                <a:solidFill>
                  <a:schemeClr val="dk2"/>
                </a:solidFill>
                <a:latin typeface="Arial"/>
                <a:ea typeface="Arial"/>
                <a:cs typeface="Arial"/>
                <a:sym typeface="Arial"/>
              </a:defRPr>
            </a:lvl9pPr>
          </a:lstStyle>
          <a:p>
            <a:endParaRPr/>
          </a:p>
        </p:txBody>
      </p:sp>
      <p:sp>
        <p:nvSpPr>
          <p:cNvPr id="71" name="Shape 71"/>
          <p:cNvSpPr>
            <a:spLocks noGrp="1"/>
          </p:cNvSpPr>
          <p:nvPr>
            <p:ph type="pic" idx="2"/>
          </p:nvPr>
        </p:nvSpPr>
        <p:spPr>
          <a:xfrm>
            <a:off x="1792288" y="612775"/>
            <a:ext cx="5486399" cy="4114800"/>
          </a:xfrm>
          <a:prstGeom prst="rect">
            <a:avLst/>
          </a:prstGeom>
          <a:noFill/>
          <a:ln>
            <a:noFill/>
          </a:ln>
        </p:spPr>
        <p:txBody>
          <a:bodyPr lIns="91425" tIns="91425" rIns="91425" bIns="91425" anchor="t" anchorCtr="0"/>
          <a:lstStyle>
            <a:lvl1pPr marL="0" marR="0" lvl="0" indent="0" algn="l" rtl="0">
              <a:lnSpc>
                <a:spcPct val="100000"/>
              </a:lnSpc>
              <a:spcBef>
                <a:spcPts val="640"/>
              </a:spcBef>
              <a:spcAft>
                <a:spcPts val="0"/>
              </a:spcAft>
              <a:buClr>
                <a:schemeClr val="dk1"/>
              </a:buClr>
              <a:buFont typeface="Arial"/>
              <a:buNone/>
              <a:defRPr sz="3200" b="0" i="0" u="none" strike="noStrike" cap="none">
                <a:solidFill>
                  <a:schemeClr val="dk1"/>
                </a:solidFill>
                <a:latin typeface="Arial"/>
                <a:ea typeface="Arial"/>
                <a:cs typeface="Arial"/>
                <a:sym typeface="Arial"/>
              </a:defRPr>
            </a:lvl1pPr>
            <a:lvl2pPr marL="457200" marR="0" lvl="1" indent="0" algn="l" rtl="0">
              <a:lnSpc>
                <a:spcPct val="100000"/>
              </a:lnSpc>
              <a:spcBef>
                <a:spcPts val="560"/>
              </a:spcBef>
              <a:spcAft>
                <a:spcPts val="0"/>
              </a:spcAft>
              <a:buClr>
                <a:schemeClr val="dk1"/>
              </a:buClr>
              <a:buFont typeface="Arial"/>
              <a:buNone/>
              <a:defRPr sz="2800" b="0" i="0" u="none" strike="noStrike" cap="none">
                <a:solidFill>
                  <a:schemeClr val="dk1"/>
                </a:solidFill>
                <a:latin typeface="Arial"/>
                <a:ea typeface="Arial"/>
                <a:cs typeface="Arial"/>
                <a:sym typeface="Arial"/>
              </a:defRPr>
            </a:lvl2pPr>
            <a:lvl3pPr marL="914400" marR="0" lvl="2" indent="0" algn="l" rtl="0">
              <a:lnSpc>
                <a:spcPct val="100000"/>
              </a:lnSpc>
              <a:spcBef>
                <a:spcPts val="480"/>
              </a:spcBef>
              <a:spcAft>
                <a:spcPts val="0"/>
              </a:spcAft>
              <a:buClr>
                <a:schemeClr val="dk1"/>
              </a:buClr>
              <a:buFont typeface="Arial"/>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4pPr>
            <a:lvl5pPr marL="1828800" marR="0" lvl="4" indent="0" algn="l" rtl="0">
              <a:lnSpc>
                <a:spcPct val="100000"/>
              </a:lnSpc>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5pPr>
            <a:lvl6pPr marL="2286000" marR="0" lvl="5" indent="0" algn="l" rtl="0">
              <a:lnSpc>
                <a:spcPct val="100000"/>
              </a:lnSpc>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6pPr>
            <a:lvl7pPr marL="2743200" marR="0" lvl="6" indent="0" algn="l" rtl="0">
              <a:lnSpc>
                <a:spcPct val="100000"/>
              </a:lnSpc>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7pPr>
            <a:lvl8pPr marL="3200400" marR="0" lvl="7" indent="0" algn="l" rtl="0">
              <a:lnSpc>
                <a:spcPct val="100000"/>
              </a:lnSpc>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8pPr>
            <a:lvl9pPr marL="3657600" marR="0" lvl="8" indent="0" algn="l" rtl="0">
              <a:lnSpc>
                <a:spcPct val="100000"/>
              </a:lnSpc>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9pPr>
          </a:lstStyle>
          <a:p>
            <a:endParaRPr dirty="0"/>
          </a:p>
        </p:txBody>
      </p:sp>
      <p:sp>
        <p:nvSpPr>
          <p:cNvPr id="72" name="Shape 72"/>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marR="0" lvl="0" indent="0" algn="l" rtl="0">
              <a:lnSpc>
                <a:spcPct val="100000"/>
              </a:lnSpc>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1pPr>
            <a:lvl2pPr marL="457200" marR="0" lvl="1" indent="0" algn="l" rtl="0">
              <a:lnSpc>
                <a:spcPct val="100000"/>
              </a:lnSpc>
              <a:spcBef>
                <a:spcPts val="240"/>
              </a:spcBef>
              <a:spcAft>
                <a:spcPts val="0"/>
              </a:spcAft>
              <a:buClr>
                <a:schemeClr val="dk1"/>
              </a:buClr>
              <a:buFont typeface="Arial"/>
              <a:buNone/>
              <a:defRPr sz="1200" b="0" i="0" u="none" strike="noStrike" cap="none">
                <a:solidFill>
                  <a:schemeClr val="dk1"/>
                </a:solidFill>
                <a:latin typeface="Arial"/>
                <a:ea typeface="Arial"/>
                <a:cs typeface="Arial"/>
                <a:sym typeface="Arial"/>
              </a:defRPr>
            </a:lvl2pPr>
            <a:lvl3pPr marL="914400" marR="0" lvl="2" indent="0" algn="l" rtl="0">
              <a:lnSpc>
                <a:spcPct val="100000"/>
              </a:lnSpc>
              <a:spcBef>
                <a:spcPts val="200"/>
              </a:spcBef>
              <a:spcAft>
                <a:spcPts val="0"/>
              </a:spcAft>
              <a:buClr>
                <a:schemeClr val="dk1"/>
              </a:buClr>
              <a:buFont typeface="Arial"/>
              <a:buNone/>
              <a:defRPr sz="1000" b="0" i="0" u="none" strike="noStrike" cap="none">
                <a:solidFill>
                  <a:schemeClr val="dk1"/>
                </a:solidFill>
                <a:latin typeface="Arial"/>
                <a:ea typeface="Arial"/>
                <a:cs typeface="Arial"/>
                <a:sym typeface="Arial"/>
              </a:defRPr>
            </a:lvl3pPr>
            <a:lvl4pPr marL="1371600" marR="0" lvl="3" indent="0" algn="l" rtl="0">
              <a:lnSpc>
                <a:spcPct val="100000"/>
              </a:lnSpc>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4pPr>
            <a:lvl5pPr marL="1828800" marR="0" lvl="4" indent="0" algn="l" rtl="0">
              <a:lnSpc>
                <a:spcPct val="100000"/>
              </a:lnSpc>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5pPr>
            <a:lvl6pPr marL="2286000" marR="0" lvl="5" indent="0" algn="l" rtl="0">
              <a:lnSpc>
                <a:spcPct val="100000"/>
              </a:lnSpc>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6pPr>
            <a:lvl7pPr marL="2743200" marR="0" lvl="6" indent="0" algn="l" rtl="0">
              <a:lnSpc>
                <a:spcPct val="100000"/>
              </a:lnSpc>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7pPr>
            <a:lvl8pPr marL="3200400" marR="0" lvl="7" indent="0" algn="l" rtl="0">
              <a:lnSpc>
                <a:spcPct val="100000"/>
              </a:lnSpc>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8pPr>
            <a:lvl9pPr marL="3657600" marR="0" lvl="8" indent="0" algn="l" rtl="0">
              <a:lnSpc>
                <a:spcPct val="100000"/>
              </a:lnSpc>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9pPr>
          </a:lstStyle>
          <a:p>
            <a:endParaRPr/>
          </a:p>
        </p:txBody>
      </p:sp>
      <p:sp>
        <p:nvSpPr>
          <p:cNvPr id="73" name="Shape 73"/>
          <p:cNvSpPr txBox="1">
            <a:spLocks noGrp="1"/>
          </p:cNvSpPr>
          <p:nvPr>
            <p:ph type="dt" idx="10"/>
          </p:nvPr>
        </p:nvSpPr>
        <p:spPr>
          <a:xfrm>
            <a:off x="76200" y="6457948"/>
            <a:ext cx="2133598" cy="476251"/>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dirty="0"/>
          </a:p>
        </p:txBody>
      </p:sp>
      <p:sp>
        <p:nvSpPr>
          <p:cNvPr id="74" name="Shape 74"/>
          <p:cNvSpPr txBox="1">
            <a:spLocks noGrp="1"/>
          </p:cNvSpPr>
          <p:nvPr>
            <p:ph type="ftr" idx="11"/>
          </p:nvPr>
        </p:nvSpPr>
        <p:spPr>
          <a:xfrm>
            <a:off x="3124200" y="6245225"/>
            <a:ext cx="2895600" cy="476251"/>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dirty="0"/>
          </a:p>
        </p:txBody>
      </p:sp>
      <p:sp>
        <p:nvSpPr>
          <p:cNvPr id="75" name="Shape 75"/>
          <p:cNvSpPr txBox="1">
            <a:spLocks noGrp="1"/>
          </p:cNvSpPr>
          <p:nvPr>
            <p:ph type="sldNum" idx="12"/>
          </p:nvPr>
        </p:nvSpPr>
        <p:spPr>
          <a:xfrm>
            <a:off x="6858000" y="6477000"/>
            <a:ext cx="2133598" cy="476251"/>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a:solidFill>
                  <a:schemeClr val="dk1"/>
                </a:solidFill>
                <a:latin typeface="Arial"/>
                <a:ea typeface="Arial"/>
                <a:cs typeface="Arial"/>
                <a:sym typeface="Arial"/>
              </a:rPr>
              <a:t>‹#›</a:t>
            </a:fld>
            <a:endParaRPr lang="en-US" sz="1400" b="0" i="0" u="none" strike="noStrike" cap="none" dirty="0">
              <a:solidFill>
                <a:schemeClr val="dk1"/>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0" y="457200"/>
            <a:ext cx="82296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2"/>
              </a:buClr>
              <a:buFont typeface="Calibri"/>
              <a:buNone/>
              <a:defRPr sz="3600" b="0" i="0" u="none" strike="noStrike" cap="none">
                <a:solidFill>
                  <a:schemeClr val="dk2"/>
                </a:solidFill>
                <a:latin typeface="Calibri"/>
                <a:ea typeface="Calibri"/>
                <a:cs typeface="Calibri"/>
                <a:sym typeface="Calibri"/>
              </a:defRPr>
            </a:lvl1pPr>
            <a:lvl2pPr marL="0" marR="0" lvl="1" indent="0" algn="l" rtl="0">
              <a:spcBef>
                <a:spcPts val="0"/>
              </a:spcBef>
              <a:spcAft>
                <a:spcPts val="0"/>
              </a:spcAft>
              <a:buClr>
                <a:schemeClr val="dk2"/>
              </a:buClr>
              <a:buFont typeface="Calibri"/>
              <a:buNone/>
              <a:defRPr sz="3600" b="0" i="0" u="none" strike="noStrike" cap="none">
                <a:solidFill>
                  <a:schemeClr val="dk2"/>
                </a:solidFill>
                <a:latin typeface="Calibri"/>
                <a:ea typeface="Calibri"/>
                <a:cs typeface="Calibri"/>
                <a:sym typeface="Calibri"/>
              </a:defRPr>
            </a:lvl2pPr>
            <a:lvl3pPr marL="0" marR="0" lvl="2" indent="0" algn="l" rtl="0">
              <a:spcBef>
                <a:spcPts val="0"/>
              </a:spcBef>
              <a:spcAft>
                <a:spcPts val="0"/>
              </a:spcAft>
              <a:buClr>
                <a:schemeClr val="dk2"/>
              </a:buClr>
              <a:buFont typeface="Calibri"/>
              <a:buNone/>
              <a:defRPr sz="3600" b="0" i="0" u="none" strike="noStrike" cap="none">
                <a:solidFill>
                  <a:schemeClr val="dk2"/>
                </a:solidFill>
                <a:latin typeface="Calibri"/>
                <a:ea typeface="Calibri"/>
                <a:cs typeface="Calibri"/>
                <a:sym typeface="Calibri"/>
              </a:defRPr>
            </a:lvl3pPr>
            <a:lvl4pPr marL="0" marR="0" lvl="3" indent="0" algn="l" rtl="0">
              <a:spcBef>
                <a:spcPts val="0"/>
              </a:spcBef>
              <a:spcAft>
                <a:spcPts val="0"/>
              </a:spcAft>
              <a:buClr>
                <a:schemeClr val="dk2"/>
              </a:buClr>
              <a:buFont typeface="Calibri"/>
              <a:buNone/>
              <a:defRPr sz="3600" b="0" i="0" u="none" strike="noStrike" cap="none">
                <a:solidFill>
                  <a:schemeClr val="dk2"/>
                </a:solidFill>
                <a:latin typeface="Calibri"/>
                <a:ea typeface="Calibri"/>
                <a:cs typeface="Calibri"/>
                <a:sym typeface="Calibri"/>
              </a:defRPr>
            </a:lvl4pPr>
            <a:lvl5pPr marL="0" marR="0" lvl="4" indent="0" algn="l" rtl="0">
              <a:spcBef>
                <a:spcPts val="0"/>
              </a:spcBef>
              <a:spcAft>
                <a:spcPts val="0"/>
              </a:spcAft>
              <a:buClr>
                <a:schemeClr val="dk2"/>
              </a:buClr>
              <a:buFont typeface="Calibri"/>
              <a:buNone/>
              <a:defRPr sz="3600" b="0" i="0" u="none" strike="noStrike" cap="none">
                <a:solidFill>
                  <a:schemeClr val="dk2"/>
                </a:solidFill>
                <a:latin typeface="Calibri"/>
                <a:ea typeface="Calibri"/>
                <a:cs typeface="Calibri"/>
                <a:sym typeface="Calibri"/>
              </a:defRPr>
            </a:lvl5pPr>
            <a:lvl6pPr marL="457200" marR="0" lvl="5" indent="0" algn="ctr" rtl="0">
              <a:spcBef>
                <a:spcPts val="0"/>
              </a:spcBef>
              <a:spcAft>
                <a:spcPts val="0"/>
              </a:spcAft>
              <a:buClr>
                <a:schemeClr val="dk2"/>
              </a:buClr>
              <a:buFont typeface="Arial"/>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Clr>
                <a:schemeClr val="dk2"/>
              </a:buClr>
              <a:buFont typeface="Arial"/>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Clr>
                <a:schemeClr val="dk2"/>
              </a:buClr>
              <a:buFont typeface="Arial"/>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Clr>
                <a:schemeClr val="dk2"/>
              </a:buClr>
              <a:buFont typeface="Arial"/>
              <a:buNone/>
              <a:defRPr sz="4400" b="0" i="0" u="none" strike="noStrike" cap="none">
                <a:solidFill>
                  <a:schemeClr val="dk2"/>
                </a:solidFill>
                <a:latin typeface="Arial"/>
                <a:ea typeface="Arial"/>
                <a:cs typeface="Arial"/>
                <a:sym typeface="Arial"/>
              </a:defRPr>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63500"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698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4pPr>
            <a:lvl5pPr marL="2057400" marR="0" lvl="4"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 name="Shape 12"/>
          <p:cNvSpPr txBox="1">
            <a:spLocks noGrp="1"/>
          </p:cNvSpPr>
          <p:nvPr>
            <p:ph type="dt" idx="10"/>
          </p:nvPr>
        </p:nvSpPr>
        <p:spPr>
          <a:xfrm>
            <a:off x="76200" y="6457948"/>
            <a:ext cx="2133598" cy="476251"/>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dirty="0"/>
          </a:p>
        </p:txBody>
      </p:sp>
      <p:sp>
        <p:nvSpPr>
          <p:cNvPr id="13" name="Shape 13"/>
          <p:cNvSpPr txBox="1">
            <a:spLocks noGrp="1"/>
          </p:cNvSpPr>
          <p:nvPr>
            <p:ph type="sldNum" idx="12"/>
          </p:nvPr>
        </p:nvSpPr>
        <p:spPr>
          <a:xfrm>
            <a:off x="6858000" y="6477000"/>
            <a:ext cx="2133598" cy="476251"/>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a:solidFill>
                  <a:schemeClr val="dk1"/>
                </a:solidFill>
                <a:latin typeface="Arial"/>
                <a:ea typeface="Arial"/>
                <a:cs typeface="Arial"/>
                <a:sym typeface="Arial"/>
              </a:rPr>
              <a:t>‹#›</a:t>
            </a:fld>
            <a:endParaRPr lang="en-US" sz="1400" b="0" i="0" u="none" strike="noStrike" cap="none" dirty="0">
              <a:solidFill>
                <a:schemeClr val="dk1"/>
              </a:solidFill>
              <a:latin typeface="Arial"/>
              <a:ea typeface="Arial"/>
              <a:cs typeface="Arial"/>
              <a:sym typeface="Arial"/>
            </a:endParaRPr>
          </a:p>
        </p:txBody>
      </p:sp>
      <p:pic>
        <p:nvPicPr>
          <p:cNvPr id="14" name="Shape 14"/>
          <p:cNvPicPr preferRelativeResize="0"/>
          <p:nvPr/>
        </p:nvPicPr>
        <p:blipFill rotWithShape="1">
          <a:blip r:embed="rId13">
            <a:alphaModFix/>
          </a:blip>
          <a:srcRect/>
          <a:stretch/>
        </p:blipFill>
        <p:spPr>
          <a:xfrm>
            <a:off x="0" y="0"/>
            <a:ext cx="9144000" cy="61277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9"/>
        <p:cNvGrpSpPr/>
        <p:nvPr/>
      </p:nvGrpSpPr>
      <p:grpSpPr>
        <a:xfrm>
          <a:off x="0" y="0"/>
          <a:ext cx="0" cy="0"/>
          <a:chOff x="0" y="0"/>
          <a:chExt cx="0" cy="0"/>
        </a:xfrm>
      </p:grpSpPr>
      <p:sp>
        <p:nvSpPr>
          <p:cNvPr id="90" name="Shape 90"/>
          <p:cNvSpPr txBox="1">
            <a:spLocks noGrp="1"/>
          </p:cNvSpPr>
          <p:nvPr>
            <p:ph type="title"/>
          </p:nvPr>
        </p:nvSpPr>
        <p:spPr>
          <a:xfrm>
            <a:off x="0" y="457200"/>
            <a:ext cx="8229600" cy="1143000"/>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3600" b="0" i="0" u="none" strike="noStrike" cap="none">
                <a:solidFill>
                  <a:schemeClr val="dk2"/>
                </a:solidFill>
                <a:latin typeface="Calibri"/>
                <a:ea typeface="Calibri"/>
                <a:cs typeface="Calibri"/>
                <a:sym typeface="Calibri"/>
              </a:defRPr>
            </a:lvl1pPr>
            <a:lvl2pPr marL="0" marR="0" lvl="1" indent="0" algn="l" rtl="0">
              <a:spcBef>
                <a:spcPts val="0"/>
              </a:spcBef>
              <a:spcAft>
                <a:spcPts val="0"/>
              </a:spcAft>
              <a:buNone/>
              <a:defRPr sz="3600" b="0" i="0" u="none" strike="noStrike" cap="none">
                <a:solidFill>
                  <a:schemeClr val="dk2"/>
                </a:solidFill>
                <a:latin typeface="Calibri"/>
                <a:ea typeface="Calibri"/>
                <a:cs typeface="Calibri"/>
                <a:sym typeface="Calibri"/>
              </a:defRPr>
            </a:lvl2pPr>
            <a:lvl3pPr marL="0" marR="0" lvl="2" indent="0" algn="l" rtl="0">
              <a:spcBef>
                <a:spcPts val="0"/>
              </a:spcBef>
              <a:spcAft>
                <a:spcPts val="0"/>
              </a:spcAft>
              <a:buNone/>
              <a:defRPr sz="3600" b="0" i="0" u="none" strike="noStrike" cap="none">
                <a:solidFill>
                  <a:schemeClr val="dk2"/>
                </a:solidFill>
                <a:latin typeface="Calibri"/>
                <a:ea typeface="Calibri"/>
                <a:cs typeface="Calibri"/>
                <a:sym typeface="Calibri"/>
              </a:defRPr>
            </a:lvl3pPr>
            <a:lvl4pPr marL="0" marR="0" lvl="3" indent="0" algn="l" rtl="0">
              <a:spcBef>
                <a:spcPts val="0"/>
              </a:spcBef>
              <a:spcAft>
                <a:spcPts val="0"/>
              </a:spcAft>
              <a:buNone/>
              <a:defRPr sz="3600" b="0" i="0" u="none" strike="noStrike" cap="none">
                <a:solidFill>
                  <a:schemeClr val="dk2"/>
                </a:solidFill>
                <a:latin typeface="Calibri"/>
                <a:ea typeface="Calibri"/>
                <a:cs typeface="Calibri"/>
                <a:sym typeface="Calibri"/>
              </a:defRPr>
            </a:lvl4pPr>
            <a:lvl5pPr marL="0" marR="0" lvl="4" indent="0" algn="l" rtl="0">
              <a:spcBef>
                <a:spcPts val="0"/>
              </a:spcBef>
              <a:spcAft>
                <a:spcPts val="0"/>
              </a:spcAft>
              <a:buNone/>
              <a:defRPr sz="3600" b="0" i="0" u="none" strike="noStrike" cap="none">
                <a:solidFill>
                  <a:schemeClr val="dk2"/>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91" name="Shape 91"/>
          <p:cNvSpPr txBox="1">
            <a:spLocks noGrp="1"/>
          </p:cNvSpPr>
          <p:nvPr>
            <p:ph type="body" idx="1"/>
          </p:nvPr>
        </p:nvSpPr>
        <p:spPr>
          <a:xfrm>
            <a:off x="457200" y="1600200"/>
            <a:ext cx="8229600" cy="45261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4pPr>
            <a:lvl5pPr marL="2057400" marR="0" lvl="4"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2" name="Shape 92"/>
          <p:cNvSpPr txBox="1">
            <a:spLocks noGrp="1"/>
          </p:cNvSpPr>
          <p:nvPr>
            <p:ph type="dt" idx="10"/>
          </p:nvPr>
        </p:nvSpPr>
        <p:spPr>
          <a:xfrm>
            <a:off x="76200" y="6457948"/>
            <a:ext cx="2133600" cy="476400"/>
          </a:xfrm>
          <a:prstGeom prst="rect">
            <a:avLst/>
          </a:prstGeom>
          <a:noFill/>
          <a:ln>
            <a:noFill/>
          </a:ln>
        </p:spPr>
        <p:txBody>
          <a:bodyPr lIns="91425" tIns="91425" rIns="91425" bIns="91425" anchor="t" anchorCtr="0"/>
          <a:lstStyle>
            <a:lvl1pPr marL="0" marR="0" lvl="0" indent="0" algn="l" rtl="0">
              <a:spcBef>
                <a:spcPts val="0"/>
              </a:spcBef>
              <a:buNone/>
              <a:defRPr sz="14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93" name="Shape 93"/>
          <p:cNvSpPr txBox="1">
            <a:spLocks noGrp="1"/>
          </p:cNvSpPr>
          <p:nvPr>
            <p:ph type="sldNum" idx="12"/>
          </p:nvPr>
        </p:nvSpPr>
        <p:spPr>
          <a:xfrm>
            <a:off x="6858000" y="6477000"/>
            <a:ext cx="2133600" cy="47640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en-US" sz="1400" b="0" i="0" u="none" strike="noStrike" cap="none">
                <a:solidFill>
                  <a:schemeClr val="dk1"/>
                </a:solidFill>
                <a:latin typeface="Arial"/>
                <a:ea typeface="Arial"/>
                <a:cs typeface="Arial"/>
                <a:sym typeface="Arial"/>
              </a:rPr>
              <a:t>‹#›</a:t>
            </a:fld>
            <a:endParaRPr lang="en-US" sz="1400" b="0" i="0" u="none" strike="noStrike" cap="none" dirty="0">
              <a:solidFill>
                <a:schemeClr val="dk1"/>
              </a:solidFill>
              <a:latin typeface="Arial"/>
              <a:ea typeface="Arial"/>
              <a:cs typeface="Arial"/>
              <a:sym typeface="Arial"/>
            </a:endParaRPr>
          </a:p>
        </p:txBody>
      </p:sp>
      <p:pic>
        <p:nvPicPr>
          <p:cNvPr id="94" name="Shape 94"/>
          <p:cNvPicPr preferRelativeResize="0"/>
          <p:nvPr/>
        </p:nvPicPr>
        <p:blipFill rotWithShape="1">
          <a:blip r:embed="rId14">
            <a:alphaModFix/>
          </a:blip>
          <a:srcRect/>
          <a:stretch/>
        </p:blipFill>
        <p:spPr>
          <a:xfrm>
            <a:off x="0" y="1"/>
            <a:ext cx="9144000" cy="6129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1.wma"/><Relationship Id="rId1" Type="http://schemas.microsoft.com/office/2007/relationships/media" Target="../media/media1.wma"/><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2.wma"/><Relationship Id="rId1" Type="http://schemas.microsoft.com/office/2007/relationships/media" Target="../media/media2.wma"/><Relationship Id="rId5" Type="http://schemas.openxmlformats.org/officeDocument/2006/relationships/image" Target="../media/image6.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audio" Target="../media/media3.wma"/><Relationship Id="rId1" Type="http://schemas.microsoft.com/office/2007/relationships/media" Target="../media/media3.wma"/><Relationship Id="rId5" Type="http://schemas.openxmlformats.org/officeDocument/2006/relationships/image" Target="../media/image6.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hyperlink" Target="https://www.nctm.org/uploadedFiles/Standards_and_Positions/PtAExecutiveSummary.pdf"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24.png"/></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4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nctm.org/uploadedFiles/Standards_and_Positions/PtAExecutiveSummary.pdf"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1.xml"/><Relationship Id="rId1" Type="http://schemas.openxmlformats.org/officeDocument/2006/relationships/slideLayout" Target="../slideLayouts/slideLayout3.xml"/><Relationship Id="rId4" Type="http://schemas.openxmlformats.org/officeDocument/2006/relationships/hyperlink" Target="https://www.nctm.org/uploadedFiles/Standards_and_Positions/PtAExecutiveSummary.pdf"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s://ies.ed.gov/ncee/wwc/PracticeGuide/2" TargetMode="External"/><Relationship Id="rId2" Type="http://schemas.openxmlformats.org/officeDocument/2006/relationships/notesSlide" Target="../notesSlides/notesSlide54.xml"/><Relationship Id="rId1" Type="http://schemas.openxmlformats.org/officeDocument/2006/relationships/slideLayout" Target="../slideLayouts/slideLayout3.xml"/><Relationship Id="rId4" Type="http://schemas.openxmlformats.org/officeDocument/2006/relationships/image" Target="../media/image38.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2.xml"/><Relationship Id="rId1" Type="http://schemas.openxmlformats.org/officeDocument/2006/relationships/slideLayout" Target="../slideLayouts/slideLayout3.xml"/><Relationship Id="rId4" Type="http://schemas.openxmlformats.org/officeDocument/2006/relationships/hyperlink" Target="https://www.nctm.org/uploadedFiles/Standards_and_Positions/PtAExecutiveSummary.pdf" TargetMode="Externa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hyperlink" Target="http://www.doe.virginia.gov/testing/sol/standards_docs/mathematics/2016/index.shtml" TargetMode="External"/><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3" Type="http://schemas.openxmlformats.org/officeDocument/2006/relationships/hyperlink" Target="mailto:Mathematics@doe.virginia.gov" TargetMode="External"/><Relationship Id="rId2" Type="http://schemas.openxmlformats.org/officeDocument/2006/relationships/notesSlide" Target="../notesSlides/notesSlide7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80" name="Shape 180"/>
          <p:cNvSpPr txBox="1">
            <a:spLocks noGrp="1"/>
          </p:cNvSpPr>
          <p:nvPr>
            <p:ph type="ctrTitle"/>
          </p:nvPr>
        </p:nvSpPr>
        <p:spPr>
          <a:xfrm>
            <a:off x="0" y="2084388"/>
            <a:ext cx="9144000" cy="2030412"/>
          </a:xfrm>
          <a:prstGeom prst="rect">
            <a:avLst/>
          </a:prstGeom>
          <a:solidFill>
            <a:srgbClr val="D9E2F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Calibri"/>
              <a:buNone/>
            </a:pPr>
            <a:r>
              <a:rPr lang="en-US" sz="4000" b="1" i="0" u="none" strike="noStrike" cap="none" dirty="0" smtClean="0">
                <a:solidFill>
                  <a:schemeClr val="dk2"/>
                </a:solidFill>
                <a:latin typeface="Calibri"/>
                <a:ea typeface="Calibri"/>
                <a:cs typeface="Calibri"/>
                <a:sym typeface="Calibri"/>
              </a:rPr>
              <a:t>2017 </a:t>
            </a:r>
            <a:r>
              <a:rPr lang="en-US" sz="4000" b="1" i="0" u="none" strike="noStrike" cap="none" dirty="0">
                <a:solidFill>
                  <a:schemeClr val="dk2"/>
                </a:solidFill>
                <a:latin typeface="Calibri"/>
                <a:ea typeface="Calibri"/>
                <a:cs typeface="Calibri"/>
                <a:sym typeface="Calibri"/>
              </a:rPr>
              <a:t>Mathematics Institute</a:t>
            </a:r>
            <a:br>
              <a:rPr lang="en-US" sz="4000" b="1" i="0" u="none" strike="noStrike" cap="none" dirty="0">
                <a:solidFill>
                  <a:schemeClr val="dk2"/>
                </a:solidFill>
                <a:latin typeface="Calibri"/>
                <a:ea typeface="Calibri"/>
                <a:cs typeface="Calibri"/>
                <a:sym typeface="Calibri"/>
              </a:rPr>
            </a:br>
            <a:r>
              <a:rPr lang="en-US" sz="4000" b="1" i="0" u="none" strike="noStrike" cap="none" dirty="0">
                <a:solidFill>
                  <a:schemeClr val="dk1"/>
                </a:solidFill>
                <a:latin typeface="Calibri"/>
                <a:ea typeface="Calibri"/>
                <a:cs typeface="Calibri"/>
                <a:sym typeface="Calibri"/>
              </a:rPr>
              <a:t>K-2</a:t>
            </a:r>
            <a:r>
              <a:rPr lang="en-US" sz="4000" b="1" i="0" u="none" strike="noStrike" cap="none" dirty="0">
                <a:solidFill>
                  <a:srgbClr val="FF0000"/>
                </a:solidFill>
                <a:latin typeface="Calibri"/>
                <a:ea typeface="Calibri"/>
                <a:cs typeface="Calibri"/>
                <a:sym typeface="Calibri"/>
              </a:rPr>
              <a:t> </a:t>
            </a:r>
            <a:r>
              <a:rPr lang="en-US" sz="4000" b="1" i="0" u="none" strike="noStrike" cap="none" dirty="0">
                <a:solidFill>
                  <a:schemeClr val="dk2"/>
                </a:solidFill>
                <a:latin typeface="Calibri"/>
                <a:ea typeface="Calibri"/>
                <a:cs typeface="Calibri"/>
                <a:sym typeface="Calibri"/>
              </a:rPr>
              <a:t>Session</a:t>
            </a:r>
          </a:p>
        </p:txBody>
      </p:sp>
      <p:sp>
        <p:nvSpPr>
          <p:cNvPr id="181" name="Shape 181"/>
          <p:cNvSpPr txBox="1">
            <a:spLocks noGrp="1"/>
          </p:cNvSpPr>
          <p:nvPr>
            <p:ph type="sldNum" idx="12"/>
          </p:nvPr>
        </p:nvSpPr>
        <p:spPr>
          <a:xfrm>
            <a:off x="6858000" y="6477000"/>
            <a:ext cx="2133598" cy="476251"/>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a:solidFill>
                  <a:schemeClr val="dk1"/>
                </a:solidFill>
                <a:latin typeface="Arial"/>
                <a:ea typeface="Arial"/>
                <a:cs typeface="Arial"/>
                <a:sym typeface="Arial"/>
              </a:rPr>
              <a:t>1</a:t>
            </a:fld>
            <a:endParaRPr lang="en-US" sz="1400" b="0" i="0" u="none" strike="noStrike" cap="none" dirty="0">
              <a:solidFill>
                <a:schemeClr val="dk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Rectangle 3"/>
          <p:cNvSpPr>
            <a:spLocks noGrp="1" noChangeArrowheads="1"/>
          </p:cNvSpPr>
          <p:nvPr>
            <p:ph type="subTitle" idx="1"/>
          </p:nvPr>
        </p:nvSpPr>
        <p:spPr>
          <a:xfrm>
            <a:off x="1371600" y="4038600"/>
            <a:ext cx="6400800" cy="1219200"/>
          </a:xfrm>
        </p:spPr>
        <p:txBody>
          <a:bodyPr/>
          <a:lstStyle/>
          <a:p>
            <a:r>
              <a:rPr lang="en-US" altLang="en-US" sz="2800" dirty="0"/>
              <a:t> </a:t>
            </a:r>
            <a:r>
              <a:rPr lang="en-US" altLang="en-US" sz="2800" b="1" dirty="0"/>
              <a:t>Grade </a:t>
            </a:r>
            <a:r>
              <a:rPr lang="en-US" altLang="en-US" sz="2800" b="1" dirty="0" smtClean="0"/>
              <a:t>2 </a:t>
            </a:r>
          </a:p>
          <a:p>
            <a:r>
              <a:rPr lang="en-US" altLang="en-US" sz="2800" b="1" dirty="0" smtClean="0"/>
              <a:t>Overview of Revisions from 2009 to 2016</a:t>
            </a:r>
            <a:endParaRPr lang="en-US" altLang="en-US" sz="2800" b="1" dirty="0"/>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2588" y="1962150"/>
            <a:ext cx="7785100"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
        <p:nvSpPr>
          <p:cNvPr id="2" name="TextBox 1"/>
          <p:cNvSpPr txBox="1"/>
          <p:nvPr/>
        </p:nvSpPr>
        <p:spPr>
          <a:xfrm>
            <a:off x="1156138" y="769203"/>
            <a:ext cx="6858000" cy="830997"/>
          </a:xfrm>
          <a:prstGeom prst="rect">
            <a:avLst/>
          </a:prstGeom>
          <a:solidFill>
            <a:srgbClr val="FF9933"/>
          </a:solidFill>
        </p:spPr>
        <p:txBody>
          <a:bodyPr wrap="square" rtlCol="0">
            <a:spAutoFit/>
          </a:bodyPr>
          <a:lstStyle/>
          <a:p>
            <a:pPr algn="ctr"/>
            <a:r>
              <a:rPr lang="en-US" sz="2400" b="1" dirty="0" smtClean="0">
                <a:latin typeface="Calibri" panose="020F0502020204030204" pitchFamily="34" charset="0"/>
              </a:rPr>
              <a:t>NARRATED GRADE LEVEL-SPECIFIC POWERPOINTS – </a:t>
            </a:r>
          </a:p>
          <a:p>
            <a:pPr algn="ctr"/>
            <a:r>
              <a:rPr lang="en-US" sz="2400" b="1" dirty="0" smtClean="0">
                <a:latin typeface="Calibri" panose="020F0502020204030204" pitchFamily="34" charset="0"/>
              </a:rPr>
              <a:t>Expected to be available early April</a:t>
            </a:r>
            <a:endParaRPr lang="en-US" sz="2400" b="1" dirty="0">
              <a:latin typeface="Calibri" panose="020F0502020204030204" pitchFamily="34" charset="0"/>
            </a:endParaRPr>
          </a:p>
        </p:txBody>
      </p:sp>
    </p:spTree>
    <p:extLst>
      <p:ext uri="{BB962C8B-B14F-4D97-AF65-F5344CB8AC3E}">
        <p14:creationId xmlns:p14="http://schemas.microsoft.com/office/powerpoint/2010/main" val="525818672"/>
      </p:ext>
    </p:extLst>
  </p:cSld>
  <p:clrMapOvr>
    <a:masterClrMapping/>
  </p:clrMapOvr>
  <mc:AlternateContent xmlns:mc="http://schemas.openxmlformats.org/markup-compatibility/2006" xmlns:p14="http://schemas.microsoft.com/office/powerpoint/2010/main">
    <mc:Choice Requires="p14">
      <p:transition p14:dur="10" advTm="21423"/>
    </mc:Choice>
    <mc:Fallback xmlns="">
      <p:transition advTm="2142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76200" y="609600"/>
            <a:ext cx="8153400" cy="1143000"/>
          </a:xfrm>
        </p:spPr>
        <p:txBody>
          <a:bodyPr/>
          <a:lstStyle/>
          <a:p>
            <a:r>
              <a:rPr lang="en-US" altLang="en-US" b="1" dirty="0" smtClean="0"/>
              <a:t>Purpose</a:t>
            </a:r>
            <a:endParaRPr lang="en-US" altLang="en-US" b="1" dirty="0"/>
          </a:p>
        </p:txBody>
      </p:sp>
      <p:sp>
        <p:nvSpPr>
          <p:cNvPr id="79875" name="Rectangle 3"/>
          <p:cNvSpPr>
            <a:spLocks noGrp="1" noChangeArrowheads="1"/>
          </p:cNvSpPr>
          <p:nvPr>
            <p:ph idx="1"/>
          </p:nvPr>
        </p:nvSpPr>
        <p:spPr/>
        <p:txBody>
          <a:bodyPr/>
          <a:lstStyle/>
          <a:p>
            <a:pPr marL="457200" indent="-254000"/>
            <a:r>
              <a:rPr lang="en-US" altLang="en-US" dirty="0" smtClean="0"/>
              <a:t>Overview </a:t>
            </a:r>
            <a:r>
              <a:rPr lang="en-US" altLang="en-US" dirty="0"/>
              <a:t>of the </a:t>
            </a:r>
            <a:r>
              <a:rPr lang="en-US" altLang="en-US" dirty="0" smtClean="0"/>
              <a:t>2016 </a:t>
            </a:r>
            <a:r>
              <a:rPr lang="en-US" altLang="en-US" i="1" dirty="0"/>
              <a:t>Mathematics Standards of </a:t>
            </a:r>
            <a:r>
              <a:rPr lang="en-US" altLang="en-US" i="1" dirty="0" smtClean="0"/>
              <a:t>Learning</a:t>
            </a:r>
            <a:r>
              <a:rPr lang="en-US" altLang="en-US" dirty="0"/>
              <a:t> </a:t>
            </a:r>
            <a:r>
              <a:rPr lang="en-US" altLang="en-US" dirty="0" smtClean="0"/>
              <a:t>and the </a:t>
            </a:r>
            <a:r>
              <a:rPr lang="en-US" altLang="en-US" i="1" dirty="0" smtClean="0"/>
              <a:t>Curriculum Framework</a:t>
            </a:r>
            <a:endParaRPr lang="en-US" altLang="en-US" dirty="0"/>
          </a:p>
          <a:p>
            <a:pPr marL="457200" indent="-254000"/>
            <a:r>
              <a:rPr lang="en-US" altLang="en-US" dirty="0" smtClean="0"/>
              <a:t>Highlight information included in the Essential Knowledge and Skills and the Understanding the Standard sections of the </a:t>
            </a:r>
            <a:r>
              <a:rPr lang="en-US" altLang="en-US" i="1" dirty="0" smtClean="0"/>
              <a:t>Curriculum Framework</a:t>
            </a:r>
          </a:p>
        </p:txBody>
      </p:sp>
      <p:sp>
        <p:nvSpPr>
          <p:cNvPr id="2" name="Slide Number Placeholder 1"/>
          <p:cNvSpPr>
            <a:spLocks noGrp="1"/>
          </p:cNvSpPr>
          <p:nvPr>
            <p:ph type="sldNum" sz="quarter" idx="12"/>
          </p:nvPr>
        </p:nvSpPr>
        <p:spPr>
          <a:xfrm>
            <a:off x="8153400" y="6477000"/>
            <a:ext cx="838200" cy="476400"/>
          </a:xfrm>
        </p:spPr>
        <p:txBody>
          <a:bodyPr/>
          <a:lstStyle/>
          <a:p>
            <a:fld id="{C4F0E998-9182-4C89-B3A3-3657E8366C65}" type="slidenum">
              <a:rPr lang="en-US" altLang="en-US" smtClean="0"/>
              <a:pPr/>
              <a:t>11</a:t>
            </a:fld>
            <a:endParaRPr lang="en-US" altLang="en-US" dirty="0"/>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1886787926"/>
      </p:ext>
    </p:extLst>
  </p:cSld>
  <p:clrMapOvr>
    <a:masterClrMapping/>
  </p:clrMapOvr>
  <mc:AlternateContent xmlns:mc="http://schemas.openxmlformats.org/markup-compatibility/2006" xmlns:p14="http://schemas.microsoft.com/office/powerpoint/2010/main">
    <mc:Choice Requires="p14">
      <p:transition p14:dur="10" advTm="11393"/>
    </mc:Choice>
    <mc:Fallback xmlns="">
      <p:transition advTm="1139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567088002"/>
              </p:ext>
            </p:extLst>
          </p:nvPr>
        </p:nvGraphicFramePr>
        <p:xfrm>
          <a:off x="533400" y="1601833"/>
          <a:ext cx="8229600" cy="1827167"/>
        </p:xfrm>
        <a:graphic>
          <a:graphicData uri="http://schemas.openxmlformats.org/drawingml/2006/table">
            <a:tbl>
              <a:tblPr firstRow="1" firstCol="1" bandRow="1">
                <a:tableStyleId>{5C22544A-7EE6-4342-B048-85BDC9FD1C3A}</a:tableStyleId>
              </a:tblPr>
              <a:tblGrid>
                <a:gridCol w="4114800">
                  <a:extLst>
                    <a:ext uri="{9D8B030D-6E8A-4147-A177-3AD203B41FA5}">
                      <a16:colId xmlns="" xmlns:a16="http://schemas.microsoft.com/office/drawing/2014/main" val="20000"/>
                    </a:ext>
                  </a:extLst>
                </a:gridCol>
                <a:gridCol w="4114800">
                  <a:extLst>
                    <a:ext uri="{9D8B030D-6E8A-4147-A177-3AD203B41FA5}">
                      <a16:colId xmlns="" xmlns:a16="http://schemas.microsoft.com/office/drawing/2014/main" val="20001"/>
                    </a:ext>
                  </a:extLst>
                </a:gridCol>
              </a:tblGrid>
              <a:tr h="199753">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2009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2016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 xmlns:a16="http://schemas.microsoft.com/office/drawing/2014/main" val="10000"/>
                  </a:ext>
                </a:extLst>
              </a:tr>
              <a:tr h="1476647">
                <a:tc>
                  <a:txBody>
                    <a:bodyPr/>
                    <a:lstStyle/>
                    <a:p>
                      <a:pPr marL="342900" marR="0" indent="-342900">
                        <a:spcBef>
                          <a:spcPts val="600"/>
                        </a:spcBef>
                        <a:spcAft>
                          <a:spcPts val="600"/>
                        </a:spcAft>
                      </a:pPr>
                      <a:r>
                        <a:rPr lang="en-US" sz="1400" b="1" dirty="0">
                          <a:solidFill>
                            <a:schemeClr val="tx1"/>
                          </a:solidFill>
                          <a:effectLst/>
                          <a:latin typeface="Calibri" panose="020F0502020204030204" pitchFamily="34" charset="0"/>
                          <a:ea typeface="Times"/>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8620" marR="0" indent="-388620">
                        <a:spcBef>
                          <a:spcPts val="500"/>
                        </a:spcBef>
                        <a:spcAft>
                          <a:spcPts val="0"/>
                        </a:spcAft>
                      </a:pPr>
                      <a:r>
                        <a:rPr lang="en-US" sz="1400" b="1" dirty="0">
                          <a:solidFill>
                            <a:schemeClr val="tx1"/>
                          </a:solidFill>
                          <a:effectLst/>
                          <a:latin typeface="Calibri" panose="020F0502020204030204" pitchFamily="34" charset="0"/>
                          <a:ea typeface="Times"/>
                        </a:rPr>
                        <a:t>1.7	The student will </a:t>
                      </a:r>
                    </a:p>
                    <a:p>
                      <a:pPr marL="404813" marR="0" indent="-352425">
                        <a:spcBef>
                          <a:spcPts val="0"/>
                        </a:spcBef>
                        <a:spcAft>
                          <a:spcPts val="0"/>
                        </a:spcAft>
                      </a:pPr>
                      <a:r>
                        <a:rPr lang="en-US" sz="1400" b="1" dirty="0">
                          <a:solidFill>
                            <a:schemeClr val="tx1"/>
                          </a:solidFill>
                          <a:effectLst/>
                          <a:latin typeface="Calibri" panose="020F0502020204030204" pitchFamily="34" charset="0"/>
                          <a:ea typeface="Times"/>
                        </a:rPr>
                        <a:t>a)    </a:t>
                      </a:r>
                      <a:r>
                        <a:rPr lang="en-US" sz="1400" b="1" dirty="0" smtClean="0">
                          <a:solidFill>
                            <a:schemeClr val="tx1"/>
                          </a:solidFill>
                          <a:effectLst/>
                          <a:latin typeface="Calibri" panose="020F0502020204030204" pitchFamily="34" charset="0"/>
                          <a:ea typeface="Times"/>
                        </a:rPr>
                        <a:t> recognize </a:t>
                      </a:r>
                      <a:r>
                        <a:rPr lang="en-US" sz="1400" b="1" dirty="0">
                          <a:solidFill>
                            <a:schemeClr val="tx1"/>
                          </a:solidFill>
                          <a:effectLst/>
                          <a:latin typeface="Calibri" panose="020F0502020204030204" pitchFamily="34" charset="0"/>
                          <a:ea typeface="Times"/>
                        </a:rPr>
                        <a:t>and describe with fluency part-whole relationships for numbers up to 10; and</a:t>
                      </a:r>
                    </a:p>
                    <a:p>
                      <a:pPr marL="404813" marR="0" indent="-352425">
                        <a:spcBef>
                          <a:spcPts val="0"/>
                        </a:spcBef>
                        <a:spcAft>
                          <a:spcPts val="600"/>
                        </a:spcAft>
                      </a:pPr>
                      <a:r>
                        <a:rPr lang="en-US" sz="1400" b="1" dirty="0">
                          <a:solidFill>
                            <a:schemeClr val="tx1"/>
                          </a:solidFill>
                          <a:effectLst/>
                          <a:latin typeface="Calibri" panose="020F0502020204030204" pitchFamily="34" charset="0"/>
                          <a:ea typeface="Times"/>
                        </a:rPr>
                        <a:t>b)   </a:t>
                      </a:r>
                      <a:r>
                        <a:rPr lang="en-US" sz="1400" b="1" dirty="0" smtClean="0">
                          <a:solidFill>
                            <a:schemeClr val="tx1"/>
                          </a:solidFill>
                          <a:effectLst/>
                          <a:latin typeface="Calibri" panose="020F0502020204030204" pitchFamily="34" charset="0"/>
                          <a:ea typeface="Times"/>
                        </a:rPr>
                        <a:t> demonstrate </a:t>
                      </a:r>
                      <a:r>
                        <a:rPr lang="en-US" sz="1400" b="1" dirty="0">
                          <a:solidFill>
                            <a:schemeClr val="tx1"/>
                          </a:solidFill>
                          <a:effectLst/>
                          <a:latin typeface="Calibri" panose="020F0502020204030204" pitchFamily="34" charset="0"/>
                          <a:ea typeface="Times"/>
                        </a:rPr>
                        <a:t>fluency with addition and subtraction within 10</a:t>
                      </a:r>
                      <a:r>
                        <a:rPr lang="en-US" sz="1400" b="1" dirty="0" smtClean="0">
                          <a:solidFill>
                            <a:schemeClr val="tx1"/>
                          </a:solidFill>
                          <a:effectLst/>
                          <a:latin typeface="Calibri" panose="020F0502020204030204" pitchFamily="34" charset="0"/>
                          <a:ea typeface="Times"/>
                        </a:rPr>
                        <a:t>. </a:t>
                      </a:r>
                      <a:r>
                        <a:rPr lang="en-US" sz="1400" b="1" dirty="0" smtClean="0">
                          <a:solidFill>
                            <a:srgbClr val="FF0000"/>
                          </a:solidFill>
                          <a:effectLst/>
                          <a:latin typeface="Calibri" panose="020F0502020204030204" pitchFamily="34" charset="0"/>
                          <a:ea typeface="Times"/>
                        </a:rPr>
                        <a:t>[Moved from 1.5]</a:t>
                      </a:r>
                      <a:endParaRPr lang="en-US" sz="1400" b="1" dirty="0">
                        <a:solidFill>
                          <a:schemeClr val="tx1"/>
                        </a:solidFill>
                        <a:effectLst/>
                        <a:latin typeface="Calibri" panose="020F0502020204030204" pitchFamily="34" charset="0"/>
                        <a:ea typeface="Time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1"/>
                  </a:ext>
                </a:extLst>
              </a:tr>
            </a:tbl>
          </a:graphicData>
        </a:graphic>
      </p:graphicFrame>
      <p:sp>
        <p:nvSpPr>
          <p:cNvPr id="16" name="Text Box 4"/>
          <p:cNvSpPr txBox="1">
            <a:spLocks noChangeArrowheads="1"/>
          </p:cNvSpPr>
          <p:nvPr/>
        </p:nvSpPr>
        <p:spPr bwMode="auto">
          <a:xfrm>
            <a:off x="533400" y="3819942"/>
            <a:ext cx="8305800" cy="2123658"/>
          </a:xfrm>
          <a:prstGeom prst="rect">
            <a:avLst/>
          </a:prstGeom>
          <a:solidFill>
            <a:schemeClr val="accent2">
              <a:lumMod val="75000"/>
            </a:schemeClr>
          </a:solidFill>
          <a:ln>
            <a:noFill/>
          </a:ln>
          <a:effectLst/>
          <a:extLst/>
        </p:spPr>
        <p:txBody>
          <a:bodyPr wrap="square">
            <a:spAutoFit/>
          </a:bodyPr>
          <a:lstStyle/>
          <a:p>
            <a:pPr>
              <a:spcBef>
                <a:spcPts val="600"/>
              </a:spcBef>
            </a:pPr>
            <a:r>
              <a:rPr lang="en-US" altLang="en-US" sz="1600" b="1" u="sng" dirty="0" smtClean="0">
                <a:solidFill>
                  <a:schemeClr val="bg1"/>
                </a:solidFill>
                <a:latin typeface="Calibri" panose="020F0502020204030204" pitchFamily="34" charset="0"/>
              </a:rPr>
              <a:t>Revisions</a:t>
            </a:r>
            <a:r>
              <a:rPr lang="en-US" altLang="en-US" sz="1600" b="1" dirty="0" smtClean="0">
                <a:solidFill>
                  <a:schemeClr val="bg1"/>
                </a:solidFill>
                <a:latin typeface="Calibri" panose="020F0502020204030204" pitchFamily="34" charset="0"/>
              </a:rPr>
              <a:t>:</a:t>
            </a:r>
          </a:p>
          <a:p>
            <a:pPr marL="285750" indent="-285750">
              <a:spcBef>
                <a:spcPts val="600"/>
              </a:spcBef>
              <a:buFont typeface="Arial" panose="020B0604020202020204" pitchFamily="34" charset="0"/>
              <a:buChar char="•"/>
            </a:pPr>
            <a:r>
              <a:rPr lang="en-US" altLang="en-US" sz="1600" b="1" dirty="0" smtClean="0">
                <a:solidFill>
                  <a:schemeClr val="bg1"/>
                </a:solidFill>
                <a:latin typeface="Calibri" panose="020F0502020204030204" pitchFamily="34" charset="0"/>
              </a:rPr>
              <a:t>1.7a </a:t>
            </a:r>
            <a:r>
              <a:rPr lang="en-US" altLang="en-US" sz="1600" b="1" dirty="0">
                <a:solidFill>
                  <a:schemeClr val="bg1"/>
                </a:solidFill>
                <a:latin typeface="Calibri" panose="020F0502020204030204" pitchFamily="34" charset="0"/>
              </a:rPr>
              <a:t>– </a:t>
            </a:r>
            <a:r>
              <a:rPr lang="en-US" altLang="en-US" sz="1600" b="1" dirty="0" smtClean="0">
                <a:solidFill>
                  <a:schemeClr val="bg1"/>
                </a:solidFill>
                <a:latin typeface="Calibri" panose="020F0502020204030204" pitchFamily="34" charset="0"/>
              </a:rPr>
              <a:t>Recognize </a:t>
            </a:r>
            <a:r>
              <a:rPr lang="en-US" altLang="en-US" sz="1600" b="1" dirty="0">
                <a:solidFill>
                  <a:schemeClr val="bg1"/>
                </a:solidFill>
                <a:latin typeface="Calibri" panose="020F0502020204030204" pitchFamily="34" charset="0"/>
              </a:rPr>
              <a:t>and describe with fluency part-whole relationships for numbers up to 10</a:t>
            </a:r>
            <a:endParaRPr lang="en-US" altLang="en-US" sz="1600" b="1" dirty="0" smtClean="0">
              <a:solidFill>
                <a:schemeClr val="bg1"/>
              </a:solidFill>
              <a:latin typeface="Calibri" panose="020F0502020204030204" pitchFamily="34" charset="0"/>
            </a:endParaRPr>
          </a:p>
          <a:p>
            <a:pPr marL="285750" indent="-285750">
              <a:spcBef>
                <a:spcPts val="600"/>
              </a:spcBef>
              <a:buFont typeface="Arial" panose="020B0604020202020204" pitchFamily="34" charset="0"/>
              <a:buChar char="•"/>
            </a:pPr>
            <a:r>
              <a:rPr lang="en-US" altLang="en-US" sz="1600" b="1" dirty="0" smtClean="0">
                <a:solidFill>
                  <a:schemeClr val="bg1"/>
                </a:solidFill>
                <a:latin typeface="Calibri" panose="020F0502020204030204" pitchFamily="34" charset="0"/>
              </a:rPr>
              <a:t>1.7a EKS </a:t>
            </a:r>
            <a:r>
              <a:rPr lang="en-US" altLang="en-US" sz="1600" b="1" dirty="0">
                <a:solidFill>
                  <a:schemeClr val="bg1"/>
                </a:solidFill>
                <a:latin typeface="Calibri" panose="020F0502020204030204" pitchFamily="34" charset="0"/>
              </a:rPr>
              <a:t>– </a:t>
            </a:r>
            <a:r>
              <a:rPr lang="en-US" sz="1600" b="1" dirty="0" smtClean="0">
                <a:solidFill>
                  <a:schemeClr val="bg1"/>
                </a:solidFill>
                <a:latin typeface="Calibri" panose="020F0502020204030204" pitchFamily="34" charset="0"/>
              </a:rPr>
              <a:t>Recognize </a:t>
            </a:r>
            <a:r>
              <a:rPr lang="en-US" sz="1600" b="1" dirty="0">
                <a:solidFill>
                  <a:schemeClr val="bg1"/>
                </a:solidFill>
                <a:latin typeface="Calibri" panose="020F0502020204030204" pitchFamily="34" charset="0"/>
              </a:rPr>
              <a:t>and describe with fluency part-whole relationships for numbers up to 10 in a variety of configurations</a:t>
            </a:r>
            <a:endParaRPr lang="en-US" altLang="en-US" sz="1600" b="1" dirty="0">
              <a:solidFill>
                <a:schemeClr val="bg1"/>
              </a:solidFill>
              <a:latin typeface="Calibri" panose="020F0502020204030204" pitchFamily="34" charset="0"/>
            </a:endParaRPr>
          </a:p>
          <a:p>
            <a:pPr marL="285750" indent="-285750">
              <a:spcBef>
                <a:spcPts val="600"/>
              </a:spcBef>
              <a:buFont typeface="Arial" panose="020B0604020202020204" pitchFamily="34" charset="0"/>
              <a:buChar char="•"/>
            </a:pPr>
            <a:r>
              <a:rPr lang="en-US" altLang="en-US" sz="1600" b="1" dirty="0" smtClean="0">
                <a:solidFill>
                  <a:schemeClr val="bg1"/>
                </a:solidFill>
                <a:latin typeface="Calibri" panose="020F0502020204030204" pitchFamily="34" charset="0"/>
              </a:rPr>
              <a:t>1.7b </a:t>
            </a:r>
            <a:r>
              <a:rPr lang="en-US" altLang="en-US" sz="1600" b="1" dirty="0">
                <a:solidFill>
                  <a:schemeClr val="bg1"/>
                </a:solidFill>
                <a:latin typeface="Calibri" panose="020F0502020204030204" pitchFamily="34" charset="0"/>
              </a:rPr>
              <a:t>– Demonstrate </a:t>
            </a:r>
            <a:r>
              <a:rPr lang="en-US" altLang="en-US" sz="1600" b="1" dirty="0" smtClean="0">
                <a:solidFill>
                  <a:schemeClr val="bg1"/>
                </a:solidFill>
                <a:latin typeface="Calibri" panose="020F0502020204030204" pitchFamily="34" charset="0"/>
              </a:rPr>
              <a:t>fluency for addition and subtraction limited to within 10 [Moved from 1.5]</a:t>
            </a:r>
          </a:p>
          <a:p>
            <a:pPr marL="285750" indent="-285750">
              <a:spcBef>
                <a:spcPts val="600"/>
              </a:spcBef>
              <a:spcAft>
                <a:spcPts val="600"/>
              </a:spcAft>
              <a:buFont typeface="Arial" panose="020B0604020202020204" pitchFamily="34" charset="0"/>
              <a:buChar char="•"/>
            </a:pPr>
            <a:r>
              <a:rPr lang="en-US" altLang="en-US" sz="1600" b="1" dirty="0" smtClean="0">
                <a:solidFill>
                  <a:schemeClr val="bg1"/>
                </a:solidFill>
                <a:latin typeface="Calibri" panose="020F0502020204030204" pitchFamily="34" charset="0"/>
              </a:rPr>
              <a:t>Fluency for addition and subtraction for 11-18 already included in 2.5b</a:t>
            </a:r>
          </a:p>
        </p:txBody>
      </p:sp>
      <p:sp>
        <p:nvSpPr>
          <p:cNvPr id="4" name="AutoShape 6"/>
          <p:cNvSpPr>
            <a:spLocks noChangeArrowheads="1"/>
          </p:cNvSpPr>
          <p:nvPr/>
        </p:nvSpPr>
        <p:spPr bwMode="auto">
          <a:xfrm rot="20108980">
            <a:off x="3280625" y="1879698"/>
            <a:ext cx="1634563" cy="1104577"/>
          </a:xfrm>
          <a:prstGeom prst="irregularSeal1">
            <a:avLst/>
          </a:prstGeom>
          <a:solidFill>
            <a:srgbClr val="00B050"/>
          </a:solidFill>
          <a:ln w="9525">
            <a:solidFill>
              <a:schemeClr val="tx1"/>
            </a:solidFill>
            <a:miter lim="800000"/>
            <a:headEnd/>
            <a:tailEnd/>
          </a:ln>
          <a:effectLst/>
          <a:extLst/>
        </p:spPr>
        <p:txBody>
          <a:bodyPr wrap="none" anchor="ctr"/>
          <a:lstStyle/>
          <a:p>
            <a:pPr algn="ctr"/>
            <a:r>
              <a:rPr lang="en-US" sz="2800" dirty="0" smtClean="0">
                <a:latin typeface="Calibri" panose="020F0502020204030204" pitchFamily="34" charset="0"/>
              </a:rPr>
              <a:t>New</a:t>
            </a:r>
            <a:endParaRPr lang="en-US" dirty="0">
              <a:latin typeface="Calibri" panose="020F0502020204030204" pitchFamily="34" charset="0"/>
            </a:endParaRP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1185786515"/>
      </p:ext>
    </p:extLst>
  </p:cSld>
  <p:clrMapOvr>
    <a:masterClrMapping/>
  </p:clrMapOvr>
  <mc:AlternateContent xmlns:mc="http://schemas.openxmlformats.org/markup-compatibility/2006" xmlns:p14="http://schemas.microsoft.com/office/powerpoint/2010/main">
    <mc:Choice Requires="p14">
      <p:transition p14:dur="10" advTm="56539"/>
    </mc:Choice>
    <mc:Fallback xmlns="">
      <p:transition advTm="5653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371601"/>
            <a:ext cx="7467600" cy="51339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a:xfrm>
            <a:off x="76200" y="381000"/>
            <a:ext cx="8229600" cy="1143000"/>
          </a:xfrm>
        </p:spPr>
        <p:txBody>
          <a:bodyPr/>
          <a:lstStyle/>
          <a:p>
            <a:r>
              <a:rPr lang="en-US" b="1" dirty="0" smtClean="0"/>
              <a:t>Scavenger Hunt</a:t>
            </a:r>
            <a:endParaRPr lang="en-US" b="1" dirty="0"/>
          </a:p>
        </p:txBody>
      </p:sp>
      <p:sp>
        <p:nvSpPr>
          <p:cNvPr id="4" name="Slide Number Placeholder 3"/>
          <p:cNvSpPr>
            <a:spLocks noGrp="1"/>
          </p:cNvSpPr>
          <p:nvPr>
            <p:ph type="sldNum" sz="quarter" idx="12"/>
          </p:nvPr>
        </p:nvSpPr>
        <p:spPr/>
        <p:txBody>
          <a:bodyPr/>
          <a:lstStyle/>
          <a:p>
            <a:fld id="{94D383E5-CD44-4E8E-A14B-87411563B6FF}" type="slidenum">
              <a:rPr lang="en-US" smtClean="0"/>
              <a:t>13</a:t>
            </a:fld>
            <a:endParaRPr lang="en-US" dirty="0"/>
          </a:p>
        </p:txBody>
      </p:sp>
      <p:sp>
        <p:nvSpPr>
          <p:cNvPr id="3" name="TextBox 2"/>
          <p:cNvSpPr txBox="1"/>
          <p:nvPr/>
        </p:nvSpPr>
        <p:spPr>
          <a:xfrm>
            <a:off x="1524000" y="5533486"/>
            <a:ext cx="3886200" cy="523220"/>
          </a:xfrm>
          <a:prstGeom prst="rect">
            <a:avLst/>
          </a:prstGeom>
          <a:solidFill>
            <a:srgbClr val="FF0000"/>
          </a:solidFill>
        </p:spPr>
        <p:txBody>
          <a:bodyPr wrap="square" rtlCol="0">
            <a:spAutoFit/>
          </a:bodyPr>
          <a:lstStyle/>
          <a:p>
            <a:r>
              <a:rPr lang="en-US" sz="2800" b="1" dirty="0" smtClean="0">
                <a:latin typeface="Calibri" panose="020F0502020204030204" pitchFamily="34" charset="0"/>
              </a:rPr>
              <a:t>TRUE OR FALSE ACTIVITY</a:t>
            </a:r>
            <a:endParaRPr lang="en-US" sz="2800" b="1" dirty="0">
              <a:latin typeface="Calibri" panose="020F0502020204030204" pitchFamily="34" charset="0"/>
            </a:endParaRPr>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3604" y="2133600"/>
            <a:ext cx="7567396" cy="45243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4388" y="2984363"/>
            <a:ext cx="7262812" cy="379743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5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813629">
            <a:off x="4560406" y="1375631"/>
            <a:ext cx="4663654" cy="5005388"/>
          </a:xfrm>
          <a:prstGeom prst="rect">
            <a:avLst/>
          </a:prstGeom>
          <a:noFill/>
          <a:ln w="44450">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sp>
        <p:nvSpPr>
          <p:cNvPr id="12" name="TextBox 11"/>
          <p:cNvSpPr txBox="1"/>
          <p:nvPr/>
        </p:nvSpPr>
        <p:spPr>
          <a:xfrm>
            <a:off x="1676400" y="5685886"/>
            <a:ext cx="3886200" cy="523220"/>
          </a:xfrm>
          <a:prstGeom prst="rect">
            <a:avLst/>
          </a:prstGeom>
          <a:solidFill>
            <a:srgbClr val="FF0000"/>
          </a:solidFill>
        </p:spPr>
        <p:txBody>
          <a:bodyPr wrap="square" rtlCol="0">
            <a:spAutoFit/>
          </a:bodyPr>
          <a:lstStyle/>
          <a:p>
            <a:r>
              <a:rPr lang="en-US" sz="2800" b="1" dirty="0" smtClean="0">
                <a:latin typeface="Calibri" panose="020F0502020204030204" pitchFamily="34" charset="0"/>
              </a:rPr>
              <a:t>TRUE OR FALSE ACTIVITY</a:t>
            </a:r>
            <a:endParaRPr lang="en-US" sz="2800" b="1" dirty="0">
              <a:latin typeface="Calibri" panose="020F0502020204030204" pitchFamily="34" charset="0"/>
            </a:endParaRPr>
          </a:p>
        </p:txBody>
      </p:sp>
    </p:spTree>
    <p:extLst>
      <p:ext uri="{BB962C8B-B14F-4D97-AF65-F5344CB8AC3E}">
        <p14:creationId xmlns:p14="http://schemas.microsoft.com/office/powerpoint/2010/main" val="20722771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Shape 303"/>
          <p:cNvSpPr txBox="1">
            <a:spLocks noGrp="1"/>
          </p:cNvSpPr>
          <p:nvPr>
            <p:ph type="title"/>
          </p:nvPr>
        </p:nvSpPr>
        <p:spPr>
          <a:xfrm>
            <a:off x="381000" y="609599"/>
            <a:ext cx="82296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2"/>
              </a:buClr>
              <a:buSzPct val="25000"/>
              <a:buFont typeface="Calibri"/>
              <a:buNone/>
            </a:pPr>
            <a:r>
              <a:rPr lang="en-US" sz="3600" b="1" i="0" u="none" strike="noStrike" cap="none" dirty="0">
                <a:solidFill>
                  <a:schemeClr val="dk2"/>
                </a:solidFill>
                <a:latin typeface="Calibri"/>
                <a:ea typeface="Calibri"/>
                <a:cs typeface="Calibri"/>
                <a:sym typeface="Calibri"/>
              </a:rPr>
              <a:t>What Did You Notice?  </a:t>
            </a:r>
          </a:p>
        </p:txBody>
      </p:sp>
      <p:sp>
        <p:nvSpPr>
          <p:cNvPr id="304" name="Shape 304"/>
          <p:cNvSpPr txBox="1">
            <a:spLocks noGrp="1"/>
          </p:cNvSpPr>
          <p:nvPr>
            <p:ph type="sldNum" idx="12"/>
          </p:nvPr>
        </p:nvSpPr>
        <p:spPr>
          <a:xfrm>
            <a:off x="6858000" y="6477000"/>
            <a:ext cx="2133598" cy="476251"/>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a:solidFill>
                  <a:schemeClr val="dk1"/>
                </a:solidFill>
                <a:latin typeface="Arial"/>
                <a:ea typeface="Arial"/>
                <a:cs typeface="Arial"/>
                <a:sym typeface="Arial"/>
              </a:rPr>
              <a:t>14</a:t>
            </a:fld>
            <a:endParaRPr lang="en-US" sz="1400" b="0" i="0" u="none" strike="noStrike" cap="none" dirty="0">
              <a:solidFill>
                <a:schemeClr val="dk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Shape 311"/>
          <p:cNvSpPr txBox="1">
            <a:spLocks noGrp="1"/>
          </p:cNvSpPr>
          <p:nvPr>
            <p:ph type="title"/>
          </p:nvPr>
        </p:nvSpPr>
        <p:spPr>
          <a:xfrm>
            <a:off x="0" y="609600"/>
            <a:ext cx="86868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2"/>
              </a:buClr>
              <a:buSzPct val="25000"/>
              <a:buFont typeface="Calibri"/>
              <a:buNone/>
            </a:pPr>
            <a:r>
              <a:rPr lang="en-US" sz="3400" b="1" i="0" u="none" strike="noStrike" cap="none" dirty="0">
                <a:solidFill>
                  <a:schemeClr val="dk2"/>
                </a:solidFill>
                <a:latin typeface="Calibri"/>
                <a:ea typeface="Calibri"/>
                <a:cs typeface="Calibri"/>
                <a:sym typeface="Calibri"/>
              </a:rPr>
              <a:t>Unpacking Standards – Overview of Structure</a:t>
            </a:r>
          </a:p>
        </p:txBody>
      </p:sp>
      <p:sp>
        <p:nvSpPr>
          <p:cNvPr id="312" name="Shape 312"/>
          <p:cNvSpPr txBox="1">
            <a:spLocks noGrp="1"/>
          </p:cNvSpPr>
          <p:nvPr>
            <p:ph type="sldNum" idx="12"/>
          </p:nvPr>
        </p:nvSpPr>
        <p:spPr>
          <a:xfrm>
            <a:off x="6858000" y="6477000"/>
            <a:ext cx="2133598" cy="476251"/>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15</a:t>
            </a:fld>
            <a:endParaRPr lang="en-US" sz="1400" b="0" i="0" u="none" strike="noStrike" cap="none" dirty="0">
              <a:solidFill>
                <a:srgbClr val="000000"/>
              </a:solidFill>
              <a:latin typeface="Arial"/>
              <a:ea typeface="Arial"/>
              <a:cs typeface="Arial"/>
              <a:sym typeface="Arial"/>
            </a:endParaRPr>
          </a:p>
        </p:txBody>
      </p:sp>
      <p:pic>
        <p:nvPicPr>
          <p:cNvPr id="313" name="Shape 313"/>
          <p:cNvPicPr preferRelativeResize="0">
            <a:picLocks noGrp="1"/>
          </p:cNvPicPr>
          <p:nvPr>
            <p:ph type="body" idx="1"/>
          </p:nvPr>
        </p:nvPicPr>
        <p:blipFill rotWithShape="1">
          <a:blip r:embed="rId3">
            <a:alphaModFix/>
          </a:blip>
          <a:srcRect/>
          <a:stretch/>
        </p:blipFill>
        <p:spPr>
          <a:xfrm>
            <a:off x="581025" y="1447800"/>
            <a:ext cx="7954281" cy="5410200"/>
          </a:xfrm>
          <a:prstGeom prst="rect">
            <a:avLst/>
          </a:prstGeom>
          <a:noFill/>
          <a:ln>
            <a:no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Shape 319"/>
          <p:cNvSpPr txBox="1">
            <a:spLocks noGrp="1"/>
          </p:cNvSpPr>
          <p:nvPr>
            <p:ph type="title"/>
          </p:nvPr>
        </p:nvSpPr>
        <p:spPr>
          <a:xfrm>
            <a:off x="2690225" y="324225"/>
            <a:ext cx="4665300" cy="1143000"/>
          </a:xfrm>
          <a:prstGeom prst="rect">
            <a:avLst/>
          </a:prstGeom>
        </p:spPr>
        <p:txBody>
          <a:bodyPr lIns="91425" tIns="91425" rIns="91425" bIns="91425" anchor="ctr" anchorCtr="0">
            <a:noAutofit/>
          </a:bodyPr>
          <a:lstStyle/>
          <a:p>
            <a:pPr lvl="0" rtl="0">
              <a:spcBef>
                <a:spcPts val="0"/>
              </a:spcBef>
              <a:buNone/>
            </a:pPr>
            <a:r>
              <a:rPr lang="en-US" sz="3400" b="1" dirty="0">
                <a:solidFill>
                  <a:schemeClr val="dk1"/>
                </a:solidFill>
              </a:rPr>
              <a:t>Unpacking Standard 1.8</a:t>
            </a:r>
          </a:p>
        </p:txBody>
      </p:sp>
      <p:sp>
        <p:nvSpPr>
          <p:cNvPr id="320" name="Shape 320"/>
          <p:cNvSpPr txBox="1">
            <a:spLocks noGrp="1"/>
          </p:cNvSpPr>
          <p:nvPr>
            <p:ph type="sldNum" idx="12"/>
          </p:nvPr>
        </p:nvSpPr>
        <p:spPr>
          <a:xfrm>
            <a:off x="6858000" y="6477000"/>
            <a:ext cx="2133600" cy="476400"/>
          </a:xfrm>
          <a:prstGeom prst="rect">
            <a:avLst/>
          </a:prstGeom>
        </p:spPr>
        <p:txBody>
          <a:bodyPr lIns="91425" tIns="45700" rIns="91425" bIns="45700" anchor="t" anchorCtr="0">
            <a:noAutofit/>
          </a:bodyPr>
          <a:lstStyle/>
          <a:p>
            <a:pPr lvl="0" rtl="0">
              <a:spcBef>
                <a:spcPts val="0"/>
              </a:spcBef>
              <a:buNone/>
            </a:pPr>
            <a:fld id="{00000000-1234-1234-1234-123412341234}" type="slidenum">
              <a:rPr lang="en-US"/>
              <a:t>16</a:t>
            </a:fld>
            <a:endParaRPr lang="en-US" dirty="0"/>
          </a:p>
        </p:txBody>
      </p:sp>
      <p:pic>
        <p:nvPicPr>
          <p:cNvPr id="321" name="Shape 321"/>
          <p:cNvPicPr preferRelativeResize="0"/>
          <p:nvPr/>
        </p:nvPicPr>
        <p:blipFill>
          <a:blip r:embed="rId3">
            <a:alphaModFix/>
          </a:blip>
          <a:stretch>
            <a:fillRect/>
          </a:stretch>
        </p:blipFill>
        <p:spPr>
          <a:xfrm>
            <a:off x="350075" y="1166325"/>
            <a:ext cx="8443849" cy="5615475"/>
          </a:xfrm>
          <a:prstGeom prst="rect">
            <a:avLst/>
          </a:prstGeom>
          <a:noFill/>
          <a:ln>
            <a:noFill/>
          </a:ln>
        </p:spPr>
      </p:pic>
      <p:sp>
        <p:nvSpPr>
          <p:cNvPr id="322" name="Shape 322"/>
          <p:cNvSpPr txBox="1"/>
          <p:nvPr/>
        </p:nvSpPr>
        <p:spPr>
          <a:xfrm>
            <a:off x="435425" y="2286000"/>
            <a:ext cx="1990500" cy="3343500"/>
          </a:xfrm>
          <a:prstGeom prst="rect">
            <a:avLst/>
          </a:prstGeom>
          <a:noFill/>
          <a:ln>
            <a:noFill/>
          </a:ln>
        </p:spPr>
        <p:txBody>
          <a:bodyPr lIns="91425" tIns="91425" rIns="91425" bIns="91425" anchor="t" anchorCtr="0">
            <a:noAutofit/>
          </a:bodyPr>
          <a:lstStyle/>
          <a:p>
            <a:pPr lvl="0" rtl="0">
              <a:spcBef>
                <a:spcPts val="0"/>
              </a:spcBef>
              <a:buNone/>
            </a:pPr>
            <a:endParaRPr dirty="0"/>
          </a:p>
        </p:txBody>
      </p:sp>
      <p:sp>
        <p:nvSpPr>
          <p:cNvPr id="323" name="Shape 323"/>
          <p:cNvSpPr txBox="1"/>
          <p:nvPr/>
        </p:nvSpPr>
        <p:spPr>
          <a:xfrm>
            <a:off x="2472600" y="2317100"/>
            <a:ext cx="124500" cy="171000"/>
          </a:xfrm>
          <a:prstGeom prst="rect">
            <a:avLst/>
          </a:prstGeom>
          <a:solidFill>
            <a:srgbClr val="FFFFFF"/>
          </a:solidFill>
          <a:ln>
            <a:noFill/>
          </a:ln>
        </p:spPr>
        <p:txBody>
          <a:bodyPr lIns="91425" tIns="91425" rIns="91425" bIns="91425" anchor="t" anchorCtr="0">
            <a:noAutofit/>
          </a:bodyPr>
          <a:lstStyle/>
          <a:p>
            <a:pPr lvl="0">
              <a:spcBef>
                <a:spcPts val="0"/>
              </a:spcBef>
              <a:buNone/>
            </a:pPr>
            <a:endParaRPr dirty="0"/>
          </a:p>
        </p:txBody>
      </p:sp>
      <p:sp>
        <p:nvSpPr>
          <p:cNvPr id="324" name="Shape 324"/>
          <p:cNvSpPr txBox="1"/>
          <p:nvPr/>
        </p:nvSpPr>
        <p:spPr>
          <a:xfrm>
            <a:off x="2488175" y="2254900"/>
            <a:ext cx="108900" cy="62100"/>
          </a:xfrm>
          <a:prstGeom prst="rect">
            <a:avLst/>
          </a:prstGeom>
          <a:noFill/>
          <a:ln>
            <a:noFill/>
          </a:ln>
        </p:spPr>
        <p:txBody>
          <a:bodyPr lIns="91425" tIns="91425" rIns="91425" bIns="91425" anchor="t" anchorCtr="0">
            <a:noAutofit/>
          </a:bodyPr>
          <a:lstStyle/>
          <a:p>
            <a:pPr lvl="0">
              <a:spcBef>
                <a:spcPts val="0"/>
              </a:spcBef>
              <a:buNone/>
            </a:pPr>
            <a:endParaRP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Shape 330"/>
          <p:cNvSpPr txBox="1">
            <a:spLocks noGrp="1"/>
          </p:cNvSpPr>
          <p:nvPr>
            <p:ph type="title"/>
          </p:nvPr>
        </p:nvSpPr>
        <p:spPr>
          <a:xfrm>
            <a:off x="2690225" y="324225"/>
            <a:ext cx="4665300" cy="1143000"/>
          </a:xfrm>
          <a:prstGeom prst="rect">
            <a:avLst/>
          </a:prstGeom>
        </p:spPr>
        <p:txBody>
          <a:bodyPr lIns="91425" tIns="91425" rIns="91425" bIns="91425" anchor="ctr" anchorCtr="0">
            <a:noAutofit/>
          </a:bodyPr>
          <a:lstStyle/>
          <a:p>
            <a:pPr lvl="0" rtl="0">
              <a:spcBef>
                <a:spcPts val="0"/>
              </a:spcBef>
              <a:buNone/>
            </a:pPr>
            <a:r>
              <a:rPr lang="en-US" sz="3400" b="1" dirty="0">
                <a:solidFill>
                  <a:schemeClr val="dk1"/>
                </a:solidFill>
              </a:rPr>
              <a:t>Unpacking Standard 1.8</a:t>
            </a:r>
          </a:p>
        </p:txBody>
      </p:sp>
      <p:sp>
        <p:nvSpPr>
          <p:cNvPr id="331" name="Shape 331"/>
          <p:cNvSpPr txBox="1">
            <a:spLocks noGrp="1"/>
          </p:cNvSpPr>
          <p:nvPr>
            <p:ph type="sldNum" idx="12"/>
          </p:nvPr>
        </p:nvSpPr>
        <p:spPr>
          <a:xfrm>
            <a:off x="6858000" y="6477000"/>
            <a:ext cx="2133600" cy="476400"/>
          </a:xfrm>
          <a:prstGeom prst="rect">
            <a:avLst/>
          </a:prstGeom>
        </p:spPr>
        <p:txBody>
          <a:bodyPr lIns="91425" tIns="45700" rIns="91425" bIns="45700" anchor="t" anchorCtr="0">
            <a:noAutofit/>
          </a:bodyPr>
          <a:lstStyle/>
          <a:p>
            <a:pPr lvl="0" rtl="0">
              <a:spcBef>
                <a:spcPts val="0"/>
              </a:spcBef>
              <a:buNone/>
            </a:pPr>
            <a:fld id="{00000000-1234-1234-1234-123412341234}" type="slidenum">
              <a:rPr lang="en-US"/>
              <a:t>17</a:t>
            </a:fld>
            <a:endParaRPr lang="en-US" dirty="0"/>
          </a:p>
        </p:txBody>
      </p:sp>
      <p:pic>
        <p:nvPicPr>
          <p:cNvPr id="332" name="Shape 332"/>
          <p:cNvPicPr preferRelativeResize="0"/>
          <p:nvPr/>
        </p:nvPicPr>
        <p:blipFill>
          <a:blip r:embed="rId3">
            <a:alphaModFix/>
          </a:blip>
          <a:stretch>
            <a:fillRect/>
          </a:stretch>
        </p:blipFill>
        <p:spPr>
          <a:xfrm>
            <a:off x="350075" y="1166325"/>
            <a:ext cx="8443849" cy="5615475"/>
          </a:xfrm>
          <a:prstGeom prst="rect">
            <a:avLst/>
          </a:prstGeom>
          <a:noFill/>
          <a:ln>
            <a:noFill/>
          </a:ln>
        </p:spPr>
      </p:pic>
      <p:sp>
        <p:nvSpPr>
          <p:cNvPr id="333" name="Shape 333"/>
          <p:cNvSpPr txBox="1"/>
          <p:nvPr/>
        </p:nvSpPr>
        <p:spPr>
          <a:xfrm>
            <a:off x="435425" y="2286000"/>
            <a:ext cx="1990500" cy="3343500"/>
          </a:xfrm>
          <a:prstGeom prst="rect">
            <a:avLst/>
          </a:prstGeom>
          <a:noFill/>
          <a:ln>
            <a:noFill/>
          </a:ln>
        </p:spPr>
        <p:txBody>
          <a:bodyPr lIns="91425" tIns="91425" rIns="91425" bIns="91425" anchor="t" anchorCtr="0">
            <a:noAutofit/>
          </a:bodyPr>
          <a:lstStyle/>
          <a:p>
            <a:pPr lvl="0" rtl="0">
              <a:spcBef>
                <a:spcPts val="0"/>
              </a:spcBef>
              <a:buNone/>
            </a:pPr>
            <a:endParaRPr dirty="0"/>
          </a:p>
        </p:txBody>
      </p:sp>
      <p:sp>
        <p:nvSpPr>
          <p:cNvPr id="334" name="Shape 334"/>
          <p:cNvSpPr txBox="1"/>
          <p:nvPr/>
        </p:nvSpPr>
        <p:spPr>
          <a:xfrm>
            <a:off x="435425" y="2286000"/>
            <a:ext cx="2006100" cy="3374700"/>
          </a:xfrm>
          <a:prstGeom prst="rect">
            <a:avLst/>
          </a:prstGeom>
          <a:noFill/>
          <a:ln>
            <a:noFill/>
          </a:ln>
        </p:spPr>
        <p:txBody>
          <a:bodyPr lIns="91425" tIns="91425" rIns="91425" bIns="91425" anchor="t" anchorCtr="0">
            <a:noAutofit/>
          </a:bodyPr>
          <a:lstStyle/>
          <a:p>
            <a:pPr marL="457200" lvl="0" indent="-228600" rtl="0">
              <a:spcBef>
                <a:spcPts val="0"/>
              </a:spcBef>
              <a:buChar char="●"/>
            </a:pPr>
            <a:r>
              <a:rPr lang="en-US" dirty="0"/>
              <a:t>count a set of like </a:t>
            </a:r>
            <a:r>
              <a:rPr lang="en-US" dirty="0" smtClean="0"/>
              <a:t>coins</a:t>
            </a:r>
          </a:p>
          <a:p>
            <a:pPr marL="457200" lvl="0" indent="-228600" rtl="0">
              <a:spcBef>
                <a:spcPts val="0"/>
              </a:spcBef>
              <a:buChar char="●"/>
            </a:pPr>
            <a:r>
              <a:rPr lang="en-US" dirty="0" smtClean="0"/>
              <a:t>PK – ID coins</a:t>
            </a:r>
          </a:p>
          <a:p>
            <a:pPr marL="457200" lvl="0" indent="-228600" rtl="0">
              <a:spcBef>
                <a:spcPts val="0"/>
              </a:spcBef>
              <a:buChar char="●"/>
            </a:pPr>
            <a:r>
              <a:rPr lang="en-US" dirty="0" smtClean="0"/>
              <a:t>PK  - ID value of coins</a:t>
            </a:r>
          </a:p>
          <a:p>
            <a:pPr marL="457200" lvl="0" indent="-228600" rtl="0">
              <a:spcBef>
                <a:spcPts val="0"/>
              </a:spcBef>
              <a:buChar char="●"/>
            </a:pPr>
            <a:r>
              <a:rPr lang="en-US" dirty="0" smtClean="0"/>
              <a:t>PK – sort coins	</a:t>
            </a:r>
            <a:endParaRPr lang="en-US" dirty="0"/>
          </a:p>
          <a:p>
            <a:pPr lvl="0" rtl="0">
              <a:spcBef>
                <a:spcPts val="0"/>
              </a:spcBef>
              <a:buNone/>
            </a:pPr>
            <a:endParaRPr dirty="0"/>
          </a:p>
          <a:p>
            <a:pPr lvl="0" rtl="0">
              <a:spcBef>
                <a:spcPts val="0"/>
              </a:spcBef>
              <a:buNone/>
            </a:pPr>
            <a:endParaRPr dirty="0"/>
          </a:p>
        </p:txBody>
      </p:sp>
      <p:sp>
        <p:nvSpPr>
          <p:cNvPr id="335" name="Shape 335"/>
          <p:cNvSpPr txBox="1"/>
          <p:nvPr/>
        </p:nvSpPr>
        <p:spPr>
          <a:xfrm>
            <a:off x="2472600" y="2317100"/>
            <a:ext cx="124500" cy="171000"/>
          </a:xfrm>
          <a:prstGeom prst="rect">
            <a:avLst/>
          </a:prstGeom>
          <a:solidFill>
            <a:srgbClr val="FFFFFF"/>
          </a:solidFill>
          <a:ln>
            <a:noFill/>
          </a:ln>
        </p:spPr>
        <p:txBody>
          <a:bodyPr lIns="91425" tIns="91425" rIns="91425" bIns="91425" anchor="t" anchorCtr="0">
            <a:noAutofit/>
          </a:bodyPr>
          <a:lstStyle/>
          <a:p>
            <a:pPr lvl="0" rtl="0">
              <a:spcBef>
                <a:spcPts val="0"/>
              </a:spcBef>
              <a:buNone/>
            </a:pPr>
            <a:endParaRPr dirty="0"/>
          </a:p>
        </p:txBody>
      </p:sp>
      <p:sp>
        <p:nvSpPr>
          <p:cNvPr id="336" name="Shape 336"/>
          <p:cNvSpPr txBox="1"/>
          <p:nvPr/>
        </p:nvSpPr>
        <p:spPr>
          <a:xfrm>
            <a:off x="2488175" y="2254900"/>
            <a:ext cx="108900" cy="62100"/>
          </a:xfrm>
          <a:prstGeom prst="rect">
            <a:avLst/>
          </a:prstGeom>
          <a:noFill/>
          <a:ln>
            <a:noFill/>
          </a:ln>
        </p:spPr>
        <p:txBody>
          <a:bodyPr lIns="91425" tIns="91425" rIns="91425" bIns="91425" anchor="t" anchorCtr="0">
            <a:noAutofit/>
          </a:bodyPr>
          <a:lstStyle/>
          <a:p>
            <a:pPr lvl="0" rtl="0">
              <a:spcBef>
                <a:spcPts val="0"/>
              </a:spcBef>
              <a:buNone/>
            </a:pPr>
            <a:endParaRPr dirty="0"/>
          </a:p>
        </p:txBody>
      </p:sp>
      <p:sp>
        <p:nvSpPr>
          <p:cNvPr id="2" name="Rectangle 1"/>
          <p:cNvSpPr/>
          <p:nvPr/>
        </p:nvSpPr>
        <p:spPr>
          <a:xfrm>
            <a:off x="2316685" y="2350949"/>
            <a:ext cx="1493315" cy="738664"/>
          </a:xfrm>
          <a:prstGeom prst="rect">
            <a:avLst/>
          </a:prstGeom>
        </p:spPr>
        <p:txBody>
          <a:bodyPr wrap="square">
            <a:spAutoFit/>
          </a:bodyPr>
          <a:lstStyle/>
          <a:p>
            <a:pPr marL="457200" lvl="0" indent="-228600">
              <a:buChar char="●"/>
            </a:pPr>
            <a:r>
              <a:rPr lang="en-US" dirty="0"/>
              <a:t>count by 1’s, 5’s, and 10’s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Shape 369"/>
          <p:cNvSpPr txBox="1">
            <a:spLocks noGrp="1"/>
          </p:cNvSpPr>
          <p:nvPr>
            <p:ph type="title"/>
          </p:nvPr>
        </p:nvSpPr>
        <p:spPr>
          <a:xfrm>
            <a:off x="2690225" y="324225"/>
            <a:ext cx="4665300" cy="1143000"/>
          </a:xfrm>
          <a:prstGeom prst="rect">
            <a:avLst/>
          </a:prstGeom>
        </p:spPr>
        <p:txBody>
          <a:bodyPr lIns="91425" tIns="91425" rIns="91425" bIns="91425" anchor="ctr" anchorCtr="0">
            <a:noAutofit/>
          </a:bodyPr>
          <a:lstStyle/>
          <a:p>
            <a:pPr lvl="0" rtl="0">
              <a:spcBef>
                <a:spcPts val="0"/>
              </a:spcBef>
              <a:buNone/>
            </a:pPr>
            <a:r>
              <a:rPr lang="en-US" sz="3400" b="1" dirty="0">
                <a:solidFill>
                  <a:schemeClr val="dk1"/>
                </a:solidFill>
              </a:rPr>
              <a:t>Unpacking Standard 1.8</a:t>
            </a:r>
          </a:p>
        </p:txBody>
      </p:sp>
      <p:sp>
        <p:nvSpPr>
          <p:cNvPr id="370" name="Shape 370"/>
          <p:cNvSpPr txBox="1">
            <a:spLocks noGrp="1"/>
          </p:cNvSpPr>
          <p:nvPr>
            <p:ph type="sldNum" idx="12"/>
          </p:nvPr>
        </p:nvSpPr>
        <p:spPr>
          <a:xfrm>
            <a:off x="6858000" y="6477000"/>
            <a:ext cx="2133600" cy="476400"/>
          </a:xfrm>
          <a:prstGeom prst="rect">
            <a:avLst/>
          </a:prstGeom>
        </p:spPr>
        <p:txBody>
          <a:bodyPr lIns="91425" tIns="45700" rIns="91425" bIns="45700" anchor="t" anchorCtr="0">
            <a:noAutofit/>
          </a:bodyPr>
          <a:lstStyle/>
          <a:p>
            <a:pPr lvl="0" rtl="0">
              <a:spcBef>
                <a:spcPts val="0"/>
              </a:spcBef>
              <a:buNone/>
            </a:pPr>
            <a:fld id="{00000000-1234-1234-1234-123412341234}" type="slidenum">
              <a:rPr lang="en-US"/>
              <a:t>18</a:t>
            </a:fld>
            <a:endParaRPr lang="en-US" dirty="0"/>
          </a:p>
        </p:txBody>
      </p:sp>
      <p:pic>
        <p:nvPicPr>
          <p:cNvPr id="371" name="Shape 371"/>
          <p:cNvPicPr preferRelativeResize="0"/>
          <p:nvPr/>
        </p:nvPicPr>
        <p:blipFill>
          <a:blip r:embed="rId3">
            <a:alphaModFix/>
          </a:blip>
          <a:stretch>
            <a:fillRect/>
          </a:stretch>
        </p:blipFill>
        <p:spPr>
          <a:xfrm>
            <a:off x="350075" y="1166325"/>
            <a:ext cx="8443849" cy="5615475"/>
          </a:xfrm>
          <a:prstGeom prst="rect">
            <a:avLst/>
          </a:prstGeom>
          <a:noFill/>
          <a:ln>
            <a:noFill/>
          </a:ln>
        </p:spPr>
      </p:pic>
      <p:sp>
        <p:nvSpPr>
          <p:cNvPr id="372" name="Shape 372"/>
          <p:cNvSpPr txBox="1"/>
          <p:nvPr/>
        </p:nvSpPr>
        <p:spPr>
          <a:xfrm>
            <a:off x="435425" y="2286000"/>
            <a:ext cx="1990500" cy="3343500"/>
          </a:xfrm>
          <a:prstGeom prst="rect">
            <a:avLst/>
          </a:prstGeom>
          <a:noFill/>
          <a:ln>
            <a:noFill/>
          </a:ln>
        </p:spPr>
        <p:txBody>
          <a:bodyPr lIns="91425" tIns="91425" rIns="91425" bIns="91425" anchor="t" anchorCtr="0">
            <a:noAutofit/>
          </a:bodyPr>
          <a:lstStyle/>
          <a:p>
            <a:pPr lvl="0" rtl="0">
              <a:spcBef>
                <a:spcPts val="0"/>
              </a:spcBef>
              <a:buNone/>
            </a:pPr>
            <a:endParaRPr dirty="0"/>
          </a:p>
        </p:txBody>
      </p:sp>
      <p:sp>
        <p:nvSpPr>
          <p:cNvPr id="373" name="Shape 373"/>
          <p:cNvSpPr txBox="1"/>
          <p:nvPr/>
        </p:nvSpPr>
        <p:spPr>
          <a:xfrm>
            <a:off x="435425" y="2286000"/>
            <a:ext cx="2006100" cy="3374700"/>
          </a:xfrm>
          <a:prstGeom prst="rect">
            <a:avLst/>
          </a:prstGeom>
          <a:noFill/>
          <a:ln>
            <a:noFill/>
          </a:ln>
        </p:spPr>
        <p:txBody>
          <a:bodyPr lIns="91425" tIns="91425" rIns="91425" bIns="91425" anchor="t" anchorCtr="0">
            <a:noAutofit/>
          </a:bodyPr>
          <a:lstStyle/>
          <a:p>
            <a:pPr marL="457200" lvl="0" indent="-228600" rtl="0">
              <a:spcBef>
                <a:spcPts val="0"/>
              </a:spcBef>
              <a:buChar char="●"/>
            </a:pPr>
            <a:r>
              <a:rPr lang="en-US" dirty="0"/>
              <a:t>count a set of like </a:t>
            </a:r>
            <a:r>
              <a:rPr lang="en-US" dirty="0" smtClean="0"/>
              <a:t>coins</a:t>
            </a:r>
          </a:p>
          <a:p>
            <a:pPr marL="457200" lvl="0" indent="-228600">
              <a:buChar char="●"/>
            </a:pPr>
            <a:r>
              <a:rPr lang="en-US" dirty="0"/>
              <a:t>PK – ID coins</a:t>
            </a:r>
          </a:p>
          <a:p>
            <a:pPr marL="457200" lvl="0" indent="-228600">
              <a:buChar char="●"/>
            </a:pPr>
            <a:r>
              <a:rPr lang="en-US" dirty="0"/>
              <a:t>PK  - ID value of coins</a:t>
            </a:r>
          </a:p>
          <a:p>
            <a:pPr marL="457200" lvl="0" indent="-228600">
              <a:buChar char="●"/>
            </a:pPr>
            <a:r>
              <a:rPr lang="en-US" dirty="0"/>
              <a:t>PK – sort coins	</a:t>
            </a:r>
          </a:p>
          <a:p>
            <a:pPr marL="457200" lvl="0" indent="-228600" rtl="0">
              <a:spcBef>
                <a:spcPts val="0"/>
              </a:spcBef>
              <a:buChar char="●"/>
            </a:pPr>
            <a:endParaRPr lang="en-US" dirty="0"/>
          </a:p>
          <a:p>
            <a:pPr lvl="0" rtl="0">
              <a:spcBef>
                <a:spcPts val="0"/>
              </a:spcBef>
              <a:buNone/>
            </a:pPr>
            <a:endParaRPr dirty="0"/>
          </a:p>
          <a:p>
            <a:pPr lvl="0" rtl="0">
              <a:spcBef>
                <a:spcPts val="0"/>
              </a:spcBef>
              <a:buNone/>
            </a:pPr>
            <a:endParaRPr dirty="0"/>
          </a:p>
        </p:txBody>
      </p:sp>
      <p:sp>
        <p:nvSpPr>
          <p:cNvPr id="374" name="Shape 374"/>
          <p:cNvSpPr txBox="1"/>
          <p:nvPr/>
        </p:nvSpPr>
        <p:spPr>
          <a:xfrm>
            <a:off x="2302751" y="2287529"/>
            <a:ext cx="1492800" cy="3312300"/>
          </a:xfrm>
          <a:prstGeom prst="rect">
            <a:avLst/>
          </a:prstGeom>
          <a:noFill/>
          <a:ln>
            <a:noFill/>
          </a:ln>
        </p:spPr>
        <p:txBody>
          <a:bodyPr lIns="91425" tIns="91425" rIns="91425" bIns="91425" anchor="t" anchorCtr="0">
            <a:noAutofit/>
          </a:bodyPr>
          <a:lstStyle/>
          <a:p>
            <a:pPr marL="457200" lvl="0" indent="-228600" rtl="0">
              <a:spcBef>
                <a:spcPts val="0"/>
              </a:spcBef>
              <a:buChar char="●"/>
            </a:pPr>
            <a:r>
              <a:rPr lang="en-US" dirty="0"/>
              <a:t>count by 1’s, 5’s, and 10’s</a:t>
            </a:r>
          </a:p>
          <a:p>
            <a:pPr lvl="0" rtl="0">
              <a:spcBef>
                <a:spcPts val="0"/>
              </a:spcBef>
              <a:buNone/>
            </a:pPr>
            <a:endParaRPr dirty="0"/>
          </a:p>
        </p:txBody>
      </p:sp>
      <p:sp>
        <p:nvSpPr>
          <p:cNvPr id="375" name="Shape 375"/>
          <p:cNvSpPr txBox="1"/>
          <p:nvPr/>
        </p:nvSpPr>
        <p:spPr>
          <a:xfrm>
            <a:off x="3829348" y="2317000"/>
            <a:ext cx="1961851" cy="3343500"/>
          </a:xfrm>
          <a:prstGeom prst="rect">
            <a:avLst/>
          </a:prstGeom>
          <a:noFill/>
          <a:ln>
            <a:noFill/>
          </a:ln>
        </p:spPr>
        <p:txBody>
          <a:bodyPr lIns="91425" tIns="91425" rIns="91425" bIns="91425" anchor="t" anchorCtr="0">
            <a:noAutofit/>
          </a:bodyPr>
          <a:lstStyle/>
          <a:p>
            <a:pPr marL="457200" lvl="0" indent="-228600" rtl="0">
              <a:spcBef>
                <a:spcPts val="0"/>
              </a:spcBef>
              <a:buChar char="●"/>
            </a:pPr>
            <a:r>
              <a:rPr lang="en-US" dirty="0"/>
              <a:t>coins are in sets of </a:t>
            </a:r>
            <a:r>
              <a:rPr lang="en-US" i="1" dirty="0"/>
              <a:t>like sets</a:t>
            </a:r>
            <a:r>
              <a:rPr lang="en-US" dirty="0"/>
              <a:t>, not mixed</a:t>
            </a:r>
          </a:p>
          <a:p>
            <a:pPr lvl="0" rtl="0">
              <a:spcBef>
                <a:spcPts val="0"/>
              </a:spcBef>
              <a:buNone/>
            </a:pPr>
            <a:endParaRPr dirty="0"/>
          </a:p>
          <a:p>
            <a:pPr marL="457200" lvl="0" indent="-228600" rtl="0">
              <a:spcBef>
                <a:spcPts val="0"/>
              </a:spcBef>
              <a:buChar char="●"/>
            </a:pPr>
            <a:r>
              <a:rPr lang="en-US" dirty="0"/>
              <a:t>100 cents or less</a:t>
            </a:r>
          </a:p>
          <a:p>
            <a:pPr lvl="0" rtl="0">
              <a:spcBef>
                <a:spcPts val="0"/>
              </a:spcBef>
              <a:buNone/>
            </a:pPr>
            <a:endParaRPr dirty="0"/>
          </a:p>
          <a:p>
            <a:pPr marL="457200" lvl="0" indent="-228600" rtl="0">
              <a:spcBef>
                <a:spcPts val="0"/>
              </a:spcBef>
              <a:buChar char="●"/>
            </a:pPr>
            <a:r>
              <a:rPr lang="en-US" dirty="0"/>
              <a:t>pennies, nickels, and dimes only</a:t>
            </a:r>
          </a:p>
        </p:txBody>
      </p:sp>
      <p:sp>
        <p:nvSpPr>
          <p:cNvPr id="376" name="Shape 376"/>
          <p:cNvSpPr txBox="1"/>
          <p:nvPr/>
        </p:nvSpPr>
        <p:spPr>
          <a:xfrm>
            <a:off x="5646291" y="2287529"/>
            <a:ext cx="1477250" cy="3312300"/>
          </a:xfrm>
          <a:prstGeom prst="rect">
            <a:avLst/>
          </a:prstGeom>
          <a:noFill/>
          <a:ln>
            <a:noFill/>
          </a:ln>
        </p:spPr>
        <p:txBody>
          <a:bodyPr lIns="91425" tIns="91425" rIns="91425" bIns="91425" anchor="t" anchorCtr="0">
            <a:noAutofit/>
          </a:bodyPr>
          <a:lstStyle/>
          <a:p>
            <a:pPr marL="457200" lvl="0" indent="-228600" rtl="0">
              <a:spcBef>
                <a:spcPts val="0"/>
              </a:spcBef>
              <a:buChar char="●"/>
            </a:pPr>
            <a:r>
              <a:rPr lang="en-US" dirty="0"/>
              <a:t>coins</a:t>
            </a:r>
          </a:p>
          <a:p>
            <a:pPr lvl="0" rtl="0">
              <a:spcBef>
                <a:spcPts val="0"/>
              </a:spcBef>
              <a:buNone/>
            </a:pPr>
            <a:endParaRPr dirty="0"/>
          </a:p>
          <a:p>
            <a:pPr marL="457200" lvl="0" indent="-228600" rtl="0">
              <a:spcBef>
                <a:spcPts val="0"/>
              </a:spcBef>
              <a:buChar char="●"/>
            </a:pPr>
            <a:r>
              <a:rPr lang="en-US" dirty="0"/>
              <a:t>pictures of </a:t>
            </a:r>
            <a:r>
              <a:rPr lang="en-US" dirty="0" smtClean="0"/>
              <a:t>coins</a:t>
            </a:r>
          </a:p>
          <a:p>
            <a:pPr marL="457200" lvl="0" indent="-228600" rtl="0">
              <a:spcBef>
                <a:spcPts val="0"/>
              </a:spcBef>
              <a:buChar char="●"/>
            </a:pPr>
            <a:endParaRPr lang="en-US" dirty="0"/>
          </a:p>
          <a:p>
            <a:pPr marL="457200" lvl="0" indent="-228600" rtl="0">
              <a:spcBef>
                <a:spcPts val="0"/>
              </a:spcBef>
              <a:buChar char="●"/>
            </a:pPr>
            <a:r>
              <a:rPr lang="en-US" dirty="0" smtClean="0"/>
              <a:t>Frames (5 and 10)</a:t>
            </a:r>
          </a:p>
          <a:p>
            <a:pPr marL="457200" lvl="0" indent="-228600" rtl="0">
              <a:spcBef>
                <a:spcPts val="0"/>
              </a:spcBef>
              <a:buChar char="●"/>
            </a:pPr>
            <a:endParaRPr lang="en-US" dirty="0" smtClean="0"/>
          </a:p>
          <a:p>
            <a:pPr marL="457200" lvl="0" indent="-228600" rtl="0">
              <a:spcBef>
                <a:spcPts val="0"/>
              </a:spcBef>
              <a:buChar char="●"/>
            </a:pPr>
            <a:r>
              <a:rPr lang="en-US" dirty="0" smtClean="0"/>
              <a:t>Hundreds chart</a:t>
            </a:r>
            <a:endParaRPr lang="en-US" dirty="0"/>
          </a:p>
        </p:txBody>
      </p:sp>
      <p:sp>
        <p:nvSpPr>
          <p:cNvPr id="377" name="Shape 377"/>
          <p:cNvSpPr txBox="1"/>
          <p:nvPr/>
        </p:nvSpPr>
        <p:spPr>
          <a:xfrm>
            <a:off x="2472600" y="2317100"/>
            <a:ext cx="124500" cy="171000"/>
          </a:xfrm>
          <a:prstGeom prst="rect">
            <a:avLst/>
          </a:prstGeom>
          <a:solidFill>
            <a:srgbClr val="FFFFFF"/>
          </a:solidFill>
          <a:ln>
            <a:noFill/>
          </a:ln>
        </p:spPr>
        <p:txBody>
          <a:bodyPr lIns="91425" tIns="91425" rIns="91425" bIns="91425" anchor="t" anchorCtr="0">
            <a:noAutofit/>
          </a:bodyPr>
          <a:lstStyle/>
          <a:p>
            <a:pPr lvl="0" rtl="0">
              <a:spcBef>
                <a:spcPts val="0"/>
              </a:spcBef>
              <a:buNone/>
            </a:pPr>
            <a:endParaRPr dirty="0"/>
          </a:p>
        </p:txBody>
      </p:sp>
      <p:sp>
        <p:nvSpPr>
          <p:cNvPr id="378" name="Shape 378"/>
          <p:cNvSpPr txBox="1"/>
          <p:nvPr/>
        </p:nvSpPr>
        <p:spPr>
          <a:xfrm>
            <a:off x="2488175" y="2254900"/>
            <a:ext cx="108900" cy="62100"/>
          </a:xfrm>
          <a:prstGeom prst="rect">
            <a:avLst/>
          </a:prstGeom>
          <a:noFill/>
          <a:ln>
            <a:noFill/>
          </a:ln>
        </p:spPr>
        <p:txBody>
          <a:bodyPr lIns="91425" tIns="91425" rIns="91425" bIns="91425" anchor="t" anchorCtr="0">
            <a:noAutofit/>
          </a:bodyPr>
          <a:lstStyle/>
          <a:p>
            <a:pPr lvl="0" rtl="0">
              <a:spcBef>
                <a:spcPts val="0"/>
              </a:spcBef>
              <a:buNone/>
            </a:pPr>
            <a:endParaRP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Shape 400"/>
          <p:cNvSpPr txBox="1">
            <a:spLocks noGrp="1"/>
          </p:cNvSpPr>
          <p:nvPr>
            <p:ph type="title"/>
          </p:nvPr>
        </p:nvSpPr>
        <p:spPr>
          <a:xfrm>
            <a:off x="2690225" y="324225"/>
            <a:ext cx="4665300" cy="1143000"/>
          </a:xfrm>
          <a:prstGeom prst="rect">
            <a:avLst/>
          </a:prstGeom>
        </p:spPr>
        <p:txBody>
          <a:bodyPr lIns="91425" tIns="91425" rIns="91425" bIns="91425" anchor="ctr" anchorCtr="0">
            <a:noAutofit/>
          </a:bodyPr>
          <a:lstStyle/>
          <a:p>
            <a:pPr lvl="0" rtl="0">
              <a:spcBef>
                <a:spcPts val="0"/>
              </a:spcBef>
              <a:buNone/>
            </a:pPr>
            <a:r>
              <a:rPr lang="en-US" sz="3400" b="1" dirty="0">
                <a:solidFill>
                  <a:schemeClr val="dk1"/>
                </a:solidFill>
              </a:rPr>
              <a:t>Unpacking Standard 1.8</a:t>
            </a:r>
          </a:p>
        </p:txBody>
      </p:sp>
      <p:sp>
        <p:nvSpPr>
          <p:cNvPr id="401" name="Shape 401"/>
          <p:cNvSpPr txBox="1">
            <a:spLocks noGrp="1"/>
          </p:cNvSpPr>
          <p:nvPr>
            <p:ph type="sldNum" idx="12"/>
          </p:nvPr>
        </p:nvSpPr>
        <p:spPr>
          <a:xfrm>
            <a:off x="6858000" y="6477000"/>
            <a:ext cx="2133600" cy="476400"/>
          </a:xfrm>
          <a:prstGeom prst="rect">
            <a:avLst/>
          </a:prstGeom>
        </p:spPr>
        <p:txBody>
          <a:bodyPr lIns="91425" tIns="45700" rIns="91425" bIns="45700" anchor="t" anchorCtr="0">
            <a:noAutofit/>
          </a:bodyPr>
          <a:lstStyle/>
          <a:p>
            <a:pPr lvl="0" rtl="0">
              <a:spcBef>
                <a:spcPts val="0"/>
              </a:spcBef>
              <a:buNone/>
            </a:pPr>
            <a:fld id="{00000000-1234-1234-1234-123412341234}" type="slidenum">
              <a:rPr lang="en-US"/>
              <a:t>19</a:t>
            </a:fld>
            <a:endParaRPr lang="en-US" dirty="0"/>
          </a:p>
        </p:txBody>
      </p:sp>
      <p:pic>
        <p:nvPicPr>
          <p:cNvPr id="402" name="Shape 402"/>
          <p:cNvPicPr preferRelativeResize="0"/>
          <p:nvPr/>
        </p:nvPicPr>
        <p:blipFill>
          <a:blip r:embed="rId3">
            <a:alphaModFix/>
          </a:blip>
          <a:stretch>
            <a:fillRect/>
          </a:stretch>
        </p:blipFill>
        <p:spPr>
          <a:xfrm>
            <a:off x="350075" y="1166325"/>
            <a:ext cx="8443849" cy="5615475"/>
          </a:xfrm>
          <a:prstGeom prst="rect">
            <a:avLst/>
          </a:prstGeom>
          <a:noFill/>
          <a:ln>
            <a:noFill/>
          </a:ln>
        </p:spPr>
      </p:pic>
      <p:sp>
        <p:nvSpPr>
          <p:cNvPr id="403" name="Shape 403"/>
          <p:cNvSpPr txBox="1"/>
          <p:nvPr/>
        </p:nvSpPr>
        <p:spPr>
          <a:xfrm>
            <a:off x="435425" y="2286000"/>
            <a:ext cx="1990500" cy="3343500"/>
          </a:xfrm>
          <a:prstGeom prst="rect">
            <a:avLst/>
          </a:prstGeom>
          <a:noFill/>
          <a:ln>
            <a:noFill/>
          </a:ln>
        </p:spPr>
        <p:txBody>
          <a:bodyPr lIns="91425" tIns="91425" rIns="91425" bIns="91425" anchor="t" anchorCtr="0">
            <a:noAutofit/>
          </a:bodyPr>
          <a:lstStyle/>
          <a:p>
            <a:pPr lvl="0" rtl="0">
              <a:spcBef>
                <a:spcPts val="0"/>
              </a:spcBef>
              <a:buNone/>
            </a:pPr>
            <a:endParaRPr dirty="0"/>
          </a:p>
        </p:txBody>
      </p:sp>
      <p:sp>
        <p:nvSpPr>
          <p:cNvPr id="404" name="Shape 404"/>
          <p:cNvSpPr txBox="1"/>
          <p:nvPr/>
        </p:nvSpPr>
        <p:spPr>
          <a:xfrm>
            <a:off x="435425" y="2286000"/>
            <a:ext cx="2006100" cy="3374700"/>
          </a:xfrm>
          <a:prstGeom prst="rect">
            <a:avLst/>
          </a:prstGeom>
          <a:noFill/>
          <a:ln>
            <a:noFill/>
          </a:ln>
        </p:spPr>
        <p:txBody>
          <a:bodyPr lIns="91425" tIns="91425" rIns="91425" bIns="91425" anchor="t" anchorCtr="0">
            <a:noAutofit/>
          </a:bodyPr>
          <a:lstStyle/>
          <a:p>
            <a:pPr marL="457200" lvl="0" indent="-228600" rtl="0">
              <a:spcBef>
                <a:spcPts val="0"/>
              </a:spcBef>
              <a:buChar char="●"/>
            </a:pPr>
            <a:r>
              <a:rPr lang="en-US" dirty="0"/>
              <a:t>count a set of like </a:t>
            </a:r>
            <a:r>
              <a:rPr lang="en-US" dirty="0" smtClean="0"/>
              <a:t>coins</a:t>
            </a:r>
          </a:p>
          <a:p>
            <a:pPr marL="457200" lvl="0" indent="-228600">
              <a:buChar char="●"/>
            </a:pPr>
            <a:r>
              <a:rPr lang="en-US" dirty="0"/>
              <a:t>PK – ID coins</a:t>
            </a:r>
          </a:p>
          <a:p>
            <a:pPr marL="457200" lvl="0" indent="-228600">
              <a:buChar char="●"/>
            </a:pPr>
            <a:r>
              <a:rPr lang="en-US" dirty="0"/>
              <a:t>PK  - ID value of coins</a:t>
            </a:r>
          </a:p>
          <a:p>
            <a:pPr marL="457200" lvl="0" indent="-228600">
              <a:buChar char="●"/>
            </a:pPr>
            <a:r>
              <a:rPr lang="en-US" dirty="0"/>
              <a:t>PK – sort coins	</a:t>
            </a:r>
          </a:p>
          <a:p>
            <a:pPr marL="457200" lvl="0" indent="-228600" rtl="0">
              <a:spcBef>
                <a:spcPts val="0"/>
              </a:spcBef>
              <a:buChar char="●"/>
            </a:pPr>
            <a:endParaRPr lang="en-US" dirty="0"/>
          </a:p>
          <a:p>
            <a:pPr lvl="0" rtl="0">
              <a:spcBef>
                <a:spcPts val="0"/>
              </a:spcBef>
              <a:buNone/>
            </a:pPr>
            <a:endParaRPr dirty="0"/>
          </a:p>
          <a:p>
            <a:pPr lvl="0" rtl="0">
              <a:spcBef>
                <a:spcPts val="0"/>
              </a:spcBef>
              <a:buNone/>
            </a:pPr>
            <a:endParaRPr dirty="0"/>
          </a:p>
        </p:txBody>
      </p:sp>
      <p:sp>
        <p:nvSpPr>
          <p:cNvPr id="405" name="Shape 405"/>
          <p:cNvSpPr txBox="1"/>
          <p:nvPr/>
        </p:nvSpPr>
        <p:spPr>
          <a:xfrm>
            <a:off x="2457050" y="2301550"/>
            <a:ext cx="1492800" cy="3312300"/>
          </a:xfrm>
          <a:prstGeom prst="rect">
            <a:avLst/>
          </a:prstGeom>
          <a:noFill/>
          <a:ln>
            <a:noFill/>
          </a:ln>
        </p:spPr>
        <p:txBody>
          <a:bodyPr lIns="91425" tIns="91425" rIns="91425" bIns="91425" anchor="t" anchorCtr="0">
            <a:noAutofit/>
          </a:bodyPr>
          <a:lstStyle/>
          <a:p>
            <a:pPr marL="457200" lvl="0" indent="-228600" rtl="0">
              <a:spcBef>
                <a:spcPts val="0"/>
              </a:spcBef>
              <a:buChar char="●"/>
            </a:pPr>
            <a:r>
              <a:rPr lang="en-US" dirty="0"/>
              <a:t>count by 1’s, 5’s, and 10’s</a:t>
            </a:r>
          </a:p>
          <a:p>
            <a:pPr lvl="0" rtl="0">
              <a:spcBef>
                <a:spcPts val="0"/>
              </a:spcBef>
              <a:buNone/>
            </a:pPr>
            <a:endParaRPr dirty="0"/>
          </a:p>
        </p:txBody>
      </p:sp>
      <p:sp>
        <p:nvSpPr>
          <p:cNvPr id="406" name="Shape 406"/>
          <p:cNvSpPr txBox="1"/>
          <p:nvPr/>
        </p:nvSpPr>
        <p:spPr>
          <a:xfrm>
            <a:off x="3863291" y="2317000"/>
            <a:ext cx="1946733" cy="3343500"/>
          </a:xfrm>
          <a:prstGeom prst="rect">
            <a:avLst/>
          </a:prstGeom>
          <a:noFill/>
          <a:ln>
            <a:noFill/>
          </a:ln>
        </p:spPr>
        <p:txBody>
          <a:bodyPr lIns="91425" tIns="91425" rIns="91425" bIns="91425" anchor="t" anchorCtr="0">
            <a:noAutofit/>
          </a:bodyPr>
          <a:lstStyle/>
          <a:p>
            <a:pPr marL="457200" lvl="0" indent="-228600" rtl="0">
              <a:spcBef>
                <a:spcPts val="0"/>
              </a:spcBef>
              <a:buChar char="●"/>
            </a:pPr>
            <a:r>
              <a:rPr lang="en-US" dirty="0"/>
              <a:t>coins are in sets of </a:t>
            </a:r>
            <a:r>
              <a:rPr lang="en-US" i="1" dirty="0"/>
              <a:t>like sets</a:t>
            </a:r>
            <a:r>
              <a:rPr lang="en-US" dirty="0"/>
              <a:t>, not mixed</a:t>
            </a:r>
          </a:p>
          <a:p>
            <a:pPr lvl="0" rtl="0">
              <a:spcBef>
                <a:spcPts val="0"/>
              </a:spcBef>
              <a:buNone/>
            </a:pPr>
            <a:endParaRPr dirty="0"/>
          </a:p>
          <a:p>
            <a:pPr marL="457200" lvl="0" indent="-228600" rtl="0">
              <a:spcBef>
                <a:spcPts val="0"/>
              </a:spcBef>
              <a:buChar char="●"/>
            </a:pPr>
            <a:r>
              <a:rPr lang="en-US" dirty="0"/>
              <a:t>100 cents or less</a:t>
            </a:r>
          </a:p>
          <a:p>
            <a:pPr lvl="0" rtl="0">
              <a:spcBef>
                <a:spcPts val="0"/>
              </a:spcBef>
              <a:buNone/>
            </a:pPr>
            <a:endParaRPr dirty="0"/>
          </a:p>
          <a:p>
            <a:pPr marL="457200" lvl="0" indent="-228600" rtl="0">
              <a:spcBef>
                <a:spcPts val="0"/>
              </a:spcBef>
              <a:buChar char="●"/>
            </a:pPr>
            <a:r>
              <a:rPr lang="en-US" dirty="0"/>
              <a:t>pennies, nickels, and dimes only</a:t>
            </a:r>
          </a:p>
        </p:txBody>
      </p:sp>
      <p:sp>
        <p:nvSpPr>
          <p:cNvPr id="407" name="Shape 407"/>
          <p:cNvSpPr txBox="1"/>
          <p:nvPr/>
        </p:nvSpPr>
        <p:spPr>
          <a:xfrm>
            <a:off x="5672137" y="2301550"/>
            <a:ext cx="1683388" cy="3312300"/>
          </a:xfrm>
          <a:prstGeom prst="rect">
            <a:avLst/>
          </a:prstGeom>
          <a:noFill/>
          <a:ln>
            <a:noFill/>
          </a:ln>
        </p:spPr>
        <p:txBody>
          <a:bodyPr lIns="91425" tIns="91425" rIns="91425" bIns="91425" anchor="t" anchorCtr="0">
            <a:noAutofit/>
          </a:bodyPr>
          <a:lstStyle/>
          <a:p>
            <a:pPr marL="457200" lvl="0" indent="-228600" rtl="0">
              <a:spcBef>
                <a:spcPts val="0"/>
              </a:spcBef>
              <a:buChar char="●"/>
            </a:pPr>
            <a:r>
              <a:rPr lang="en-US" dirty="0"/>
              <a:t>coins</a:t>
            </a:r>
          </a:p>
          <a:p>
            <a:pPr lvl="0" rtl="0">
              <a:spcBef>
                <a:spcPts val="0"/>
              </a:spcBef>
              <a:buNone/>
            </a:pPr>
            <a:endParaRPr dirty="0"/>
          </a:p>
          <a:p>
            <a:pPr marL="457200" lvl="0" indent="-228600" rtl="0">
              <a:spcBef>
                <a:spcPts val="0"/>
              </a:spcBef>
              <a:buChar char="●"/>
            </a:pPr>
            <a:r>
              <a:rPr lang="en-US" dirty="0"/>
              <a:t>pictures of </a:t>
            </a:r>
            <a:r>
              <a:rPr lang="en-US" dirty="0" smtClean="0"/>
              <a:t>coins</a:t>
            </a:r>
          </a:p>
          <a:p>
            <a:pPr marL="457200" lvl="0" indent="-228600" rtl="0">
              <a:spcBef>
                <a:spcPts val="0"/>
              </a:spcBef>
              <a:buChar char="●"/>
            </a:pPr>
            <a:endParaRPr lang="en-US" dirty="0" smtClean="0"/>
          </a:p>
          <a:p>
            <a:pPr marL="457200" lvl="0" indent="-228600">
              <a:buChar char="●"/>
            </a:pPr>
            <a:r>
              <a:rPr lang="en-US" dirty="0"/>
              <a:t>Frames (5 and 10)</a:t>
            </a:r>
          </a:p>
          <a:p>
            <a:pPr marL="457200" lvl="0" indent="-228600">
              <a:buChar char="●"/>
            </a:pPr>
            <a:endParaRPr lang="en-US" dirty="0"/>
          </a:p>
          <a:p>
            <a:pPr marL="457200" lvl="0" indent="-228600">
              <a:buChar char="●"/>
            </a:pPr>
            <a:r>
              <a:rPr lang="en-US" dirty="0"/>
              <a:t>Hundreds chart</a:t>
            </a:r>
          </a:p>
          <a:p>
            <a:pPr marL="457200" lvl="0" indent="-228600" rtl="0">
              <a:spcBef>
                <a:spcPts val="0"/>
              </a:spcBef>
              <a:buChar char="●"/>
            </a:pPr>
            <a:endParaRPr lang="en-US" dirty="0"/>
          </a:p>
        </p:txBody>
      </p:sp>
      <p:sp>
        <p:nvSpPr>
          <p:cNvPr id="408" name="Shape 408"/>
          <p:cNvSpPr txBox="1"/>
          <p:nvPr/>
        </p:nvSpPr>
        <p:spPr>
          <a:xfrm>
            <a:off x="7162800" y="2317000"/>
            <a:ext cx="1290900" cy="3312300"/>
          </a:xfrm>
          <a:prstGeom prst="rect">
            <a:avLst/>
          </a:prstGeom>
          <a:noFill/>
          <a:ln>
            <a:noFill/>
          </a:ln>
        </p:spPr>
        <p:txBody>
          <a:bodyPr lIns="91425" tIns="91425" rIns="91425" bIns="91425" anchor="t" anchorCtr="0">
            <a:noAutofit/>
          </a:bodyPr>
          <a:lstStyle/>
          <a:p>
            <a:pPr marL="457200" lvl="0" indent="-228600" rtl="0">
              <a:spcBef>
                <a:spcPts val="0"/>
              </a:spcBef>
              <a:buChar char="●"/>
            </a:pPr>
            <a:r>
              <a:rPr lang="en-US" dirty="0"/>
              <a:t>value</a:t>
            </a:r>
          </a:p>
          <a:p>
            <a:pPr lvl="0" rtl="0">
              <a:spcBef>
                <a:spcPts val="0"/>
              </a:spcBef>
              <a:buNone/>
            </a:pPr>
            <a:endParaRPr dirty="0"/>
          </a:p>
        </p:txBody>
      </p:sp>
      <p:sp>
        <p:nvSpPr>
          <p:cNvPr id="409" name="Shape 409"/>
          <p:cNvSpPr txBox="1"/>
          <p:nvPr/>
        </p:nvSpPr>
        <p:spPr>
          <a:xfrm>
            <a:off x="544275" y="5878275"/>
            <a:ext cx="8055600" cy="777600"/>
          </a:xfrm>
          <a:prstGeom prst="rect">
            <a:avLst/>
          </a:prstGeom>
          <a:noFill/>
          <a:ln>
            <a:noFill/>
          </a:ln>
        </p:spPr>
        <p:txBody>
          <a:bodyPr lIns="91425" tIns="91425" rIns="91425" bIns="91425" anchor="t" anchorCtr="0">
            <a:noAutofit/>
          </a:bodyPr>
          <a:lstStyle/>
          <a:p>
            <a:pPr marL="457200" lvl="0" indent="-228600" rtl="0">
              <a:spcBef>
                <a:spcPts val="0"/>
              </a:spcBef>
              <a:buChar char="●"/>
            </a:pPr>
            <a:r>
              <a:rPr lang="en-US" dirty="0"/>
              <a:t>Students may still struggle with the concept that 1 coin represents more than 1 cent.</a:t>
            </a:r>
          </a:p>
        </p:txBody>
      </p:sp>
      <p:sp>
        <p:nvSpPr>
          <p:cNvPr id="410" name="Shape 410"/>
          <p:cNvSpPr txBox="1"/>
          <p:nvPr/>
        </p:nvSpPr>
        <p:spPr>
          <a:xfrm>
            <a:off x="2472600" y="2317100"/>
            <a:ext cx="124500" cy="171000"/>
          </a:xfrm>
          <a:prstGeom prst="rect">
            <a:avLst/>
          </a:prstGeom>
          <a:solidFill>
            <a:srgbClr val="FFFFFF"/>
          </a:solidFill>
          <a:ln>
            <a:noFill/>
          </a:ln>
        </p:spPr>
        <p:txBody>
          <a:bodyPr lIns="91425" tIns="91425" rIns="91425" bIns="91425" anchor="t" anchorCtr="0">
            <a:noAutofit/>
          </a:bodyPr>
          <a:lstStyle/>
          <a:p>
            <a:pPr lvl="0" rtl="0">
              <a:spcBef>
                <a:spcPts val="0"/>
              </a:spcBef>
              <a:buNone/>
            </a:pPr>
            <a:endParaRPr dirty="0"/>
          </a:p>
        </p:txBody>
      </p:sp>
      <p:sp>
        <p:nvSpPr>
          <p:cNvPr id="411" name="Shape 411"/>
          <p:cNvSpPr txBox="1"/>
          <p:nvPr/>
        </p:nvSpPr>
        <p:spPr>
          <a:xfrm>
            <a:off x="2488175" y="2254900"/>
            <a:ext cx="108900" cy="62100"/>
          </a:xfrm>
          <a:prstGeom prst="rect">
            <a:avLst/>
          </a:prstGeom>
          <a:noFill/>
          <a:ln>
            <a:noFill/>
          </a:ln>
        </p:spPr>
        <p:txBody>
          <a:bodyPr lIns="91425" tIns="91425" rIns="91425" bIns="91425" anchor="t" anchorCtr="0">
            <a:noAutofit/>
          </a:bodyPr>
          <a:lstStyle/>
          <a:p>
            <a:pPr lvl="0" rtl="0">
              <a:spcBef>
                <a:spcPts val="0"/>
              </a:spcBef>
              <a:buNone/>
            </a:pPr>
            <a:endParaRP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Shape 206"/>
          <p:cNvSpPr txBox="1">
            <a:spLocks noGrp="1"/>
          </p:cNvSpPr>
          <p:nvPr>
            <p:ph type="title"/>
          </p:nvPr>
        </p:nvSpPr>
        <p:spPr>
          <a:xfrm>
            <a:off x="76200" y="533400"/>
            <a:ext cx="8229600" cy="9144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2"/>
              </a:buClr>
              <a:buSzPct val="25000"/>
              <a:buFont typeface="Calibri"/>
              <a:buNone/>
            </a:pPr>
            <a:r>
              <a:rPr lang="en-US" sz="3600" b="1" i="0" u="none" strike="noStrike" cap="none" dirty="0">
                <a:solidFill>
                  <a:schemeClr val="dk2"/>
                </a:solidFill>
                <a:latin typeface="Calibri"/>
                <a:ea typeface="Calibri"/>
                <a:cs typeface="Calibri"/>
                <a:sym typeface="Calibri"/>
              </a:rPr>
              <a:t>Agenda</a:t>
            </a:r>
          </a:p>
        </p:txBody>
      </p:sp>
      <p:sp>
        <p:nvSpPr>
          <p:cNvPr id="207" name="Shape 207"/>
          <p:cNvSpPr txBox="1">
            <a:spLocks noGrp="1"/>
          </p:cNvSpPr>
          <p:nvPr>
            <p:ph type="body" idx="1"/>
          </p:nvPr>
        </p:nvSpPr>
        <p:spPr>
          <a:xfrm>
            <a:off x="381000" y="1570037"/>
            <a:ext cx="8458200" cy="4906963"/>
          </a:xfrm>
          <a:prstGeom prst="rect">
            <a:avLst/>
          </a:prstGeom>
          <a:noFill/>
          <a:ln>
            <a:noFill/>
          </a:ln>
        </p:spPr>
        <p:txBody>
          <a:bodyPr lIns="91425" tIns="45700" rIns="91425" bIns="45700" anchor="t" anchorCtr="0">
            <a:noAutofit/>
          </a:bodyPr>
          <a:lstStyle/>
          <a:p>
            <a:pPr marL="571500" marR="0" lvl="0" indent="-571500" algn="l" rtl="0">
              <a:lnSpc>
                <a:spcPct val="100000"/>
              </a:lnSpc>
              <a:spcBef>
                <a:spcPts val="560"/>
              </a:spcBef>
              <a:spcAft>
                <a:spcPts val="0"/>
              </a:spcAft>
              <a:buClr>
                <a:schemeClr val="dk1"/>
              </a:buClr>
              <a:buSzPct val="100000"/>
              <a:buFont typeface="+mj-lt"/>
              <a:buAutoNum type="arabicParenR"/>
            </a:pPr>
            <a:r>
              <a:rPr lang="en-US" b="0" i="0" u="none" strike="noStrike" cap="none" dirty="0" smtClean="0">
                <a:solidFill>
                  <a:schemeClr val="dk1"/>
                </a:solidFill>
                <a:latin typeface="Calibri"/>
                <a:ea typeface="Calibri"/>
                <a:cs typeface="Calibri"/>
                <a:sym typeface="Calibri"/>
              </a:rPr>
              <a:t>Revisions </a:t>
            </a:r>
            <a:r>
              <a:rPr lang="en-US" b="0" i="0" u="none" strike="noStrike" cap="none" dirty="0">
                <a:solidFill>
                  <a:schemeClr val="dk1"/>
                </a:solidFill>
                <a:latin typeface="Calibri"/>
                <a:ea typeface="Calibri"/>
                <a:cs typeface="Calibri"/>
                <a:sym typeface="Calibri"/>
              </a:rPr>
              <a:t>to Standards and Purpose</a:t>
            </a:r>
          </a:p>
          <a:p>
            <a:pPr marL="571500" marR="0" lvl="0" indent="-571500" algn="l" rtl="0">
              <a:lnSpc>
                <a:spcPct val="100000"/>
              </a:lnSpc>
              <a:spcBef>
                <a:spcPts val="560"/>
              </a:spcBef>
              <a:spcAft>
                <a:spcPts val="0"/>
              </a:spcAft>
              <a:buClr>
                <a:schemeClr val="dk1"/>
              </a:buClr>
              <a:buSzPct val="100000"/>
              <a:buFont typeface="+mj-lt"/>
              <a:buAutoNum type="arabicParenR"/>
            </a:pPr>
            <a:r>
              <a:rPr lang="en-US" b="0" i="0" u="none" strike="noStrike" cap="none" dirty="0">
                <a:solidFill>
                  <a:schemeClr val="dk1"/>
                </a:solidFill>
                <a:latin typeface="Calibri"/>
                <a:ea typeface="Calibri"/>
                <a:cs typeface="Calibri"/>
                <a:sym typeface="Calibri"/>
              </a:rPr>
              <a:t>Emphasis on Specific Content</a:t>
            </a:r>
          </a:p>
          <a:p>
            <a:pPr marL="1144588" lvl="2" indent="-514350">
              <a:buFont typeface="+mj-lt"/>
              <a:buAutoNum type="alphaLcParenR"/>
            </a:pPr>
            <a:r>
              <a:rPr lang="en-US" sz="2800" b="0" i="0" u="none" strike="noStrike" cap="none" dirty="0" smtClean="0">
                <a:solidFill>
                  <a:schemeClr val="dk1"/>
                </a:solidFill>
                <a:latin typeface="Calibri"/>
                <a:ea typeface="Calibri"/>
                <a:cs typeface="Calibri"/>
                <a:sym typeface="Calibri"/>
              </a:rPr>
              <a:t>Decomposing </a:t>
            </a:r>
            <a:r>
              <a:rPr lang="en-US" sz="2800" b="0" i="0" u="none" strike="noStrike" cap="none" dirty="0">
                <a:solidFill>
                  <a:schemeClr val="dk1"/>
                </a:solidFill>
                <a:latin typeface="Calibri"/>
                <a:ea typeface="Calibri"/>
                <a:cs typeface="Calibri"/>
                <a:sym typeface="Calibri"/>
              </a:rPr>
              <a:t>and Composing </a:t>
            </a:r>
            <a:r>
              <a:rPr lang="en-US" sz="2800" b="0" i="0" u="none" strike="noStrike" cap="none" dirty="0" smtClean="0">
                <a:solidFill>
                  <a:schemeClr val="dk1"/>
                </a:solidFill>
                <a:latin typeface="Calibri"/>
                <a:ea typeface="Calibri"/>
                <a:cs typeface="Calibri"/>
                <a:sym typeface="Calibri"/>
              </a:rPr>
              <a:t>Numbers </a:t>
            </a:r>
          </a:p>
          <a:p>
            <a:pPr marL="1144588" lvl="2" indent="-514350">
              <a:buFont typeface="+mj-lt"/>
              <a:buAutoNum type="alphaLcParenR"/>
            </a:pPr>
            <a:r>
              <a:rPr lang="en-US" sz="2800" dirty="0" smtClean="0"/>
              <a:t>Computation</a:t>
            </a:r>
            <a:r>
              <a:rPr lang="en-US" sz="2800" dirty="0"/>
              <a:t>: Problem </a:t>
            </a:r>
            <a:r>
              <a:rPr lang="en-US" sz="2800" dirty="0" smtClean="0"/>
              <a:t>Types</a:t>
            </a:r>
            <a:endParaRPr lang="en-US" sz="2800" dirty="0"/>
          </a:p>
          <a:p>
            <a:pPr marL="1144588" lvl="2" indent="-514350">
              <a:buFont typeface="+mj-lt"/>
              <a:buAutoNum type="alphaLcParenR"/>
            </a:pPr>
            <a:r>
              <a:rPr lang="en-US" sz="2800" b="0" i="0" u="none" strike="noStrike" cap="none" dirty="0" smtClean="0">
                <a:solidFill>
                  <a:schemeClr val="dk1"/>
                </a:solidFill>
                <a:latin typeface="Calibri"/>
                <a:ea typeface="Calibri"/>
                <a:cs typeface="Calibri"/>
                <a:sym typeface="Calibri"/>
              </a:rPr>
              <a:t>Fractions</a:t>
            </a:r>
          </a:p>
          <a:p>
            <a:pPr marL="571500" marR="0" lvl="0" indent="-571500" algn="l" rtl="0">
              <a:lnSpc>
                <a:spcPct val="100000"/>
              </a:lnSpc>
              <a:spcBef>
                <a:spcPts val="560"/>
              </a:spcBef>
              <a:spcAft>
                <a:spcPts val="0"/>
              </a:spcAft>
              <a:buClr>
                <a:schemeClr val="dk1"/>
              </a:buClr>
              <a:buSzPct val="100000"/>
              <a:buFont typeface="+mj-lt"/>
              <a:buAutoNum type="arabicParenR"/>
            </a:pPr>
            <a:r>
              <a:rPr lang="en-US" b="0" i="0" u="none" strike="noStrike" cap="none" dirty="0" smtClean="0">
                <a:solidFill>
                  <a:schemeClr val="dk1"/>
                </a:solidFill>
                <a:latin typeface="Calibri"/>
                <a:ea typeface="Calibri"/>
                <a:cs typeface="Calibri"/>
                <a:sym typeface="Calibri"/>
              </a:rPr>
              <a:t>Support </a:t>
            </a:r>
            <a:r>
              <a:rPr lang="en-US" b="0" i="0" u="none" strike="noStrike" cap="none" dirty="0">
                <a:solidFill>
                  <a:schemeClr val="dk1"/>
                </a:solidFill>
                <a:latin typeface="Calibri"/>
                <a:ea typeface="Calibri"/>
                <a:cs typeface="Calibri"/>
                <a:sym typeface="Calibri"/>
              </a:rPr>
              <a:t>for Implementation</a:t>
            </a:r>
          </a:p>
        </p:txBody>
      </p:sp>
      <p:sp>
        <p:nvSpPr>
          <p:cNvPr id="208" name="Shape 208"/>
          <p:cNvSpPr txBox="1">
            <a:spLocks noGrp="1"/>
          </p:cNvSpPr>
          <p:nvPr>
            <p:ph type="sldNum" idx="12"/>
          </p:nvPr>
        </p:nvSpPr>
        <p:spPr>
          <a:xfrm>
            <a:off x="6858000" y="6477000"/>
            <a:ext cx="2133598" cy="476251"/>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a:solidFill>
                  <a:schemeClr val="dk1"/>
                </a:solidFill>
                <a:latin typeface="Arial"/>
                <a:ea typeface="Arial"/>
                <a:cs typeface="Arial"/>
                <a:sym typeface="Arial"/>
              </a:rPr>
              <a:t>2</a:t>
            </a:fld>
            <a:endParaRPr lang="en-US" sz="1400" b="0" i="0" u="none" strike="noStrike" cap="none" dirty="0">
              <a:solidFill>
                <a:schemeClr val="dk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923" y="677863"/>
            <a:ext cx="8229600" cy="1143000"/>
          </a:xfrm>
        </p:spPr>
        <p:txBody>
          <a:bodyPr/>
          <a:lstStyle/>
          <a:p>
            <a:r>
              <a:rPr lang="en-US" b="1" dirty="0" smtClean="0"/>
              <a:t>Reflection</a:t>
            </a:r>
            <a:endParaRPr lang="en-US" b="1" dirty="0"/>
          </a:p>
        </p:txBody>
      </p:sp>
      <p:pic>
        <p:nvPicPr>
          <p:cNvPr id="5" name="Picture 4"/>
          <p:cNvPicPr>
            <a:picLocks noChangeAspect="1"/>
          </p:cNvPicPr>
          <p:nvPr/>
        </p:nvPicPr>
        <p:blipFill>
          <a:blip r:embed="rId3"/>
          <a:stretch>
            <a:fillRect/>
          </a:stretch>
        </p:blipFill>
        <p:spPr>
          <a:xfrm>
            <a:off x="2362200" y="1820863"/>
            <a:ext cx="3907875" cy="2200847"/>
          </a:xfrm>
          <a:prstGeom prst="rect">
            <a:avLst/>
          </a:prstGeom>
        </p:spPr>
      </p:pic>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smtClean="0">
                <a:solidFill>
                  <a:schemeClr val="dk1"/>
                </a:solidFill>
                <a:latin typeface="Arial"/>
                <a:ea typeface="Arial"/>
                <a:cs typeface="Arial"/>
                <a:sym typeface="Arial"/>
              </a:rPr>
              <a:t>20</a:t>
            </a:fld>
            <a:endParaRPr lang="en-US" sz="1400" b="0" i="0" u="none" strike="noStrike" cap="none" dirty="0">
              <a:solidFill>
                <a:schemeClr val="dk1"/>
              </a:solidFill>
              <a:latin typeface="Arial"/>
              <a:ea typeface="Arial"/>
              <a:cs typeface="Arial"/>
              <a:sym typeface="Arial"/>
            </a:endParaRPr>
          </a:p>
        </p:txBody>
      </p:sp>
      <p:sp>
        <p:nvSpPr>
          <p:cNvPr id="7" name="TextBox 6"/>
          <p:cNvSpPr txBox="1"/>
          <p:nvPr/>
        </p:nvSpPr>
        <p:spPr>
          <a:xfrm>
            <a:off x="838200" y="4495800"/>
            <a:ext cx="6380273" cy="954107"/>
          </a:xfrm>
          <a:prstGeom prst="rect">
            <a:avLst/>
          </a:prstGeom>
          <a:noFill/>
        </p:spPr>
        <p:txBody>
          <a:bodyPr wrap="none" rtlCol="0">
            <a:spAutoFit/>
          </a:bodyPr>
          <a:lstStyle/>
          <a:p>
            <a:r>
              <a:rPr lang="en-US" sz="2800" dirty="0" smtClean="0">
                <a:latin typeface="Calibri" panose="020F0502020204030204" pitchFamily="34" charset="0"/>
              </a:rPr>
              <a:t>How can you help to encourage unpacking</a:t>
            </a:r>
          </a:p>
          <a:p>
            <a:r>
              <a:rPr lang="en-US" sz="2800" dirty="0" smtClean="0">
                <a:latin typeface="Calibri" panose="020F0502020204030204" pitchFamily="34" charset="0"/>
              </a:rPr>
              <a:t>with your teams?</a:t>
            </a:r>
            <a:endParaRPr lang="en-US" sz="2800" dirty="0">
              <a:latin typeface="Calibri" panose="020F0502020204030204" pitchFamily="34" charset="0"/>
            </a:endParaRPr>
          </a:p>
        </p:txBody>
      </p:sp>
    </p:spTree>
    <p:extLst>
      <p:ext uri="{BB962C8B-B14F-4D97-AF65-F5344CB8AC3E}">
        <p14:creationId xmlns:p14="http://schemas.microsoft.com/office/powerpoint/2010/main" val="12413852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858000" y="6477000"/>
            <a:ext cx="2133600" cy="476251"/>
          </a:xfrm>
        </p:spPr>
        <p:txBody>
          <a:bodyPr/>
          <a:lstStyle/>
          <a:p>
            <a:pPr>
              <a:defRPr/>
            </a:pPr>
            <a:fld id="{623CCD90-6554-45FD-866D-1D0DE01CCFD2}" type="slidenum">
              <a:rPr lang="en-US" smtClean="0">
                <a:solidFill>
                  <a:srgbClr val="000000"/>
                </a:solidFill>
              </a:rPr>
              <a:pPr>
                <a:defRPr/>
              </a:pPr>
              <a:t>21</a:t>
            </a:fld>
            <a:endParaRPr lang="en-US" dirty="0">
              <a:solidFill>
                <a:srgbClr val="000000"/>
              </a:solidFill>
            </a:endParaRPr>
          </a:p>
        </p:txBody>
      </p:sp>
      <p:sp>
        <p:nvSpPr>
          <p:cNvPr id="9" name="Teardrop 8"/>
          <p:cNvSpPr/>
          <p:nvPr userDrawn="1"/>
        </p:nvSpPr>
        <p:spPr>
          <a:xfrm>
            <a:off x="962167" y="1600200"/>
            <a:ext cx="7391400" cy="4594952"/>
          </a:xfrm>
          <a:prstGeom prst="teardrop">
            <a:avLst/>
          </a:prstGeom>
          <a:solidFill>
            <a:schemeClr val="bg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
          <p:cNvSpPr txBox="1">
            <a:spLocks/>
          </p:cNvSpPr>
          <p:nvPr/>
        </p:nvSpPr>
        <p:spPr bwMode="auto">
          <a:xfrm>
            <a:off x="-3464" y="2386806"/>
            <a:ext cx="9144000" cy="2030413"/>
          </a:xfrm>
          <a:prstGeom prst="rect">
            <a:avLst/>
          </a:prstGeom>
          <a:solidFill>
            <a:srgbClr val="D9E2FF"/>
          </a:solidFill>
          <a:ln w="9525">
            <a:noFill/>
            <a:miter lim="800000"/>
            <a:headEnd/>
            <a:tailEnd/>
          </a:ln>
        </p:spPr>
        <p:txBody>
          <a:bodyPr vert="horz" wrap="square" lIns="91440" tIns="45720" rIns="91440" bIns="45720" numCol="1" anchor="ctr" anchorCtr="0" compatLnSpc="1">
            <a:prstTxWarp prst="textNoShape">
              <a:avLst/>
            </a:prstTxWarp>
            <a:noAutofit/>
          </a:bodyPr>
          <a:lstStyle>
            <a:lvl1pPr algn="l" rtl="0" eaLnBrk="1" fontAlgn="base" hangingPunct="1">
              <a:spcBef>
                <a:spcPct val="0"/>
              </a:spcBef>
              <a:spcAft>
                <a:spcPct val="0"/>
              </a:spcAft>
              <a:defRPr sz="3600">
                <a:solidFill>
                  <a:schemeClr val="tx2"/>
                </a:solidFill>
                <a:latin typeface="Calibri" pitchFamily="34" charset="0"/>
                <a:ea typeface="+mj-ea"/>
                <a:cs typeface="+mj-cs"/>
              </a:defRPr>
            </a:lvl1pPr>
            <a:lvl2pPr algn="l" rtl="0" eaLnBrk="1" fontAlgn="base" hangingPunct="1">
              <a:spcBef>
                <a:spcPct val="0"/>
              </a:spcBef>
              <a:spcAft>
                <a:spcPct val="0"/>
              </a:spcAft>
              <a:defRPr sz="3600">
                <a:solidFill>
                  <a:schemeClr val="tx2"/>
                </a:solidFill>
                <a:latin typeface="Calibri" pitchFamily="34" charset="0"/>
              </a:defRPr>
            </a:lvl2pPr>
            <a:lvl3pPr algn="l" rtl="0" eaLnBrk="1" fontAlgn="base" hangingPunct="1">
              <a:spcBef>
                <a:spcPct val="0"/>
              </a:spcBef>
              <a:spcAft>
                <a:spcPct val="0"/>
              </a:spcAft>
              <a:defRPr sz="3600">
                <a:solidFill>
                  <a:schemeClr val="tx2"/>
                </a:solidFill>
                <a:latin typeface="Calibri" pitchFamily="34" charset="0"/>
              </a:defRPr>
            </a:lvl3pPr>
            <a:lvl4pPr algn="l" rtl="0" eaLnBrk="1" fontAlgn="base" hangingPunct="1">
              <a:spcBef>
                <a:spcPct val="0"/>
              </a:spcBef>
              <a:spcAft>
                <a:spcPct val="0"/>
              </a:spcAft>
              <a:defRPr sz="3600">
                <a:solidFill>
                  <a:schemeClr val="tx2"/>
                </a:solidFill>
                <a:latin typeface="Calibri" pitchFamily="34" charset="0"/>
              </a:defRPr>
            </a:lvl4pPr>
            <a:lvl5pPr algn="l" rtl="0" eaLnBrk="1" fontAlgn="base" hangingPunct="1">
              <a:spcBef>
                <a:spcPct val="0"/>
              </a:spcBef>
              <a:spcAft>
                <a:spcPct val="0"/>
              </a:spcAft>
              <a:defRPr sz="3600">
                <a:solidFill>
                  <a:schemeClr val="tx2"/>
                </a:solidFill>
                <a:latin typeface="Calibri" pitchFamily="34"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algn="ctr">
              <a:spcBef>
                <a:spcPts val="1200"/>
              </a:spcBef>
              <a:spcAft>
                <a:spcPts val="1200"/>
              </a:spcAft>
            </a:pPr>
            <a:r>
              <a:rPr lang="en-US" sz="4000" b="1" dirty="0" smtClean="0">
                <a:solidFill>
                  <a:schemeClr val="tx1"/>
                </a:solidFill>
              </a:rPr>
              <a:t>2. </a:t>
            </a:r>
            <a:r>
              <a:rPr lang="en-US" sz="4000" b="1" dirty="0">
                <a:solidFill>
                  <a:schemeClr val="tx1"/>
                </a:solidFill>
              </a:rPr>
              <a:t>Emphasis on Specific Content</a:t>
            </a:r>
            <a:endParaRPr lang="en-US" sz="4000" b="1" i="1" kern="0" dirty="0">
              <a:solidFill>
                <a:schemeClr val="tx1"/>
              </a:solidFill>
            </a:endParaRPr>
          </a:p>
        </p:txBody>
      </p:sp>
    </p:spTree>
    <p:extLst>
      <p:ext uri="{BB962C8B-B14F-4D97-AF65-F5344CB8AC3E}">
        <p14:creationId xmlns:p14="http://schemas.microsoft.com/office/powerpoint/2010/main" val="30122220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Shape 425"/>
          <p:cNvSpPr txBox="1">
            <a:spLocks noGrp="1"/>
          </p:cNvSpPr>
          <p:nvPr>
            <p:ph type="sldNum" idx="12"/>
          </p:nvPr>
        </p:nvSpPr>
        <p:spPr>
          <a:xfrm>
            <a:off x="6858000" y="6477000"/>
            <a:ext cx="2133598" cy="476251"/>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22</a:t>
            </a:fld>
            <a:endParaRPr lang="en-US" sz="1400" b="0" i="0" u="none" strike="noStrike" cap="none" dirty="0">
              <a:solidFill>
                <a:srgbClr val="000000"/>
              </a:solidFill>
              <a:latin typeface="Arial"/>
              <a:ea typeface="Arial"/>
              <a:cs typeface="Arial"/>
              <a:sym typeface="Arial"/>
            </a:endParaRPr>
          </a:p>
        </p:txBody>
      </p:sp>
      <p:sp>
        <p:nvSpPr>
          <p:cNvPr id="426" name="Shape 426"/>
          <p:cNvSpPr txBox="1"/>
          <p:nvPr/>
        </p:nvSpPr>
        <p:spPr>
          <a:xfrm>
            <a:off x="0" y="2386806"/>
            <a:ext cx="9144000" cy="2030412"/>
          </a:xfrm>
          <a:prstGeom prst="rect">
            <a:avLst/>
          </a:prstGeom>
          <a:solidFill>
            <a:srgbClr val="D9E2F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3800" b="1" i="0" u="none" strike="noStrike" cap="none" dirty="0" smtClean="0">
                <a:solidFill>
                  <a:schemeClr val="dk1"/>
                </a:solidFill>
                <a:latin typeface="Calibri"/>
                <a:ea typeface="Calibri"/>
                <a:cs typeface="Calibri"/>
                <a:sym typeface="Calibri"/>
              </a:rPr>
              <a:t>2a. </a:t>
            </a:r>
            <a:r>
              <a:rPr lang="en-US" sz="3800" b="1" i="0" u="none" strike="noStrike" cap="none" dirty="0">
                <a:solidFill>
                  <a:schemeClr val="dk1"/>
                </a:solidFill>
                <a:latin typeface="Calibri"/>
                <a:ea typeface="Calibri"/>
                <a:cs typeface="Calibri"/>
                <a:sym typeface="Calibri"/>
              </a:rPr>
              <a:t>Decomposing and Composing Numbers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Shape 432"/>
          <p:cNvSpPr txBox="1">
            <a:spLocks noGrp="1"/>
          </p:cNvSpPr>
          <p:nvPr>
            <p:ph type="sldNum" idx="12"/>
          </p:nvPr>
        </p:nvSpPr>
        <p:spPr>
          <a:xfrm>
            <a:off x="6858000" y="6477000"/>
            <a:ext cx="2133598" cy="476251"/>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a:solidFill>
                  <a:schemeClr val="dk1"/>
                </a:solidFill>
                <a:latin typeface="Arial"/>
                <a:ea typeface="Arial"/>
                <a:cs typeface="Arial"/>
                <a:sym typeface="Arial"/>
              </a:rPr>
              <a:t>23</a:t>
            </a:fld>
            <a:endParaRPr lang="en-US" sz="1400" b="0" i="0" u="none" strike="noStrike" cap="none" dirty="0">
              <a:solidFill>
                <a:schemeClr val="dk1"/>
              </a:solidFill>
              <a:latin typeface="Arial"/>
              <a:ea typeface="Arial"/>
              <a:cs typeface="Arial"/>
              <a:sym typeface="Arial"/>
            </a:endParaRPr>
          </a:p>
        </p:txBody>
      </p:sp>
      <p:sp>
        <p:nvSpPr>
          <p:cNvPr id="433" name="Shape 433"/>
          <p:cNvSpPr txBox="1">
            <a:spLocks noGrp="1"/>
          </p:cNvSpPr>
          <p:nvPr>
            <p:ph type="title" idx="4294967295"/>
          </p:nvPr>
        </p:nvSpPr>
        <p:spPr>
          <a:xfrm>
            <a:off x="228600" y="657100"/>
            <a:ext cx="8610599" cy="1173162"/>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Calibri"/>
              <a:buNone/>
            </a:pPr>
            <a:r>
              <a:rPr lang="en-US" sz="3200" b="1" i="0" u="none" strike="noStrike" cap="none" dirty="0">
                <a:solidFill>
                  <a:schemeClr val="dk2"/>
                </a:solidFill>
                <a:latin typeface="Calibri"/>
                <a:ea typeface="Calibri"/>
                <a:cs typeface="Calibri"/>
                <a:sym typeface="Calibri"/>
              </a:rPr>
              <a:t>NCTM </a:t>
            </a:r>
            <a:r>
              <a:rPr lang="en-US" sz="3200" b="1" i="1" u="none" strike="noStrike" cap="none" dirty="0">
                <a:solidFill>
                  <a:schemeClr val="dk2"/>
                </a:solidFill>
                <a:latin typeface="Calibri"/>
                <a:ea typeface="Calibri"/>
                <a:cs typeface="Calibri"/>
                <a:sym typeface="Calibri"/>
              </a:rPr>
              <a:t>Principles to Actions </a:t>
            </a:r>
            <a:br>
              <a:rPr lang="en-US" sz="3200" b="1" i="1" u="none" strike="noStrike" cap="none" dirty="0">
                <a:solidFill>
                  <a:schemeClr val="dk2"/>
                </a:solidFill>
                <a:latin typeface="Calibri"/>
                <a:ea typeface="Calibri"/>
                <a:cs typeface="Calibri"/>
                <a:sym typeface="Calibri"/>
              </a:rPr>
            </a:br>
            <a:r>
              <a:rPr lang="en-US" sz="3200" b="1" i="1" u="none" strike="noStrike" cap="none" dirty="0">
                <a:solidFill>
                  <a:schemeClr val="dk2"/>
                </a:solidFill>
                <a:latin typeface="Calibri"/>
                <a:ea typeface="Calibri"/>
                <a:cs typeface="Calibri"/>
                <a:sym typeface="Calibri"/>
              </a:rPr>
              <a:t>Ensuring Mathematical Success for All</a:t>
            </a:r>
          </a:p>
        </p:txBody>
      </p:sp>
      <p:graphicFrame>
        <p:nvGraphicFramePr>
          <p:cNvPr id="434" name="Shape 434"/>
          <p:cNvGraphicFramePr/>
          <p:nvPr/>
        </p:nvGraphicFramePr>
        <p:xfrm>
          <a:off x="875804" y="1905000"/>
          <a:ext cx="7391400" cy="4106150"/>
        </p:xfrm>
        <a:graphic>
          <a:graphicData uri="http://schemas.openxmlformats.org/drawingml/2006/table">
            <a:tbl>
              <a:tblPr>
                <a:noFill/>
                <a:tableStyleId>{BB4DD2E2-B04B-4B88-909A-1804C29570F4}</a:tableStyleId>
              </a:tblPr>
              <a:tblGrid>
                <a:gridCol w="7391400">
                  <a:extLst>
                    <a:ext uri="{9D8B030D-6E8A-4147-A177-3AD203B41FA5}">
                      <a16:colId xmlns="" xmlns:a16="http://schemas.microsoft.com/office/drawing/2014/main" val="20000"/>
                    </a:ext>
                  </a:extLst>
                </a:gridCol>
              </a:tblGrid>
              <a:tr h="448550">
                <a:tc>
                  <a:txBody>
                    <a:bodyPr/>
                    <a:lstStyle/>
                    <a:p>
                      <a:pPr marL="0" marR="0" lvl="0" indent="0" algn="ctr" rtl="0">
                        <a:lnSpc>
                          <a:spcPct val="100000"/>
                        </a:lnSpc>
                        <a:spcBef>
                          <a:spcPts val="0"/>
                        </a:spcBef>
                        <a:spcAft>
                          <a:spcPts val="0"/>
                        </a:spcAft>
                        <a:buClr>
                          <a:schemeClr val="dk1"/>
                        </a:buClr>
                        <a:buSzPct val="25000"/>
                        <a:buFont typeface="Calibri"/>
                        <a:buNone/>
                      </a:pPr>
                      <a:r>
                        <a:rPr lang="en-US" sz="2000" b="1" u="none" strike="noStrike" cap="none" dirty="0">
                          <a:solidFill>
                            <a:schemeClr val="dk1"/>
                          </a:solidFill>
                          <a:latin typeface="Calibri"/>
                          <a:ea typeface="Calibri"/>
                          <a:cs typeface="Calibri"/>
                          <a:sym typeface="Calibri"/>
                        </a:rPr>
                        <a:t>High Leverage Mathematics Teaching Practices</a:t>
                      </a:r>
                      <a:r>
                        <a:rPr lang="en-US" sz="2000" b="0" u="none" strike="noStrike" cap="none" dirty="0">
                          <a:latin typeface="Calibri"/>
                          <a:ea typeface="Calibri"/>
                          <a:cs typeface="Calibri"/>
                          <a:sym typeface="Calibri"/>
                        </a:rPr>
                        <a:t> </a:t>
                      </a:r>
                    </a:p>
                  </a:txBody>
                  <a:tcPr marL="58525" marR="585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C6D9F1"/>
                    </a:solidFill>
                  </a:tcPr>
                </a:tc>
                <a:extLst>
                  <a:ext uri="{0D108BD9-81ED-4DB2-BD59-A6C34878D82A}">
                    <a16:rowId xmlns="" xmlns:a16="http://schemas.microsoft.com/office/drawing/2014/main" val="10000"/>
                  </a:ext>
                </a:extLst>
              </a:tr>
              <a:tr h="457200">
                <a:tc>
                  <a:txBody>
                    <a:bodyPr/>
                    <a:lstStyle/>
                    <a:p>
                      <a:pPr marL="0" marR="0" lvl="0" indent="0" algn="l" rtl="0">
                        <a:lnSpc>
                          <a:spcPct val="100000"/>
                        </a:lnSpc>
                        <a:spcBef>
                          <a:spcPts val="0"/>
                        </a:spcBef>
                        <a:spcAft>
                          <a:spcPts val="0"/>
                        </a:spcAft>
                        <a:buClr>
                          <a:schemeClr val="dk1"/>
                        </a:buClr>
                        <a:buSzPct val="25000"/>
                        <a:buFont typeface="Calibri"/>
                        <a:buNone/>
                      </a:pPr>
                      <a:r>
                        <a:rPr lang="en-US" sz="2000" b="1" u="none" strike="noStrike" cap="none" dirty="0">
                          <a:solidFill>
                            <a:schemeClr val="dk1"/>
                          </a:solidFill>
                          <a:latin typeface="Calibri"/>
                          <a:ea typeface="Calibri"/>
                          <a:cs typeface="Calibri"/>
                          <a:sym typeface="Calibri"/>
                        </a:rPr>
                        <a:t>1. Establish mathematics goals to focus learning.  </a:t>
                      </a:r>
                    </a:p>
                  </a:txBody>
                  <a:tcPr marL="58525" marR="585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457200">
                <a:tc>
                  <a:txBody>
                    <a:bodyPr/>
                    <a:lstStyle/>
                    <a:p>
                      <a:pPr marL="0" marR="0" lvl="0" indent="0" algn="l" rtl="0">
                        <a:lnSpc>
                          <a:spcPct val="100000"/>
                        </a:lnSpc>
                        <a:spcBef>
                          <a:spcPts val="0"/>
                        </a:spcBef>
                        <a:spcAft>
                          <a:spcPts val="0"/>
                        </a:spcAft>
                        <a:buClr>
                          <a:schemeClr val="dk1"/>
                        </a:buClr>
                        <a:buSzPct val="25000"/>
                        <a:buFont typeface="Calibri"/>
                        <a:buNone/>
                      </a:pPr>
                      <a:r>
                        <a:rPr lang="en-US" sz="2000" b="1" u="none" strike="noStrike" cap="none" dirty="0">
                          <a:solidFill>
                            <a:schemeClr val="dk1"/>
                          </a:solidFill>
                          <a:latin typeface="Calibri"/>
                          <a:ea typeface="Calibri"/>
                          <a:cs typeface="Calibri"/>
                          <a:sym typeface="Calibri"/>
                        </a:rPr>
                        <a:t>2. Implement tasks that promote reasoning and problem solving. </a:t>
                      </a:r>
                    </a:p>
                  </a:txBody>
                  <a:tcPr marL="58525" marR="585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457200">
                <a:tc>
                  <a:txBody>
                    <a:bodyPr/>
                    <a:lstStyle/>
                    <a:p>
                      <a:pPr marL="0" marR="0" lvl="0" indent="0" algn="l" rtl="0">
                        <a:lnSpc>
                          <a:spcPct val="100000"/>
                        </a:lnSpc>
                        <a:spcBef>
                          <a:spcPts val="0"/>
                        </a:spcBef>
                        <a:spcAft>
                          <a:spcPts val="0"/>
                        </a:spcAft>
                        <a:buClr>
                          <a:schemeClr val="dk1"/>
                        </a:buClr>
                        <a:buSzPct val="25000"/>
                        <a:buFont typeface="Calibri"/>
                        <a:buNone/>
                      </a:pPr>
                      <a:r>
                        <a:rPr lang="en-US" sz="2000" b="1" u="none" strike="noStrike" cap="none" dirty="0">
                          <a:solidFill>
                            <a:schemeClr val="dk1"/>
                          </a:solidFill>
                          <a:latin typeface="Calibri"/>
                          <a:ea typeface="Calibri"/>
                          <a:cs typeface="Calibri"/>
                          <a:sym typeface="Calibri"/>
                        </a:rPr>
                        <a:t>3. Use and connect mathematical representations. </a:t>
                      </a:r>
                    </a:p>
                  </a:txBody>
                  <a:tcPr marL="58525" marR="585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457200">
                <a:tc>
                  <a:txBody>
                    <a:bodyPr/>
                    <a:lstStyle/>
                    <a:p>
                      <a:pPr marL="0" marR="0" lvl="0" indent="0" algn="l" rtl="0">
                        <a:lnSpc>
                          <a:spcPct val="100000"/>
                        </a:lnSpc>
                        <a:spcBef>
                          <a:spcPts val="0"/>
                        </a:spcBef>
                        <a:spcAft>
                          <a:spcPts val="0"/>
                        </a:spcAft>
                        <a:buClr>
                          <a:schemeClr val="dk1"/>
                        </a:buClr>
                        <a:buSzPct val="25000"/>
                        <a:buFont typeface="Calibri"/>
                        <a:buNone/>
                      </a:pPr>
                      <a:r>
                        <a:rPr lang="en-US" sz="2000" b="1" u="none" strike="noStrike" cap="none" dirty="0">
                          <a:solidFill>
                            <a:schemeClr val="dk1"/>
                          </a:solidFill>
                          <a:latin typeface="Calibri"/>
                          <a:ea typeface="Calibri"/>
                          <a:cs typeface="Calibri"/>
                          <a:sym typeface="Calibri"/>
                        </a:rPr>
                        <a:t>4. Facilitate meaningful mathematical discourse.  </a:t>
                      </a:r>
                    </a:p>
                  </a:txBody>
                  <a:tcPr marL="58525" marR="585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457200">
                <a:tc>
                  <a:txBody>
                    <a:bodyPr/>
                    <a:lstStyle/>
                    <a:p>
                      <a:pPr marL="0" marR="0" lvl="0" indent="0" algn="l" rtl="0">
                        <a:lnSpc>
                          <a:spcPct val="100000"/>
                        </a:lnSpc>
                        <a:spcBef>
                          <a:spcPts val="0"/>
                        </a:spcBef>
                        <a:spcAft>
                          <a:spcPts val="0"/>
                        </a:spcAft>
                        <a:buClr>
                          <a:schemeClr val="dk1"/>
                        </a:buClr>
                        <a:buSzPct val="25000"/>
                        <a:buFont typeface="Calibri"/>
                        <a:buNone/>
                      </a:pPr>
                      <a:r>
                        <a:rPr lang="en-US" sz="2000" b="1" u="none" strike="noStrike" cap="none" dirty="0">
                          <a:solidFill>
                            <a:schemeClr val="dk1"/>
                          </a:solidFill>
                          <a:latin typeface="Calibri"/>
                          <a:ea typeface="Calibri"/>
                          <a:cs typeface="Calibri"/>
                          <a:sym typeface="Calibri"/>
                        </a:rPr>
                        <a:t>5. Pose purposeful questions. </a:t>
                      </a:r>
                    </a:p>
                  </a:txBody>
                  <a:tcPr marL="58525" marR="585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r h="457200">
                <a:tc>
                  <a:txBody>
                    <a:bodyPr/>
                    <a:lstStyle/>
                    <a:p>
                      <a:pPr marL="0" marR="0" lvl="0" indent="0" algn="l" rtl="0">
                        <a:lnSpc>
                          <a:spcPct val="100000"/>
                        </a:lnSpc>
                        <a:spcBef>
                          <a:spcPts val="0"/>
                        </a:spcBef>
                        <a:spcAft>
                          <a:spcPts val="0"/>
                        </a:spcAft>
                        <a:buClr>
                          <a:schemeClr val="dk1"/>
                        </a:buClr>
                        <a:buSzPct val="25000"/>
                        <a:buFont typeface="Calibri"/>
                        <a:buNone/>
                      </a:pPr>
                      <a:r>
                        <a:rPr lang="en-US" sz="2000" b="1" u="none" strike="noStrike" cap="none" dirty="0">
                          <a:solidFill>
                            <a:schemeClr val="dk1"/>
                          </a:solidFill>
                          <a:latin typeface="Calibri"/>
                          <a:ea typeface="Calibri"/>
                          <a:cs typeface="Calibri"/>
                          <a:sym typeface="Calibri"/>
                        </a:rPr>
                        <a:t>6. Build procedural fluency from conceptual understanding. </a:t>
                      </a:r>
                    </a:p>
                  </a:txBody>
                  <a:tcPr marL="58525" marR="585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extLst>
                  <a:ext uri="{0D108BD9-81ED-4DB2-BD59-A6C34878D82A}">
                    <a16:rowId xmlns="" xmlns:a16="http://schemas.microsoft.com/office/drawing/2014/main" val="10006"/>
                  </a:ext>
                </a:extLst>
              </a:tr>
              <a:tr h="457200">
                <a:tc>
                  <a:txBody>
                    <a:bodyPr/>
                    <a:lstStyle/>
                    <a:p>
                      <a:pPr marL="0" marR="0" lvl="0" indent="0" algn="l" rtl="0">
                        <a:lnSpc>
                          <a:spcPct val="100000"/>
                        </a:lnSpc>
                        <a:spcBef>
                          <a:spcPts val="0"/>
                        </a:spcBef>
                        <a:spcAft>
                          <a:spcPts val="0"/>
                        </a:spcAft>
                        <a:buClr>
                          <a:schemeClr val="dk1"/>
                        </a:buClr>
                        <a:buSzPct val="25000"/>
                        <a:buFont typeface="Calibri"/>
                        <a:buNone/>
                      </a:pPr>
                      <a:r>
                        <a:rPr lang="en-US" sz="2000" b="1" u="none" strike="noStrike" cap="none" dirty="0">
                          <a:solidFill>
                            <a:schemeClr val="dk1"/>
                          </a:solidFill>
                          <a:latin typeface="Calibri"/>
                          <a:ea typeface="Calibri"/>
                          <a:cs typeface="Calibri"/>
                          <a:sym typeface="Calibri"/>
                        </a:rPr>
                        <a:t>7. Support productive struggle in learning mathematics.  </a:t>
                      </a:r>
                    </a:p>
                  </a:txBody>
                  <a:tcPr marL="58525" marR="585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extLst>
                  <a:ext uri="{0D108BD9-81ED-4DB2-BD59-A6C34878D82A}">
                    <a16:rowId xmlns="" xmlns:a16="http://schemas.microsoft.com/office/drawing/2014/main" val="10007"/>
                  </a:ext>
                </a:extLst>
              </a:tr>
              <a:tr h="457200">
                <a:tc>
                  <a:txBody>
                    <a:bodyPr/>
                    <a:lstStyle/>
                    <a:p>
                      <a:pPr marL="0" marR="0" lvl="0" indent="0" algn="l" rtl="0">
                        <a:lnSpc>
                          <a:spcPct val="100000"/>
                        </a:lnSpc>
                        <a:spcBef>
                          <a:spcPts val="0"/>
                        </a:spcBef>
                        <a:spcAft>
                          <a:spcPts val="0"/>
                        </a:spcAft>
                        <a:buClr>
                          <a:schemeClr val="dk1"/>
                        </a:buClr>
                        <a:buSzPct val="25000"/>
                        <a:buFont typeface="Calibri"/>
                        <a:buNone/>
                      </a:pPr>
                      <a:r>
                        <a:rPr lang="en-US" sz="2000" b="1" u="none" strike="noStrike" cap="none" dirty="0">
                          <a:solidFill>
                            <a:schemeClr val="dk1"/>
                          </a:solidFill>
                          <a:latin typeface="Calibri"/>
                          <a:ea typeface="Calibri"/>
                          <a:cs typeface="Calibri"/>
                          <a:sym typeface="Calibri"/>
                        </a:rPr>
                        <a:t>8. Elicit and use evidence of student thinking.  </a:t>
                      </a:r>
                    </a:p>
                  </a:txBody>
                  <a:tcPr marL="58525" marR="585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extLst>
                  <a:ext uri="{0D108BD9-81ED-4DB2-BD59-A6C34878D82A}">
                    <a16:rowId xmlns="" xmlns:a16="http://schemas.microsoft.com/office/drawing/2014/main" val="10008"/>
                  </a:ext>
                </a:extLst>
              </a:tr>
            </a:tbl>
          </a:graphicData>
        </a:graphic>
      </p:graphicFrame>
      <p:pic>
        <p:nvPicPr>
          <p:cNvPr id="436" name="Shape 436"/>
          <p:cNvPicPr preferRelativeResize="0"/>
          <p:nvPr/>
        </p:nvPicPr>
        <p:blipFill rotWithShape="1">
          <a:blip r:embed="rId3">
            <a:alphaModFix/>
          </a:blip>
          <a:srcRect/>
          <a:stretch/>
        </p:blipFill>
        <p:spPr>
          <a:xfrm>
            <a:off x="114300" y="4572000"/>
            <a:ext cx="8839199" cy="552449"/>
          </a:xfrm>
          <a:prstGeom prst="rect">
            <a:avLst/>
          </a:prstGeom>
          <a:noFill/>
          <a:ln w="63500" cap="sq" cmpd="sng">
            <a:solidFill>
              <a:srgbClr val="FF0000"/>
            </a:solidFill>
            <a:prstDash val="solid"/>
            <a:miter/>
            <a:headEnd type="none" w="med" len="med"/>
            <a:tailEnd type="none" w="med" len="med"/>
          </a:ln>
          <a:effectLst>
            <a:outerShdw blurRad="50799" dist="38100" dir="2700000" algn="tl" rotWithShape="0">
              <a:srgbClr val="000000">
                <a:alpha val="42352"/>
              </a:srgbClr>
            </a:outerShdw>
          </a:effectLst>
        </p:spPr>
      </p:pic>
      <p:sp>
        <p:nvSpPr>
          <p:cNvPr id="7" name="TextBox 7"/>
          <p:cNvSpPr txBox="1">
            <a:spLocks noChangeArrowheads="1"/>
          </p:cNvSpPr>
          <p:nvPr/>
        </p:nvSpPr>
        <p:spPr bwMode="auto">
          <a:xfrm>
            <a:off x="838200" y="6172200"/>
            <a:ext cx="7620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en-US" altLang="en-US" sz="1200" dirty="0">
                <a:latin typeface="Calibri" panose="020F0502020204030204" pitchFamily="34" charset="0"/>
              </a:rPr>
              <a:t>Adapted from </a:t>
            </a:r>
            <a:r>
              <a:rPr lang="en-US" altLang="en-US" sz="1200" dirty="0" err="1" smtClean="0">
                <a:latin typeface="Calibri" panose="020F0502020204030204" pitchFamily="34" charset="0"/>
              </a:rPr>
              <a:t>Leinwand</a:t>
            </a:r>
            <a:r>
              <a:rPr lang="en-US" altLang="en-US" sz="1200" dirty="0" smtClean="0">
                <a:latin typeface="Calibri" panose="020F0502020204030204" pitchFamily="34" charset="0"/>
              </a:rPr>
              <a:t>, S. et al. (2014) </a:t>
            </a:r>
            <a:r>
              <a:rPr lang="en-US" altLang="en-US" sz="1200" i="1" dirty="0" smtClean="0">
                <a:latin typeface="Calibri" panose="020F0502020204030204" pitchFamily="34" charset="0"/>
              </a:rPr>
              <a:t>Principles to Actions – Ensuring Mathematical Success for All, </a:t>
            </a:r>
            <a:r>
              <a:rPr lang="en-US" altLang="en-US" sz="1200" dirty="0" smtClean="0">
                <a:latin typeface="Calibri" panose="020F0502020204030204" pitchFamily="34" charset="0"/>
              </a:rPr>
              <a:t>National Council of Teachers of Mathematics. </a:t>
            </a:r>
            <a:r>
              <a:rPr lang="en-US" altLang="en-US" sz="1200" dirty="0" smtClean="0">
                <a:latin typeface="Calibri" panose="020F0502020204030204" pitchFamily="34" charset="0"/>
                <a:hlinkClick r:id="rId4"/>
              </a:rPr>
              <a:t>https</a:t>
            </a:r>
            <a:r>
              <a:rPr lang="en-US" altLang="en-US" sz="1200" dirty="0">
                <a:latin typeface="Calibri" panose="020F0502020204030204" pitchFamily="34" charset="0"/>
                <a:hlinkClick r:id="rId4"/>
              </a:rPr>
              <a:t>://www.nctm.org/uploadedFiles/Standards_and_Positions/PtAExecutiveSummary.pdf</a:t>
            </a:r>
            <a:endParaRPr lang="en-US" altLang="en-US" sz="1200" dirty="0">
              <a:latin typeface="Calibri" panose="020F0502020204030204"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Shape 442"/>
          <p:cNvSpPr txBox="1">
            <a:spLocks noGrp="1"/>
          </p:cNvSpPr>
          <p:nvPr>
            <p:ph type="sldNum" idx="12"/>
          </p:nvPr>
        </p:nvSpPr>
        <p:spPr>
          <a:xfrm>
            <a:off x="8435163" y="6345314"/>
            <a:ext cx="533400" cy="476400"/>
          </a:xfrm>
          <a:prstGeom prst="rect">
            <a:avLst/>
          </a:prstGeom>
        </p:spPr>
        <p:txBody>
          <a:bodyPr lIns="91425" tIns="45700" rIns="91425" bIns="45700" anchor="t" anchorCtr="0">
            <a:noAutofit/>
          </a:bodyPr>
          <a:lstStyle/>
          <a:p>
            <a:pPr lvl="0">
              <a:spcBef>
                <a:spcPts val="0"/>
              </a:spcBef>
              <a:buClr>
                <a:schemeClr val="dk1"/>
              </a:buClr>
              <a:buSzPct val="25000"/>
              <a:buFont typeface="Arial"/>
              <a:buNone/>
            </a:pPr>
            <a:fld id="{00000000-1234-1234-1234-123412341234}" type="slidenum">
              <a:rPr lang="en-US"/>
              <a:t>24</a:t>
            </a:fld>
            <a:endParaRPr lang="en-US" dirty="0"/>
          </a:p>
        </p:txBody>
      </p:sp>
      <p:sp>
        <p:nvSpPr>
          <p:cNvPr id="443" name="Shape 443"/>
          <p:cNvSpPr txBox="1">
            <a:spLocks noGrp="1"/>
          </p:cNvSpPr>
          <p:nvPr>
            <p:ph type="title"/>
          </p:nvPr>
        </p:nvSpPr>
        <p:spPr>
          <a:xfrm>
            <a:off x="76200" y="587700"/>
            <a:ext cx="8229600" cy="1143000"/>
          </a:xfrm>
          <a:prstGeom prst="rect">
            <a:avLst/>
          </a:prstGeom>
        </p:spPr>
        <p:txBody>
          <a:bodyPr lIns="91425" tIns="91425" rIns="91425" bIns="91425" anchor="ctr" anchorCtr="0">
            <a:noAutofit/>
          </a:bodyPr>
          <a:lstStyle/>
          <a:p>
            <a:pPr lvl="0">
              <a:spcBef>
                <a:spcPts val="0"/>
              </a:spcBef>
              <a:buNone/>
            </a:pPr>
            <a:r>
              <a:rPr lang="en-US" b="1" dirty="0"/>
              <a:t>Computational Fluency</a:t>
            </a:r>
          </a:p>
        </p:txBody>
      </p:sp>
      <p:sp>
        <p:nvSpPr>
          <p:cNvPr id="444" name="Shape 444"/>
          <p:cNvSpPr txBox="1">
            <a:spLocks noGrp="1"/>
          </p:cNvSpPr>
          <p:nvPr>
            <p:ph type="body" idx="1"/>
          </p:nvPr>
        </p:nvSpPr>
        <p:spPr>
          <a:xfrm>
            <a:off x="348325" y="1730075"/>
            <a:ext cx="8229600" cy="3908725"/>
          </a:xfrm>
          <a:prstGeom prst="rect">
            <a:avLst/>
          </a:prstGeom>
        </p:spPr>
        <p:txBody>
          <a:bodyPr lIns="91425" tIns="91425" rIns="91425" bIns="91425" anchor="t" anchorCtr="0">
            <a:noAutofit/>
          </a:bodyPr>
          <a:lstStyle/>
          <a:p>
            <a:pPr marL="0" lvl="0" indent="0" rtl="0">
              <a:spcBef>
                <a:spcPts val="0"/>
              </a:spcBef>
              <a:buClr>
                <a:schemeClr val="dk1"/>
              </a:buClr>
              <a:buSzPct val="25000"/>
              <a:buFont typeface="Calibri"/>
              <a:buNone/>
            </a:pPr>
            <a:r>
              <a:rPr lang="en-US" sz="2400" dirty="0"/>
              <a:t>“Mathematics instruction must develop students’ conceptual understanding, computational fluency, and problem-solving skills. The development of related conceptual understanding and computational skills should be balanced and intertwined, each supporting the other and reinforcing learning. </a:t>
            </a:r>
            <a:r>
              <a:rPr lang="en-US" sz="2400" b="1" dirty="0"/>
              <a:t>Computational fluency refers to having flexible, efficient and accurate methods for computing.</a:t>
            </a:r>
            <a:r>
              <a:rPr lang="en-US" sz="2400" dirty="0"/>
              <a:t>  Students exhibit computational fluency when they demonstrate strategic thinking and flexibility in the computational methods they choose, understand and can explain, and produce accurate answers efficiently.”</a:t>
            </a:r>
          </a:p>
        </p:txBody>
      </p:sp>
      <p:sp>
        <p:nvSpPr>
          <p:cNvPr id="2" name="TextBox 1"/>
          <p:cNvSpPr txBox="1"/>
          <p:nvPr/>
        </p:nvSpPr>
        <p:spPr>
          <a:xfrm>
            <a:off x="533400" y="6248400"/>
            <a:ext cx="7924800" cy="338554"/>
          </a:xfrm>
          <a:prstGeom prst="rect">
            <a:avLst/>
          </a:prstGeom>
          <a:noFill/>
        </p:spPr>
        <p:txBody>
          <a:bodyPr wrap="square" rtlCol="0">
            <a:spAutoFit/>
          </a:bodyPr>
          <a:lstStyle/>
          <a:p>
            <a:r>
              <a:rPr lang="en-US" sz="1600" dirty="0">
                <a:latin typeface="Calibri" panose="020F0502020204030204" pitchFamily="34" charset="0"/>
              </a:rPr>
              <a:t>VDOE </a:t>
            </a:r>
            <a:r>
              <a:rPr lang="en-US" sz="1600" i="1" dirty="0" smtClean="0">
                <a:latin typeface="Calibri" panose="020F0502020204030204" pitchFamily="34" charset="0"/>
              </a:rPr>
              <a:t>2016 Mathematics </a:t>
            </a:r>
            <a:r>
              <a:rPr lang="en-US" sz="1600" i="1" dirty="0">
                <a:latin typeface="Calibri" panose="020F0502020204030204" pitchFamily="34" charset="0"/>
              </a:rPr>
              <a:t>Standards of Learning Curriculum Framework </a:t>
            </a:r>
            <a:r>
              <a:rPr lang="en-US" sz="1600" i="1" dirty="0" smtClean="0">
                <a:latin typeface="Calibri" panose="020F0502020204030204" pitchFamily="34" charset="0"/>
              </a:rPr>
              <a:t>Introduction</a:t>
            </a:r>
            <a:endParaRPr lang="en-US" sz="1600" i="1" dirty="0">
              <a:latin typeface="Calibri" panose="020F0502020204030204" pitchFamily="34" charset="0"/>
            </a:endParaRPr>
          </a:p>
        </p:txBody>
      </p:sp>
    </p:spTree>
    <p:extLst>
      <p:ext uri="{BB962C8B-B14F-4D97-AF65-F5344CB8AC3E}">
        <p14:creationId xmlns:p14="http://schemas.microsoft.com/office/powerpoint/2010/main" val="24627855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Shape 450"/>
          <p:cNvSpPr txBox="1">
            <a:spLocks noGrp="1"/>
          </p:cNvSpPr>
          <p:nvPr>
            <p:ph type="title"/>
          </p:nvPr>
        </p:nvSpPr>
        <p:spPr>
          <a:xfrm>
            <a:off x="225787" y="751489"/>
            <a:ext cx="8229600" cy="114299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2"/>
              </a:buClr>
              <a:buSzPct val="25000"/>
              <a:buFont typeface="Calibri"/>
              <a:buNone/>
            </a:pPr>
            <a:r>
              <a:rPr lang="en-US" sz="3600" b="1" i="0" u="none" strike="noStrike" cap="none" dirty="0">
                <a:solidFill>
                  <a:schemeClr val="dk2"/>
                </a:solidFill>
                <a:latin typeface="Calibri"/>
                <a:ea typeface="Calibri"/>
                <a:cs typeface="Calibri"/>
                <a:sym typeface="Calibri"/>
              </a:rPr>
              <a:t>Vertical Progression:</a:t>
            </a:r>
          </a:p>
          <a:p>
            <a:pPr marL="0" marR="0" lvl="0" indent="0" algn="l" rtl="0">
              <a:lnSpc>
                <a:spcPct val="100000"/>
              </a:lnSpc>
              <a:spcBef>
                <a:spcPts val="0"/>
              </a:spcBef>
              <a:spcAft>
                <a:spcPts val="0"/>
              </a:spcAft>
              <a:buClr>
                <a:schemeClr val="dk2"/>
              </a:buClr>
              <a:buSzPct val="25000"/>
              <a:buFont typeface="Calibri"/>
              <a:buNone/>
            </a:pPr>
            <a:r>
              <a:rPr lang="en-US" b="1" dirty="0"/>
              <a:t>Computational Fluency</a:t>
            </a:r>
          </a:p>
        </p:txBody>
      </p:sp>
      <p:sp>
        <p:nvSpPr>
          <p:cNvPr id="451" name="Shape 451"/>
          <p:cNvSpPr txBox="1">
            <a:spLocks noGrp="1"/>
          </p:cNvSpPr>
          <p:nvPr>
            <p:ph type="body" idx="1"/>
          </p:nvPr>
        </p:nvSpPr>
        <p:spPr>
          <a:xfrm>
            <a:off x="422987" y="2743200"/>
            <a:ext cx="7578012"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endParaRPr sz="3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640"/>
              </a:spcBef>
              <a:spcAft>
                <a:spcPts val="0"/>
              </a:spcAft>
              <a:buClr>
                <a:schemeClr val="dk1"/>
              </a:buClr>
              <a:buSzPct val="25000"/>
              <a:buFont typeface="Calibri"/>
              <a:buNone/>
            </a:pPr>
            <a:endParaRPr sz="3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640"/>
              </a:spcBef>
              <a:spcAft>
                <a:spcPts val="0"/>
              </a:spcAft>
              <a:buClr>
                <a:schemeClr val="dk1"/>
              </a:buClr>
              <a:buSzPct val="25000"/>
              <a:buFont typeface="Calibri"/>
              <a:buNone/>
            </a:pPr>
            <a:endParaRPr sz="3200" b="0" i="0" u="none" strike="noStrike" cap="none" dirty="0">
              <a:solidFill>
                <a:schemeClr val="dk1"/>
              </a:solidFill>
              <a:latin typeface="Calibri"/>
              <a:ea typeface="Calibri"/>
              <a:cs typeface="Calibri"/>
              <a:sym typeface="Calibri"/>
            </a:endParaRPr>
          </a:p>
          <a:p>
            <a:pPr marL="342900" marR="0" lvl="0" indent="-342900" algn="l" rtl="0">
              <a:lnSpc>
                <a:spcPct val="100000"/>
              </a:lnSpc>
              <a:spcBef>
                <a:spcPts val="640"/>
              </a:spcBef>
              <a:spcAft>
                <a:spcPts val="0"/>
              </a:spcAft>
              <a:buClr>
                <a:schemeClr val="dk1"/>
              </a:buClr>
              <a:buSzPct val="100000"/>
              <a:buFont typeface="Calibri"/>
              <a:buChar char="•"/>
            </a:pPr>
            <a:r>
              <a:rPr lang="en-US" sz="3200" b="0" i="0" u="none" strike="noStrike" cap="none" dirty="0">
                <a:solidFill>
                  <a:schemeClr val="dk1"/>
                </a:solidFill>
                <a:latin typeface="Calibri"/>
                <a:ea typeface="Calibri"/>
                <a:cs typeface="Calibri"/>
                <a:sym typeface="Calibri"/>
              </a:rPr>
              <a:t>What do students need to know?</a:t>
            </a:r>
          </a:p>
          <a:p>
            <a:pPr marL="342900" marR="0" lvl="0" indent="-342900" algn="l" rtl="0">
              <a:lnSpc>
                <a:spcPct val="100000"/>
              </a:lnSpc>
              <a:spcBef>
                <a:spcPts val="640"/>
              </a:spcBef>
              <a:spcAft>
                <a:spcPts val="0"/>
              </a:spcAft>
              <a:buClr>
                <a:schemeClr val="dk1"/>
              </a:buClr>
              <a:buSzPct val="100000"/>
              <a:buFont typeface="Calibri"/>
              <a:buChar char="•"/>
            </a:pPr>
            <a:r>
              <a:rPr lang="en-US" sz="3200" b="0" i="0" u="none" strike="noStrike" cap="none" dirty="0">
                <a:solidFill>
                  <a:schemeClr val="dk1"/>
                </a:solidFill>
                <a:latin typeface="Calibri"/>
                <a:ea typeface="Calibri"/>
                <a:cs typeface="Calibri"/>
                <a:sym typeface="Calibri"/>
              </a:rPr>
              <a:t>How do these standards connect?</a:t>
            </a:r>
          </a:p>
          <a:p>
            <a:pPr marL="342900" marR="0" lvl="0" indent="-342900" algn="l" rtl="0">
              <a:lnSpc>
                <a:spcPct val="100000"/>
              </a:lnSpc>
              <a:spcBef>
                <a:spcPts val="640"/>
              </a:spcBef>
              <a:spcAft>
                <a:spcPts val="0"/>
              </a:spcAft>
              <a:buClr>
                <a:schemeClr val="dk1"/>
              </a:buClr>
              <a:buSzPct val="100000"/>
              <a:buFont typeface="Calibri"/>
              <a:buChar char="•"/>
            </a:pPr>
            <a:r>
              <a:rPr lang="en-US" sz="3200" b="0" i="0" u="none" strike="noStrike" cap="none" dirty="0">
                <a:solidFill>
                  <a:schemeClr val="dk1"/>
                </a:solidFill>
                <a:latin typeface="Calibri"/>
                <a:ea typeface="Calibri"/>
                <a:cs typeface="Calibri"/>
                <a:sym typeface="Calibri"/>
              </a:rPr>
              <a:t>How does the progression of these standards build number sense?  </a:t>
            </a:r>
          </a:p>
        </p:txBody>
      </p:sp>
      <p:sp>
        <p:nvSpPr>
          <p:cNvPr id="452" name="Shape 452"/>
          <p:cNvSpPr txBox="1">
            <a:spLocks noGrp="1"/>
          </p:cNvSpPr>
          <p:nvPr>
            <p:ph type="sldNum" idx="12"/>
          </p:nvPr>
        </p:nvSpPr>
        <p:spPr>
          <a:xfrm>
            <a:off x="6858000" y="6477000"/>
            <a:ext cx="2133598" cy="476251"/>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a:solidFill>
                  <a:schemeClr val="dk1"/>
                </a:solidFill>
                <a:latin typeface="Arial"/>
                <a:ea typeface="Arial"/>
                <a:cs typeface="Arial"/>
                <a:sym typeface="Arial"/>
              </a:rPr>
              <a:t>25</a:t>
            </a:fld>
            <a:endParaRPr lang="en-US" sz="1400" b="0" i="0" u="none" strike="noStrike" cap="none" dirty="0">
              <a:solidFill>
                <a:schemeClr val="dk1"/>
              </a:solidFill>
              <a:latin typeface="Arial"/>
              <a:ea typeface="Arial"/>
              <a:cs typeface="Arial"/>
              <a:sym typeface="Arial"/>
            </a:endParaRPr>
          </a:p>
        </p:txBody>
      </p:sp>
      <p:grpSp>
        <p:nvGrpSpPr>
          <p:cNvPr id="453" name="Shape 453"/>
          <p:cNvGrpSpPr/>
          <p:nvPr/>
        </p:nvGrpSpPr>
        <p:grpSpPr>
          <a:xfrm>
            <a:off x="2819400" y="904875"/>
            <a:ext cx="4682409" cy="3495252"/>
            <a:chOff x="0" y="0"/>
            <a:chExt cx="4682409" cy="3495252"/>
          </a:xfrm>
        </p:grpSpPr>
        <p:sp>
          <p:nvSpPr>
            <p:cNvPr id="454" name="Shape 454"/>
            <p:cNvSpPr/>
            <p:nvPr/>
          </p:nvSpPr>
          <p:spPr>
            <a:xfrm>
              <a:off x="0" y="0"/>
              <a:ext cx="4682409" cy="2926506"/>
            </a:xfrm>
            <a:custGeom>
              <a:avLst/>
              <a:gdLst/>
              <a:ahLst/>
              <a:cxnLst/>
              <a:rect l="0" t="0" r="0" b="0"/>
              <a:pathLst>
                <a:path w="120000" h="120000" extrusionOk="0">
                  <a:moveTo>
                    <a:pt x="0" y="120000"/>
                  </a:moveTo>
                  <a:quadBezTo>
                    <a:pt x="20000" y="40000"/>
                    <a:pt x="101250" y="15000"/>
                  </a:quadBezTo>
                  <a:lnTo>
                    <a:pt x="100193" y="0"/>
                  </a:lnTo>
                  <a:lnTo>
                    <a:pt x="120000" y="24000"/>
                  </a:lnTo>
                  <a:lnTo>
                    <a:pt x="104418" y="60000"/>
                  </a:lnTo>
                  <a:lnTo>
                    <a:pt x="103362" y="45000"/>
                  </a:lnTo>
                  <a:quadBezTo>
                    <a:pt x="30000" y="55000"/>
                    <a:pt x="0" y="120000"/>
                  </a:quadBezTo>
                  <a:close/>
                </a:path>
              </a:pathLst>
            </a:custGeom>
            <a:solidFill>
              <a:srgbClr val="0000FF"/>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latin typeface="Arial"/>
                <a:ea typeface="Arial"/>
                <a:cs typeface="Arial"/>
                <a:sym typeface="Arial"/>
              </a:endParaRPr>
            </a:p>
          </p:txBody>
        </p:sp>
        <p:sp>
          <p:nvSpPr>
            <p:cNvPr id="455" name="Shape 455"/>
            <p:cNvSpPr/>
            <p:nvPr/>
          </p:nvSpPr>
          <p:spPr>
            <a:xfrm>
              <a:off x="594666" y="2588621"/>
              <a:ext cx="121742" cy="121742"/>
            </a:xfrm>
            <a:prstGeom prst="ellipse">
              <a:avLst/>
            </a:prstGeom>
            <a:solidFill>
              <a:schemeClr val="accent1"/>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latin typeface="Arial"/>
                <a:ea typeface="Arial"/>
                <a:cs typeface="Arial"/>
                <a:sym typeface="Arial"/>
              </a:endParaRPr>
            </a:p>
          </p:txBody>
        </p:sp>
        <p:sp>
          <p:nvSpPr>
            <p:cNvPr id="456" name="Shape 456"/>
            <p:cNvSpPr/>
            <p:nvPr/>
          </p:nvSpPr>
          <p:spPr>
            <a:xfrm>
              <a:off x="655537" y="2649491"/>
              <a:ext cx="1091001" cy="845758"/>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latin typeface="Arial"/>
                <a:ea typeface="Arial"/>
                <a:cs typeface="Arial"/>
                <a:sym typeface="Arial"/>
              </a:endParaRPr>
            </a:p>
          </p:txBody>
        </p:sp>
        <p:sp>
          <p:nvSpPr>
            <p:cNvPr id="457" name="Shape 457"/>
            <p:cNvSpPr txBox="1"/>
            <p:nvPr/>
          </p:nvSpPr>
          <p:spPr>
            <a:xfrm>
              <a:off x="655537" y="2649491"/>
              <a:ext cx="1091001" cy="845758"/>
            </a:xfrm>
            <a:prstGeom prst="rect">
              <a:avLst/>
            </a:prstGeom>
            <a:noFill/>
            <a:ln>
              <a:noFill/>
            </a:ln>
          </p:spPr>
          <p:txBody>
            <a:bodyPr lIns="64500" tIns="0" rIns="0" bIns="0" anchor="t" anchorCtr="0">
              <a:noAutofit/>
            </a:bodyPr>
            <a:lstStyle/>
            <a:p>
              <a:pPr marL="0" marR="0" lvl="0" indent="0" algn="l" rtl="0">
                <a:lnSpc>
                  <a:spcPct val="90000"/>
                </a:lnSpc>
                <a:spcBef>
                  <a:spcPts val="0"/>
                </a:spcBef>
                <a:spcAft>
                  <a:spcPts val="0"/>
                </a:spcAft>
                <a:buClr>
                  <a:schemeClr val="dk1"/>
                </a:buClr>
                <a:buSzPct val="25000"/>
                <a:buFont typeface="Arial"/>
                <a:buNone/>
              </a:pPr>
              <a:r>
                <a:rPr lang="en-US" sz="5300" b="0" i="0" u="none" strike="noStrike" cap="none" dirty="0">
                  <a:solidFill>
                    <a:schemeClr val="dk1"/>
                  </a:solidFill>
                  <a:latin typeface="Arial"/>
                  <a:ea typeface="Arial"/>
                  <a:cs typeface="Arial"/>
                  <a:sym typeface="Arial"/>
                </a:rPr>
                <a:t>K.4</a:t>
              </a:r>
            </a:p>
          </p:txBody>
        </p:sp>
        <p:sp>
          <p:nvSpPr>
            <p:cNvPr id="458" name="Shape 458"/>
            <p:cNvSpPr/>
            <p:nvPr/>
          </p:nvSpPr>
          <p:spPr>
            <a:xfrm>
              <a:off x="1669277" y="1793197"/>
              <a:ext cx="220072" cy="220072"/>
            </a:xfrm>
            <a:prstGeom prst="ellipse">
              <a:avLst/>
            </a:prstGeom>
            <a:solidFill>
              <a:schemeClr val="accent1"/>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latin typeface="Arial"/>
                <a:ea typeface="Arial"/>
                <a:cs typeface="Arial"/>
                <a:sym typeface="Arial"/>
              </a:endParaRPr>
            </a:p>
          </p:txBody>
        </p:sp>
        <p:sp>
          <p:nvSpPr>
            <p:cNvPr id="459" name="Shape 459"/>
            <p:cNvSpPr/>
            <p:nvPr/>
          </p:nvSpPr>
          <p:spPr>
            <a:xfrm>
              <a:off x="1779316" y="1903233"/>
              <a:ext cx="1123777" cy="1592019"/>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latin typeface="Arial"/>
                <a:ea typeface="Arial"/>
                <a:cs typeface="Arial"/>
                <a:sym typeface="Arial"/>
              </a:endParaRPr>
            </a:p>
          </p:txBody>
        </p:sp>
        <p:sp>
          <p:nvSpPr>
            <p:cNvPr id="460" name="Shape 460"/>
            <p:cNvSpPr txBox="1"/>
            <p:nvPr/>
          </p:nvSpPr>
          <p:spPr>
            <a:xfrm>
              <a:off x="1779316" y="1903233"/>
              <a:ext cx="1123777" cy="1592019"/>
            </a:xfrm>
            <a:prstGeom prst="rect">
              <a:avLst/>
            </a:prstGeom>
            <a:noFill/>
            <a:ln>
              <a:noFill/>
            </a:ln>
          </p:spPr>
          <p:txBody>
            <a:bodyPr lIns="116600" tIns="0" rIns="0" bIns="0" anchor="t" anchorCtr="0">
              <a:noAutofit/>
            </a:bodyPr>
            <a:lstStyle/>
            <a:p>
              <a:pPr marL="0" marR="0" lvl="0" indent="0" algn="l" rtl="0">
                <a:lnSpc>
                  <a:spcPct val="90000"/>
                </a:lnSpc>
                <a:spcBef>
                  <a:spcPts val="0"/>
                </a:spcBef>
                <a:spcAft>
                  <a:spcPts val="0"/>
                </a:spcAft>
                <a:buClr>
                  <a:schemeClr val="dk1"/>
                </a:buClr>
                <a:buSzPct val="25000"/>
                <a:buFont typeface="Arial"/>
                <a:buNone/>
              </a:pPr>
              <a:r>
                <a:rPr lang="en-US" sz="5300" b="0" i="0" u="none" strike="noStrike" cap="none" dirty="0">
                  <a:solidFill>
                    <a:schemeClr val="dk1"/>
                  </a:solidFill>
                  <a:latin typeface="Arial"/>
                  <a:ea typeface="Arial"/>
                  <a:cs typeface="Arial"/>
                  <a:sym typeface="Arial"/>
                </a:rPr>
                <a:t>1.7</a:t>
              </a:r>
            </a:p>
          </p:txBody>
        </p:sp>
        <p:sp>
          <p:nvSpPr>
            <p:cNvPr id="461" name="Shape 461"/>
            <p:cNvSpPr/>
            <p:nvPr/>
          </p:nvSpPr>
          <p:spPr>
            <a:xfrm>
              <a:off x="2961624" y="1309150"/>
              <a:ext cx="304356" cy="304356"/>
            </a:xfrm>
            <a:prstGeom prst="ellipse">
              <a:avLst/>
            </a:prstGeom>
            <a:solidFill>
              <a:schemeClr val="accent1"/>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latin typeface="Arial"/>
                <a:ea typeface="Arial"/>
                <a:cs typeface="Arial"/>
                <a:sym typeface="Arial"/>
              </a:endParaRPr>
            </a:p>
          </p:txBody>
        </p:sp>
        <p:sp>
          <p:nvSpPr>
            <p:cNvPr id="462" name="Shape 462"/>
            <p:cNvSpPr/>
            <p:nvPr/>
          </p:nvSpPr>
          <p:spPr>
            <a:xfrm>
              <a:off x="3113801" y="1461329"/>
              <a:ext cx="1123777" cy="2033921"/>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latin typeface="Arial"/>
                <a:ea typeface="Arial"/>
                <a:cs typeface="Arial"/>
                <a:sym typeface="Arial"/>
              </a:endParaRPr>
            </a:p>
          </p:txBody>
        </p:sp>
        <p:sp>
          <p:nvSpPr>
            <p:cNvPr id="463" name="Shape 463"/>
            <p:cNvSpPr txBox="1"/>
            <p:nvPr/>
          </p:nvSpPr>
          <p:spPr>
            <a:xfrm>
              <a:off x="3113801" y="1461329"/>
              <a:ext cx="1123777" cy="2033921"/>
            </a:xfrm>
            <a:prstGeom prst="rect">
              <a:avLst/>
            </a:prstGeom>
            <a:noFill/>
            <a:ln>
              <a:noFill/>
            </a:ln>
          </p:spPr>
          <p:txBody>
            <a:bodyPr lIns="161250" tIns="0" rIns="0" bIns="0" anchor="t" anchorCtr="0">
              <a:noAutofit/>
            </a:bodyPr>
            <a:lstStyle/>
            <a:p>
              <a:pPr marL="0" marR="0" lvl="0" indent="0" algn="l" rtl="0">
                <a:lnSpc>
                  <a:spcPct val="90000"/>
                </a:lnSpc>
                <a:spcBef>
                  <a:spcPts val="0"/>
                </a:spcBef>
                <a:spcAft>
                  <a:spcPts val="0"/>
                </a:spcAft>
                <a:buClr>
                  <a:schemeClr val="dk1"/>
                </a:buClr>
                <a:buSzPct val="25000"/>
                <a:buFont typeface="Arial"/>
                <a:buNone/>
              </a:pPr>
              <a:r>
                <a:rPr lang="en-US" sz="5300" b="0" i="0" u="none" strike="noStrike" cap="none" dirty="0">
                  <a:solidFill>
                    <a:schemeClr val="dk1"/>
                  </a:solidFill>
                  <a:latin typeface="Arial"/>
                  <a:ea typeface="Arial"/>
                  <a:cs typeface="Arial"/>
                  <a:sym typeface="Arial"/>
                </a:rPr>
                <a:t>2.5</a:t>
              </a:r>
            </a:p>
          </p:txBody>
        </p:sp>
      </p:gr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Shape 469"/>
          <p:cNvSpPr txBox="1">
            <a:spLocks noGrp="1"/>
          </p:cNvSpPr>
          <p:nvPr>
            <p:ph type="title"/>
          </p:nvPr>
        </p:nvSpPr>
        <p:spPr>
          <a:xfrm>
            <a:off x="0" y="361450"/>
            <a:ext cx="8229600" cy="114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1"/>
              </a:buClr>
              <a:buSzPct val="25000"/>
              <a:buFont typeface="Arial"/>
              <a:buNone/>
            </a:pPr>
            <a:r>
              <a:rPr lang="en-US" sz="3600" b="1" i="0" u="none" strike="noStrike" cap="none" dirty="0">
                <a:solidFill>
                  <a:schemeClr val="dk1"/>
                </a:solidFill>
                <a:latin typeface="Calibri"/>
                <a:ea typeface="Calibri"/>
                <a:cs typeface="Calibri"/>
                <a:sym typeface="Calibri"/>
              </a:rPr>
              <a:t>Recognizing Number as a Quantity</a:t>
            </a:r>
          </a:p>
        </p:txBody>
      </p:sp>
      <p:sp>
        <p:nvSpPr>
          <p:cNvPr id="470" name="Shape 470"/>
          <p:cNvSpPr txBox="1">
            <a:spLocks noGrp="1"/>
          </p:cNvSpPr>
          <p:nvPr>
            <p:ph type="body" idx="1"/>
          </p:nvPr>
        </p:nvSpPr>
        <p:spPr>
          <a:xfrm>
            <a:off x="457200" y="1470750"/>
            <a:ext cx="8229600" cy="5006250"/>
          </a:xfrm>
          <a:prstGeom prst="rect">
            <a:avLst/>
          </a:prstGeom>
          <a:noFill/>
          <a:ln>
            <a:noFill/>
          </a:ln>
        </p:spPr>
        <p:txBody>
          <a:bodyPr lIns="91425" tIns="91425" rIns="91425" bIns="91425" anchor="t" anchorCtr="0">
            <a:noAutofit/>
          </a:bodyPr>
          <a:lstStyle/>
          <a:p>
            <a:pPr marL="457200" marR="0" lvl="0" indent="-393700" algn="l" rtl="0">
              <a:spcBef>
                <a:spcPts val="0"/>
              </a:spcBef>
              <a:spcAft>
                <a:spcPts val="300"/>
              </a:spcAft>
              <a:buClr>
                <a:schemeClr val="dk1"/>
              </a:buClr>
              <a:buSzPct val="100000"/>
              <a:buFont typeface="Arial"/>
              <a:buChar char="•"/>
            </a:pPr>
            <a:r>
              <a:rPr lang="en-US" sz="2600" b="0" i="0" u="none" strike="noStrike" cap="none" dirty="0">
                <a:solidFill>
                  <a:schemeClr val="dk1"/>
                </a:solidFill>
                <a:latin typeface="Arial"/>
                <a:ea typeface="Arial"/>
                <a:cs typeface="Arial"/>
                <a:sym typeface="Arial"/>
              </a:rPr>
              <a:t>One-to-One Correspondence</a:t>
            </a:r>
          </a:p>
          <a:p>
            <a:pPr marL="457200" marR="0" lvl="0" indent="-393700" algn="l" rtl="0">
              <a:spcBef>
                <a:spcPts val="0"/>
              </a:spcBef>
              <a:spcAft>
                <a:spcPts val="300"/>
              </a:spcAft>
              <a:buClr>
                <a:schemeClr val="dk1"/>
              </a:buClr>
              <a:buSzPct val="100000"/>
              <a:buFont typeface="Arial"/>
              <a:buChar char="•"/>
            </a:pPr>
            <a:r>
              <a:rPr lang="en-US" sz="2600" b="0" i="0" u="none" strike="noStrike" cap="none" dirty="0">
                <a:solidFill>
                  <a:schemeClr val="dk1"/>
                </a:solidFill>
                <a:latin typeface="Arial"/>
                <a:ea typeface="Arial"/>
                <a:cs typeface="Arial"/>
                <a:sym typeface="Arial"/>
              </a:rPr>
              <a:t>Tagging</a:t>
            </a:r>
          </a:p>
          <a:p>
            <a:pPr marL="457200" marR="0" lvl="0" indent="-393700" algn="l" rtl="0">
              <a:spcBef>
                <a:spcPts val="0"/>
              </a:spcBef>
              <a:spcAft>
                <a:spcPts val="300"/>
              </a:spcAft>
              <a:buClr>
                <a:schemeClr val="dk1"/>
              </a:buClr>
              <a:buSzPct val="100000"/>
              <a:buFont typeface="Arial"/>
              <a:buChar char="•"/>
            </a:pPr>
            <a:r>
              <a:rPr lang="en-US" sz="2600" b="0" i="0" u="none" strike="noStrike" cap="none" dirty="0">
                <a:solidFill>
                  <a:schemeClr val="dk1"/>
                </a:solidFill>
                <a:latin typeface="Arial"/>
                <a:ea typeface="Arial"/>
                <a:cs typeface="Arial"/>
                <a:sym typeface="Arial"/>
              </a:rPr>
              <a:t>Synchrony</a:t>
            </a:r>
          </a:p>
          <a:p>
            <a:pPr marL="457200" marR="0" lvl="0" indent="-393700" algn="l" rtl="0">
              <a:spcBef>
                <a:spcPts val="0"/>
              </a:spcBef>
              <a:spcAft>
                <a:spcPts val="300"/>
              </a:spcAft>
              <a:buClr>
                <a:schemeClr val="dk1"/>
              </a:buClr>
              <a:buSzPct val="100000"/>
              <a:buFont typeface="Arial"/>
              <a:buChar char="•"/>
            </a:pPr>
            <a:r>
              <a:rPr lang="en-US" sz="2600" b="0" i="0" u="none" strike="noStrike" cap="none" dirty="0">
                <a:solidFill>
                  <a:schemeClr val="dk1"/>
                </a:solidFill>
                <a:latin typeface="Arial"/>
                <a:ea typeface="Arial"/>
                <a:cs typeface="Arial"/>
                <a:sym typeface="Arial"/>
              </a:rPr>
              <a:t>Rote Counting</a:t>
            </a:r>
          </a:p>
          <a:p>
            <a:pPr marL="457200" marR="0" lvl="0" indent="-393700" algn="l" rtl="0">
              <a:spcBef>
                <a:spcPts val="0"/>
              </a:spcBef>
              <a:spcAft>
                <a:spcPts val="300"/>
              </a:spcAft>
              <a:buClr>
                <a:schemeClr val="dk1"/>
              </a:buClr>
              <a:buSzPct val="100000"/>
              <a:buFont typeface="Arial"/>
              <a:buChar char="•"/>
            </a:pPr>
            <a:r>
              <a:rPr lang="en-US" sz="2600" b="0" i="0" u="none" strike="noStrike" cap="none" dirty="0">
                <a:solidFill>
                  <a:schemeClr val="dk1"/>
                </a:solidFill>
                <a:latin typeface="Arial"/>
                <a:ea typeface="Arial"/>
                <a:cs typeface="Arial"/>
                <a:sym typeface="Arial"/>
              </a:rPr>
              <a:t>Conservation of Number</a:t>
            </a:r>
          </a:p>
          <a:p>
            <a:pPr marL="457200" marR="0" lvl="0" indent="-393700" algn="l" rtl="0">
              <a:spcBef>
                <a:spcPts val="0"/>
              </a:spcBef>
              <a:spcAft>
                <a:spcPts val="300"/>
              </a:spcAft>
              <a:buClr>
                <a:schemeClr val="dk1"/>
              </a:buClr>
              <a:buSzPct val="100000"/>
              <a:buFont typeface="Arial"/>
              <a:buChar char="•"/>
            </a:pPr>
            <a:r>
              <a:rPr lang="en-US" sz="2600" b="0" i="0" u="none" strike="noStrike" cap="none" dirty="0">
                <a:solidFill>
                  <a:schemeClr val="dk1"/>
                </a:solidFill>
                <a:latin typeface="Arial"/>
                <a:ea typeface="Arial"/>
                <a:cs typeface="Arial"/>
                <a:sym typeface="Arial"/>
              </a:rPr>
              <a:t>Compensation</a:t>
            </a:r>
          </a:p>
          <a:p>
            <a:pPr marL="457200" marR="0" lvl="0" indent="-393700" algn="l" rtl="0">
              <a:spcBef>
                <a:spcPts val="0"/>
              </a:spcBef>
              <a:spcAft>
                <a:spcPts val="300"/>
              </a:spcAft>
              <a:buClr>
                <a:schemeClr val="dk1"/>
              </a:buClr>
              <a:buSzPct val="100000"/>
              <a:buFont typeface="Arial"/>
              <a:buChar char="•"/>
            </a:pPr>
            <a:r>
              <a:rPr lang="en-US" sz="2600" b="0" i="0" u="none" strike="noStrike" cap="none" dirty="0">
                <a:solidFill>
                  <a:schemeClr val="dk1"/>
                </a:solidFill>
                <a:latin typeface="Arial"/>
                <a:ea typeface="Arial"/>
                <a:cs typeface="Arial"/>
                <a:sym typeface="Arial"/>
              </a:rPr>
              <a:t>Cardinality</a:t>
            </a:r>
          </a:p>
          <a:p>
            <a:pPr marL="457200" marR="0" lvl="0" indent="-393700" algn="l" rtl="0">
              <a:spcBef>
                <a:spcPts val="0"/>
              </a:spcBef>
              <a:spcAft>
                <a:spcPts val="300"/>
              </a:spcAft>
              <a:buClr>
                <a:schemeClr val="dk1"/>
              </a:buClr>
              <a:buSzPct val="100000"/>
              <a:buFont typeface="Arial"/>
              <a:buChar char="•"/>
            </a:pPr>
            <a:r>
              <a:rPr lang="en-US" sz="2600" b="0" i="0" u="none" strike="noStrike" cap="none" dirty="0">
                <a:solidFill>
                  <a:schemeClr val="dk1"/>
                </a:solidFill>
                <a:latin typeface="Arial"/>
                <a:ea typeface="Arial"/>
                <a:cs typeface="Arial"/>
                <a:sym typeface="Arial"/>
              </a:rPr>
              <a:t>Subitizing</a:t>
            </a:r>
          </a:p>
          <a:p>
            <a:pPr marL="914400" marR="0" lvl="1" indent="-355600" algn="l" rtl="0">
              <a:spcBef>
                <a:spcPts val="500"/>
              </a:spcBef>
              <a:spcAft>
                <a:spcPts val="300"/>
              </a:spcAft>
              <a:buClr>
                <a:schemeClr val="dk1"/>
              </a:buClr>
              <a:buSzPct val="100000"/>
              <a:buFont typeface="Arial"/>
              <a:buChar char="–"/>
            </a:pPr>
            <a:r>
              <a:rPr lang="en-US" sz="1900" b="0" i="0" u="none" strike="noStrike" cap="none" dirty="0">
                <a:solidFill>
                  <a:schemeClr val="dk1"/>
                </a:solidFill>
                <a:latin typeface="Arial"/>
                <a:ea typeface="Arial"/>
                <a:cs typeface="Arial"/>
                <a:sym typeface="Arial"/>
              </a:rPr>
              <a:t>Perceptual (instant recognition of number)</a:t>
            </a:r>
          </a:p>
          <a:p>
            <a:pPr marL="914400" marR="0" lvl="1" indent="-355600" algn="l" rtl="0">
              <a:spcBef>
                <a:spcPts val="500"/>
              </a:spcBef>
              <a:spcAft>
                <a:spcPts val="300"/>
              </a:spcAft>
              <a:buClr>
                <a:schemeClr val="dk1"/>
              </a:buClr>
              <a:buSzPct val="100000"/>
              <a:buFont typeface="Arial"/>
              <a:buChar char="–"/>
            </a:pPr>
            <a:r>
              <a:rPr lang="en-US" sz="1900" b="0" i="0" u="none" strike="noStrike" cap="none" dirty="0">
                <a:solidFill>
                  <a:schemeClr val="dk1"/>
                </a:solidFill>
                <a:latin typeface="Arial"/>
                <a:ea typeface="Arial"/>
                <a:cs typeface="Arial"/>
                <a:sym typeface="Arial"/>
              </a:rPr>
              <a:t>Conceptual (recognize parts and whole)</a:t>
            </a:r>
          </a:p>
          <a:p>
            <a:pPr marL="457200" marR="0" lvl="0" indent="-393700" algn="l" rtl="0">
              <a:spcBef>
                <a:spcPts val="600"/>
              </a:spcBef>
              <a:spcAft>
                <a:spcPts val="300"/>
              </a:spcAft>
              <a:buClr>
                <a:schemeClr val="dk1"/>
              </a:buClr>
              <a:buSzPct val="100000"/>
              <a:buFont typeface="Arial"/>
              <a:buChar char="•"/>
            </a:pPr>
            <a:r>
              <a:rPr lang="en-US" sz="2600" b="0" i="0" u="none" strike="noStrike" cap="none" dirty="0" smtClean="0">
                <a:solidFill>
                  <a:schemeClr val="dk1"/>
                </a:solidFill>
                <a:latin typeface="Arial"/>
                <a:ea typeface="Arial"/>
                <a:cs typeface="Arial"/>
                <a:sym typeface="Arial"/>
              </a:rPr>
              <a:t>Unitizing</a:t>
            </a:r>
            <a:endParaRPr lang="en-US" sz="2600" b="0" i="0" u="none" strike="noStrike" cap="none" dirty="0">
              <a:solidFill>
                <a:schemeClr val="dk1"/>
              </a:solidFill>
              <a:latin typeface="Arial"/>
              <a:ea typeface="Arial"/>
              <a:cs typeface="Arial"/>
              <a:sym typeface="Arial"/>
            </a:endParaRPr>
          </a:p>
        </p:txBody>
      </p:sp>
      <p:sp>
        <p:nvSpPr>
          <p:cNvPr id="471" name="Shape 471"/>
          <p:cNvSpPr txBox="1">
            <a:spLocks noGrp="1"/>
          </p:cNvSpPr>
          <p:nvPr>
            <p:ph type="sldNum" idx="12"/>
          </p:nvPr>
        </p:nvSpPr>
        <p:spPr>
          <a:xfrm>
            <a:off x="8382000" y="6477000"/>
            <a:ext cx="609599" cy="4764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26</a:t>
            </a:fld>
            <a:endParaRPr lang="en-US" sz="1400" b="0" i="0" u="none" strike="noStrike" cap="none" dirty="0">
              <a:solidFill>
                <a:srgbClr val="000000"/>
              </a:solidFill>
              <a:latin typeface="Arial"/>
              <a:ea typeface="Arial"/>
              <a:cs typeface="Arial"/>
              <a:sym typeface="Arial"/>
            </a:endParaRPr>
          </a:p>
        </p:txBody>
      </p:sp>
      <p:pic>
        <p:nvPicPr>
          <p:cNvPr id="472" name="Shape 472"/>
          <p:cNvPicPr preferRelativeResize="0"/>
          <p:nvPr/>
        </p:nvPicPr>
        <p:blipFill rotWithShape="1">
          <a:blip r:embed="rId3">
            <a:alphaModFix/>
          </a:blip>
          <a:srcRect/>
          <a:stretch/>
        </p:blipFill>
        <p:spPr>
          <a:xfrm>
            <a:off x="5397598" y="2252850"/>
            <a:ext cx="3593999" cy="2616544"/>
          </a:xfrm>
          <a:prstGeom prst="rect">
            <a:avLst/>
          </a:prstGeom>
          <a:noFill/>
          <a:ln>
            <a:noFill/>
          </a:ln>
        </p:spPr>
      </p:pic>
      <p:sp>
        <p:nvSpPr>
          <p:cNvPr id="473" name="Shape 473"/>
          <p:cNvSpPr txBox="1"/>
          <p:nvPr/>
        </p:nvSpPr>
        <p:spPr>
          <a:xfrm>
            <a:off x="6762600" y="2434775"/>
            <a:ext cx="1980000" cy="2252699"/>
          </a:xfrm>
          <a:prstGeom prst="rect">
            <a:avLst/>
          </a:prstGeom>
          <a:noFill/>
          <a:ln>
            <a:noFill/>
          </a:ln>
        </p:spPr>
        <p:txBody>
          <a:bodyPr lIns="91425" tIns="91425" rIns="91425" bIns="91425" anchor="ctr" anchorCtr="0">
            <a:noAutofit/>
          </a:bodyPr>
          <a:lstStyle/>
          <a:p>
            <a:pPr marL="0" marR="0" lvl="0" indent="0" algn="ctr" rtl="0">
              <a:lnSpc>
                <a:spcPct val="115000"/>
              </a:lnSpc>
              <a:spcBef>
                <a:spcPts val="0"/>
              </a:spcBef>
              <a:spcAft>
                <a:spcPts val="0"/>
              </a:spcAft>
              <a:buClr>
                <a:srgbClr val="FFFFFF"/>
              </a:buClr>
              <a:buSzPct val="25000"/>
              <a:buFont typeface="Arial"/>
              <a:buNone/>
            </a:pPr>
            <a:r>
              <a:rPr lang="en-US" sz="1800" b="0" i="0" u="none" strike="noStrike" cap="none" dirty="0">
                <a:solidFill>
                  <a:srgbClr val="FFFFFF"/>
                </a:solidFill>
                <a:latin typeface="Arial"/>
                <a:ea typeface="Arial"/>
                <a:cs typeface="Arial"/>
                <a:sym typeface="Arial"/>
              </a:rPr>
              <a:t>Work with your table team to  match</a:t>
            </a:r>
          </a:p>
          <a:p>
            <a:pPr marL="0" marR="0" lvl="0" indent="0" algn="ctr" rtl="0">
              <a:lnSpc>
                <a:spcPct val="115000"/>
              </a:lnSpc>
              <a:spcBef>
                <a:spcPts val="0"/>
              </a:spcBef>
              <a:spcAft>
                <a:spcPts val="0"/>
              </a:spcAft>
              <a:buClr>
                <a:srgbClr val="FFFFFF"/>
              </a:buClr>
              <a:buSzPct val="25000"/>
              <a:buFont typeface="Arial"/>
              <a:buNone/>
            </a:pPr>
            <a:r>
              <a:rPr lang="en-US" sz="1800" b="0" i="0" u="none" strike="noStrike" cap="none" dirty="0">
                <a:solidFill>
                  <a:srgbClr val="FFFFFF"/>
                </a:solidFill>
                <a:latin typeface="Arial"/>
                <a:ea typeface="Arial"/>
                <a:cs typeface="Arial"/>
                <a:sym typeface="Arial"/>
              </a:rPr>
              <a:t>each vocabulary word to its definition.</a:t>
            </a:r>
          </a:p>
        </p:txBody>
      </p:sp>
    </p:spTree>
    <p:extLst>
      <p:ext uri="{BB962C8B-B14F-4D97-AF65-F5344CB8AC3E}">
        <p14:creationId xmlns:p14="http://schemas.microsoft.com/office/powerpoint/2010/main" val="34446984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72"/>
                                        </p:tgtEl>
                                        <p:attrNameLst>
                                          <p:attrName>style.visibility</p:attrName>
                                        </p:attrNameLst>
                                      </p:cBhvr>
                                      <p:to>
                                        <p:strVal val="visible"/>
                                      </p:to>
                                    </p:set>
                                    <p:anim calcmode="lin" valueType="num">
                                      <p:cBhvr additive="base">
                                        <p:cTn id="7" dur="1000"/>
                                        <p:tgtEl>
                                          <p:spTgt spid="472"/>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Shape 479"/>
          <p:cNvSpPr txBox="1">
            <a:spLocks noGrp="1"/>
          </p:cNvSpPr>
          <p:nvPr>
            <p:ph type="title"/>
          </p:nvPr>
        </p:nvSpPr>
        <p:spPr>
          <a:xfrm>
            <a:off x="120525" y="471975"/>
            <a:ext cx="8229600" cy="114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1"/>
              </a:buClr>
              <a:buSzPct val="25000"/>
              <a:buFont typeface="Arial"/>
              <a:buNone/>
            </a:pPr>
            <a:r>
              <a:rPr lang="en-US" sz="3600" b="1" i="0" u="none" strike="noStrike" cap="none" dirty="0">
                <a:solidFill>
                  <a:schemeClr val="dk1"/>
                </a:solidFill>
                <a:latin typeface="Calibri"/>
                <a:ea typeface="Calibri"/>
                <a:cs typeface="Calibri"/>
                <a:sym typeface="Calibri"/>
              </a:rPr>
              <a:t>Recognizing Number as a Quantity</a:t>
            </a:r>
          </a:p>
        </p:txBody>
      </p:sp>
      <p:sp>
        <p:nvSpPr>
          <p:cNvPr id="480" name="Shape 480"/>
          <p:cNvSpPr txBox="1">
            <a:spLocks noGrp="1"/>
          </p:cNvSpPr>
          <p:nvPr>
            <p:ph type="sldNum" idx="12"/>
          </p:nvPr>
        </p:nvSpPr>
        <p:spPr>
          <a:xfrm>
            <a:off x="6858000" y="6477000"/>
            <a:ext cx="2133599" cy="4764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27</a:t>
            </a:fld>
            <a:endParaRPr lang="en-US" sz="1400" b="0" i="0" u="none" strike="noStrike" cap="none" dirty="0">
              <a:solidFill>
                <a:srgbClr val="000000"/>
              </a:solidFill>
              <a:latin typeface="Arial"/>
              <a:ea typeface="Arial"/>
              <a:cs typeface="Arial"/>
              <a:sym typeface="Arial"/>
            </a:endParaRPr>
          </a:p>
        </p:txBody>
      </p:sp>
      <p:pic>
        <p:nvPicPr>
          <p:cNvPr id="481" name="Shape 481"/>
          <p:cNvPicPr preferRelativeResize="0"/>
          <p:nvPr/>
        </p:nvPicPr>
        <p:blipFill rotWithShape="1">
          <a:blip r:embed="rId3">
            <a:alphaModFix/>
          </a:blip>
          <a:srcRect/>
          <a:stretch/>
        </p:blipFill>
        <p:spPr>
          <a:xfrm>
            <a:off x="120525" y="1614962"/>
            <a:ext cx="8676900" cy="4724400"/>
          </a:xfrm>
          <a:prstGeom prst="rect">
            <a:avLst/>
          </a:prstGeom>
          <a:noFill/>
          <a:ln>
            <a:noFill/>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Shape 487"/>
          <p:cNvSpPr txBox="1">
            <a:spLocks noGrp="1"/>
          </p:cNvSpPr>
          <p:nvPr>
            <p:ph type="title"/>
          </p:nvPr>
        </p:nvSpPr>
        <p:spPr>
          <a:xfrm>
            <a:off x="457200" y="831125"/>
            <a:ext cx="82296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2"/>
              </a:buClr>
              <a:buSzPct val="25000"/>
              <a:buFont typeface="Calibri"/>
              <a:buNone/>
            </a:pPr>
            <a:r>
              <a:rPr lang="en-US" sz="3600" b="1" i="0" u="none" strike="noStrike" cap="none" dirty="0">
                <a:solidFill>
                  <a:schemeClr val="dk2"/>
                </a:solidFill>
                <a:latin typeface="Calibri"/>
                <a:ea typeface="Calibri"/>
                <a:cs typeface="Calibri"/>
                <a:sym typeface="Calibri"/>
              </a:rPr>
              <a:t>Tools To Support Understanding             Parts of Numbers</a:t>
            </a:r>
          </a:p>
        </p:txBody>
      </p:sp>
      <p:sp>
        <p:nvSpPr>
          <p:cNvPr id="488" name="Shape 488"/>
          <p:cNvSpPr txBox="1">
            <a:spLocks noGrp="1"/>
          </p:cNvSpPr>
          <p:nvPr>
            <p:ph type="body" idx="1"/>
          </p:nvPr>
        </p:nvSpPr>
        <p:spPr>
          <a:xfrm>
            <a:off x="457200" y="2322524"/>
            <a:ext cx="8229600" cy="4187100"/>
          </a:xfrm>
          <a:prstGeom prst="rect">
            <a:avLst/>
          </a:prstGeom>
          <a:noFill/>
          <a:ln>
            <a:noFill/>
          </a:ln>
        </p:spPr>
        <p:txBody>
          <a:bodyPr lIns="91425" tIns="45700" rIns="91425" bIns="45700" anchor="t" anchorCtr="0">
            <a:noAutofit/>
          </a:bodyPr>
          <a:lstStyle/>
          <a:p>
            <a:pPr marL="509588" marR="0" lvl="0" indent="-392113" algn="l" rtl="0">
              <a:lnSpc>
                <a:spcPct val="100000"/>
              </a:lnSpc>
              <a:spcBef>
                <a:spcPts val="0"/>
              </a:spcBef>
              <a:spcAft>
                <a:spcPts val="0"/>
              </a:spcAft>
              <a:buClr>
                <a:schemeClr val="dk1"/>
              </a:buClr>
              <a:buSzPct val="100000"/>
              <a:buFont typeface="Calibri"/>
              <a:buChar char="•"/>
            </a:pPr>
            <a:r>
              <a:rPr lang="en-US" sz="3200" b="0" i="0" u="none" strike="noStrike" cap="none" dirty="0">
                <a:solidFill>
                  <a:schemeClr val="dk1"/>
                </a:solidFill>
                <a:latin typeface="Calibri"/>
                <a:ea typeface="Calibri"/>
                <a:cs typeface="Calibri"/>
                <a:sym typeface="Calibri"/>
              </a:rPr>
              <a:t>Finger Patterns</a:t>
            </a:r>
          </a:p>
          <a:p>
            <a:pPr marL="509588" marR="0" lvl="0" indent="-392113" algn="l" rtl="0">
              <a:lnSpc>
                <a:spcPct val="100000"/>
              </a:lnSpc>
              <a:spcBef>
                <a:spcPts val="0"/>
              </a:spcBef>
              <a:spcAft>
                <a:spcPts val="0"/>
              </a:spcAft>
              <a:buClr>
                <a:schemeClr val="dk1"/>
              </a:buClr>
              <a:buSzPct val="100000"/>
              <a:buFont typeface="Calibri"/>
              <a:buChar char="•"/>
            </a:pPr>
            <a:r>
              <a:rPr lang="en-US" sz="3200" b="0" i="0" u="none" strike="noStrike" cap="none" dirty="0">
                <a:solidFill>
                  <a:schemeClr val="dk1"/>
                </a:solidFill>
                <a:latin typeface="Calibri"/>
                <a:ea typeface="Calibri"/>
                <a:cs typeface="Calibri"/>
                <a:sym typeface="Calibri"/>
              </a:rPr>
              <a:t>String of Beads</a:t>
            </a:r>
          </a:p>
          <a:p>
            <a:pPr marL="509588" marR="0" lvl="0" indent="-392113" algn="l" rtl="0">
              <a:lnSpc>
                <a:spcPct val="100000"/>
              </a:lnSpc>
              <a:spcBef>
                <a:spcPts val="0"/>
              </a:spcBef>
              <a:spcAft>
                <a:spcPts val="0"/>
              </a:spcAft>
              <a:buClr>
                <a:schemeClr val="dk1"/>
              </a:buClr>
              <a:buSzPct val="100000"/>
              <a:buFont typeface="Calibri"/>
              <a:buChar char="•"/>
            </a:pPr>
            <a:r>
              <a:rPr lang="en-US" sz="3200" b="0" i="0" u="none" strike="noStrike" cap="none" dirty="0">
                <a:solidFill>
                  <a:schemeClr val="dk1"/>
                </a:solidFill>
                <a:latin typeface="Calibri"/>
                <a:ea typeface="Calibri"/>
                <a:cs typeface="Calibri"/>
                <a:sym typeface="Calibri"/>
              </a:rPr>
              <a:t>Beaded Number Rack</a:t>
            </a:r>
          </a:p>
          <a:p>
            <a:pPr marL="509588" marR="0" lvl="0" indent="-392113" algn="l" rtl="0">
              <a:lnSpc>
                <a:spcPct val="100000"/>
              </a:lnSpc>
              <a:spcBef>
                <a:spcPts val="0"/>
              </a:spcBef>
              <a:spcAft>
                <a:spcPts val="0"/>
              </a:spcAft>
              <a:buClr>
                <a:schemeClr val="dk1"/>
              </a:buClr>
              <a:buSzPct val="100000"/>
              <a:buFont typeface="Calibri"/>
              <a:buChar char="•"/>
            </a:pPr>
            <a:r>
              <a:rPr lang="en-US" sz="3200" b="0" i="0" u="none" strike="noStrike" cap="none" dirty="0">
                <a:solidFill>
                  <a:schemeClr val="dk1"/>
                </a:solidFill>
                <a:latin typeface="Calibri"/>
                <a:ea typeface="Calibri"/>
                <a:cs typeface="Calibri"/>
                <a:sym typeface="Calibri"/>
              </a:rPr>
              <a:t>Dot Cards</a:t>
            </a:r>
          </a:p>
          <a:p>
            <a:pPr marL="509588" marR="0" lvl="0" indent="-392113" algn="l" rtl="0">
              <a:lnSpc>
                <a:spcPct val="100000"/>
              </a:lnSpc>
              <a:spcBef>
                <a:spcPts val="0"/>
              </a:spcBef>
              <a:spcAft>
                <a:spcPts val="0"/>
              </a:spcAft>
              <a:buClr>
                <a:schemeClr val="dk1"/>
              </a:buClr>
              <a:buSzPct val="100000"/>
              <a:buFont typeface="Calibri"/>
              <a:buChar char="•"/>
            </a:pPr>
            <a:r>
              <a:rPr lang="en-US" sz="3200" b="0" i="0" u="none" strike="noStrike" cap="none" dirty="0">
                <a:solidFill>
                  <a:schemeClr val="dk1"/>
                </a:solidFill>
                <a:latin typeface="Calibri"/>
                <a:ea typeface="Calibri"/>
                <a:cs typeface="Calibri"/>
                <a:sym typeface="Calibri"/>
              </a:rPr>
              <a:t>Five and Ten Frames</a:t>
            </a:r>
          </a:p>
          <a:p>
            <a:pPr marL="0" marR="0" lvl="0" indent="0" algn="l" rtl="0">
              <a:lnSpc>
                <a:spcPct val="100000"/>
              </a:lnSpc>
              <a:spcBef>
                <a:spcPts val="640"/>
              </a:spcBef>
              <a:spcAft>
                <a:spcPts val="0"/>
              </a:spcAft>
              <a:buClr>
                <a:schemeClr val="dk1"/>
              </a:buClr>
              <a:buSzPct val="25000"/>
              <a:buFont typeface="Calibri"/>
              <a:buNone/>
            </a:pPr>
            <a:endParaRPr sz="3200" b="0" i="0" u="none" strike="noStrike" cap="none" dirty="0">
              <a:solidFill>
                <a:schemeClr val="dk1"/>
              </a:solidFill>
              <a:latin typeface="Calibri"/>
              <a:ea typeface="Calibri"/>
              <a:cs typeface="Calibri"/>
              <a:sym typeface="Calibri"/>
            </a:endParaRPr>
          </a:p>
        </p:txBody>
      </p:sp>
      <p:sp>
        <p:nvSpPr>
          <p:cNvPr id="489" name="Shape 489"/>
          <p:cNvSpPr txBox="1">
            <a:spLocks noGrp="1"/>
          </p:cNvSpPr>
          <p:nvPr>
            <p:ph type="sldNum" idx="12"/>
          </p:nvPr>
        </p:nvSpPr>
        <p:spPr>
          <a:xfrm>
            <a:off x="6858000" y="6477000"/>
            <a:ext cx="2133598" cy="476251"/>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a:solidFill>
                  <a:schemeClr val="dk1"/>
                </a:solidFill>
                <a:latin typeface="Arial"/>
                <a:ea typeface="Arial"/>
                <a:cs typeface="Arial"/>
                <a:sym typeface="Arial"/>
              </a:rPr>
              <a:t>28</a:t>
            </a:fld>
            <a:endParaRPr lang="en-US" sz="1400" b="0" i="0" u="none" strike="noStrike" cap="none" dirty="0">
              <a:solidFill>
                <a:schemeClr val="dk1"/>
              </a:solidFill>
              <a:latin typeface="Arial"/>
              <a:ea typeface="Arial"/>
              <a:cs typeface="Arial"/>
              <a:sym typeface="Arial"/>
            </a:endParaRPr>
          </a:p>
        </p:txBody>
      </p:sp>
      <p:pic>
        <p:nvPicPr>
          <p:cNvPr id="490" name="Shape 490"/>
          <p:cNvPicPr preferRelativeResize="0"/>
          <p:nvPr/>
        </p:nvPicPr>
        <p:blipFill rotWithShape="1">
          <a:blip r:embed="rId3">
            <a:alphaModFix/>
          </a:blip>
          <a:srcRect/>
          <a:stretch/>
        </p:blipFill>
        <p:spPr>
          <a:xfrm>
            <a:off x="1958550" y="4984801"/>
            <a:ext cx="1880100" cy="1492200"/>
          </a:xfrm>
          <a:prstGeom prst="rect">
            <a:avLst/>
          </a:prstGeom>
          <a:noFill/>
          <a:ln w="28575" cap="flat" cmpd="sng">
            <a:solidFill>
              <a:srgbClr val="000000"/>
            </a:solidFill>
            <a:prstDash val="solid"/>
            <a:round/>
            <a:headEnd type="none" w="med" len="med"/>
            <a:tailEnd type="none" w="med" len="med"/>
          </a:ln>
        </p:spPr>
      </p:pic>
      <p:pic>
        <p:nvPicPr>
          <p:cNvPr id="491" name="Shape 491"/>
          <p:cNvPicPr preferRelativeResize="0"/>
          <p:nvPr/>
        </p:nvPicPr>
        <p:blipFill rotWithShape="1">
          <a:blip r:embed="rId4">
            <a:alphaModFix/>
          </a:blip>
          <a:srcRect/>
          <a:stretch/>
        </p:blipFill>
        <p:spPr>
          <a:xfrm>
            <a:off x="6800850" y="1828800"/>
            <a:ext cx="1885948" cy="1781186"/>
          </a:xfrm>
          <a:prstGeom prst="rect">
            <a:avLst/>
          </a:prstGeom>
          <a:noFill/>
          <a:ln w="28575" cap="flat" cmpd="sng">
            <a:solidFill>
              <a:srgbClr val="000000"/>
            </a:solidFill>
            <a:prstDash val="solid"/>
            <a:round/>
            <a:headEnd type="none" w="med" len="med"/>
            <a:tailEnd type="none" w="med" len="med"/>
          </a:ln>
        </p:spPr>
      </p:pic>
      <p:pic>
        <p:nvPicPr>
          <p:cNvPr id="492" name="Shape 492"/>
          <p:cNvPicPr preferRelativeResize="0"/>
          <p:nvPr/>
        </p:nvPicPr>
        <p:blipFill rotWithShape="1">
          <a:blip r:embed="rId5">
            <a:alphaModFix/>
          </a:blip>
          <a:srcRect/>
          <a:stretch/>
        </p:blipFill>
        <p:spPr>
          <a:xfrm rot="-5400000">
            <a:off x="4753119" y="2333480"/>
            <a:ext cx="1981200" cy="1581439"/>
          </a:xfrm>
          <a:prstGeom prst="rect">
            <a:avLst/>
          </a:prstGeom>
          <a:noFill/>
          <a:ln>
            <a:noFill/>
          </a:ln>
        </p:spPr>
      </p:pic>
      <p:pic>
        <p:nvPicPr>
          <p:cNvPr id="493" name="Shape 493"/>
          <p:cNvPicPr preferRelativeResize="0"/>
          <p:nvPr/>
        </p:nvPicPr>
        <p:blipFill rotWithShape="1">
          <a:blip r:embed="rId6">
            <a:alphaModFix/>
          </a:blip>
          <a:srcRect/>
          <a:stretch/>
        </p:blipFill>
        <p:spPr>
          <a:xfrm>
            <a:off x="4863598" y="4438925"/>
            <a:ext cx="3823200" cy="1908900"/>
          </a:xfrm>
          <a:prstGeom prst="rect">
            <a:avLst/>
          </a:prstGeom>
          <a:noFill/>
          <a:ln>
            <a:noFill/>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Shape 498"/>
          <p:cNvSpPr txBox="1">
            <a:spLocks noGrp="1"/>
          </p:cNvSpPr>
          <p:nvPr>
            <p:ph type="title"/>
          </p:nvPr>
        </p:nvSpPr>
        <p:spPr>
          <a:xfrm>
            <a:off x="457200" y="685800"/>
            <a:ext cx="82296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2"/>
              </a:buClr>
              <a:buSzPct val="25000"/>
              <a:buFont typeface="Calibri"/>
              <a:buNone/>
            </a:pPr>
            <a:r>
              <a:rPr lang="en-US" sz="3600" b="1" i="0" u="none" strike="noStrike" cap="none" dirty="0">
                <a:solidFill>
                  <a:schemeClr val="dk2"/>
                </a:solidFill>
                <a:latin typeface="Calibri"/>
                <a:ea typeface="Calibri"/>
                <a:cs typeface="Calibri"/>
                <a:sym typeface="Calibri"/>
              </a:rPr>
              <a:t>Finger Patterns</a:t>
            </a:r>
          </a:p>
        </p:txBody>
      </p:sp>
      <p:sp>
        <p:nvSpPr>
          <p:cNvPr id="499" name="Shape 499"/>
          <p:cNvSpPr txBox="1">
            <a:spLocks noGrp="1"/>
          </p:cNvSpPr>
          <p:nvPr>
            <p:ph type="sldNum" idx="12"/>
          </p:nvPr>
        </p:nvSpPr>
        <p:spPr>
          <a:xfrm>
            <a:off x="6858000" y="6477000"/>
            <a:ext cx="2133598" cy="476251"/>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a:solidFill>
                  <a:schemeClr val="dk1"/>
                </a:solidFill>
                <a:latin typeface="Arial"/>
                <a:ea typeface="Arial"/>
                <a:cs typeface="Arial"/>
                <a:sym typeface="Arial"/>
              </a:rPr>
              <a:t>29</a:t>
            </a:fld>
            <a:endParaRPr lang="en-US" sz="1400" b="0" i="0" u="none" strike="noStrike" cap="none" dirty="0">
              <a:solidFill>
                <a:schemeClr val="dk1"/>
              </a:solidFill>
              <a:latin typeface="Arial"/>
              <a:ea typeface="Arial"/>
              <a:cs typeface="Arial"/>
              <a:sym typeface="Arial"/>
            </a:endParaRPr>
          </a:p>
        </p:txBody>
      </p:sp>
      <p:pic>
        <p:nvPicPr>
          <p:cNvPr id="500" name="Shape 500" descr="Finger, Hand, Thumb, Index ..."/>
          <p:cNvPicPr preferRelativeResize="0"/>
          <p:nvPr/>
        </p:nvPicPr>
        <p:blipFill rotWithShape="1">
          <a:blip r:embed="rId3">
            <a:alphaModFix/>
          </a:blip>
          <a:srcRect/>
          <a:stretch/>
        </p:blipFill>
        <p:spPr>
          <a:xfrm>
            <a:off x="700925" y="2766300"/>
            <a:ext cx="3328274" cy="3375149"/>
          </a:xfrm>
          <a:prstGeom prst="rect">
            <a:avLst/>
          </a:prstGeom>
          <a:noFill/>
          <a:ln>
            <a:noFill/>
          </a:ln>
        </p:spPr>
      </p:pic>
      <p:pic>
        <p:nvPicPr>
          <p:cNvPr id="501" name="Shape 501"/>
          <p:cNvPicPr preferRelativeResize="0"/>
          <p:nvPr/>
        </p:nvPicPr>
        <p:blipFill rotWithShape="1">
          <a:blip r:embed="rId4">
            <a:alphaModFix/>
          </a:blip>
          <a:srcRect r="13186"/>
          <a:stretch/>
        </p:blipFill>
        <p:spPr>
          <a:xfrm>
            <a:off x="5105400" y="2209800"/>
            <a:ext cx="2889349" cy="3425350"/>
          </a:xfrm>
          <a:prstGeom prst="rect">
            <a:avLst/>
          </a:prstGeom>
          <a:noFill/>
          <a:ln>
            <a:noFill/>
          </a:ln>
        </p:spPr>
      </p:pic>
      <p:sp>
        <p:nvSpPr>
          <p:cNvPr id="502" name="Shape 502"/>
          <p:cNvSpPr/>
          <p:nvPr/>
        </p:nvSpPr>
        <p:spPr>
          <a:xfrm>
            <a:off x="7779575" y="4153100"/>
            <a:ext cx="323099" cy="476400"/>
          </a:xfrm>
          <a:prstGeom prst="rect">
            <a:avLst/>
          </a:prstGeom>
          <a:solidFill>
            <a:schemeClr val="lt1"/>
          </a:solidFill>
          <a:ln w="9525" cap="flat" cmpd="sng">
            <a:solidFill>
              <a:schemeClr val="lt1"/>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Shape 214"/>
          <p:cNvSpPr txBox="1">
            <a:spLocks noGrp="1"/>
          </p:cNvSpPr>
          <p:nvPr>
            <p:ph type="sldNum" idx="12"/>
          </p:nvPr>
        </p:nvSpPr>
        <p:spPr>
          <a:xfrm>
            <a:off x="6858000" y="6477000"/>
            <a:ext cx="2133598" cy="476251"/>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3</a:t>
            </a:fld>
            <a:endParaRPr lang="en-US" sz="1400" b="0" i="0" u="none" strike="noStrike" cap="none" dirty="0">
              <a:solidFill>
                <a:srgbClr val="000000"/>
              </a:solidFill>
              <a:latin typeface="Arial"/>
              <a:ea typeface="Arial"/>
              <a:cs typeface="Arial"/>
              <a:sym typeface="Arial"/>
            </a:endParaRPr>
          </a:p>
        </p:txBody>
      </p:sp>
      <p:sp>
        <p:nvSpPr>
          <p:cNvPr id="215" name="Shape 215"/>
          <p:cNvSpPr txBox="1"/>
          <p:nvPr/>
        </p:nvSpPr>
        <p:spPr>
          <a:xfrm>
            <a:off x="0" y="2386806"/>
            <a:ext cx="9144000" cy="2030412"/>
          </a:xfrm>
          <a:prstGeom prst="rect">
            <a:avLst/>
          </a:prstGeom>
          <a:solidFill>
            <a:srgbClr val="D9E2F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000" b="1" i="0" u="none" strike="noStrike" cap="none" dirty="0" smtClean="0">
                <a:solidFill>
                  <a:schemeClr val="dk1"/>
                </a:solidFill>
                <a:latin typeface="Calibri"/>
                <a:ea typeface="Calibri"/>
                <a:cs typeface="Calibri"/>
                <a:sym typeface="Calibri"/>
              </a:rPr>
              <a:t>1. </a:t>
            </a:r>
            <a:r>
              <a:rPr lang="en-US" sz="4000" b="1" i="0" u="none" strike="noStrike" cap="none" dirty="0">
                <a:solidFill>
                  <a:schemeClr val="dk1"/>
                </a:solidFill>
                <a:latin typeface="Calibri"/>
                <a:ea typeface="Calibri"/>
                <a:cs typeface="Calibri"/>
                <a:sym typeface="Calibri"/>
              </a:rPr>
              <a:t>Revisions to Standards and Purpose</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Shape 507"/>
          <p:cNvSpPr txBox="1">
            <a:spLocks noGrp="1"/>
          </p:cNvSpPr>
          <p:nvPr>
            <p:ph type="title"/>
          </p:nvPr>
        </p:nvSpPr>
        <p:spPr>
          <a:xfrm>
            <a:off x="457200" y="685800"/>
            <a:ext cx="82296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2"/>
              </a:buClr>
              <a:buSzPct val="25000"/>
              <a:buFont typeface="Calibri"/>
              <a:buNone/>
            </a:pPr>
            <a:r>
              <a:rPr lang="en-US" sz="3600" b="1" i="0" u="none" strike="noStrike" cap="none" dirty="0">
                <a:solidFill>
                  <a:schemeClr val="dk2"/>
                </a:solidFill>
                <a:latin typeface="Calibri"/>
                <a:ea typeface="Calibri"/>
                <a:cs typeface="Calibri"/>
                <a:sym typeface="Calibri"/>
              </a:rPr>
              <a:t>String of Beads </a:t>
            </a:r>
          </a:p>
        </p:txBody>
      </p:sp>
      <p:sp>
        <p:nvSpPr>
          <p:cNvPr id="508" name="Shape 508"/>
          <p:cNvSpPr txBox="1">
            <a:spLocks noGrp="1"/>
          </p:cNvSpPr>
          <p:nvPr>
            <p:ph type="sldNum" idx="12"/>
          </p:nvPr>
        </p:nvSpPr>
        <p:spPr>
          <a:xfrm>
            <a:off x="6858000" y="6477000"/>
            <a:ext cx="2133598" cy="476251"/>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a:solidFill>
                  <a:schemeClr val="dk1"/>
                </a:solidFill>
                <a:latin typeface="Arial"/>
                <a:ea typeface="Arial"/>
                <a:cs typeface="Arial"/>
                <a:sym typeface="Arial"/>
              </a:rPr>
              <a:t>30</a:t>
            </a:fld>
            <a:endParaRPr lang="en-US" sz="1400" b="0" i="0" u="none" strike="noStrike" cap="none" dirty="0">
              <a:solidFill>
                <a:schemeClr val="dk1"/>
              </a:solidFill>
              <a:latin typeface="Arial"/>
              <a:ea typeface="Arial"/>
              <a:cs typeface="Arial"/>
              <a:sym typeface="Arial"/>
            </a:endParaRPr>
          </a:p>
        </p:txBody>
      </p:sp>
      <p:pic>
        <p:nvPicPr>
          <p:cNvPr id="509" name="Shape 509"/>
          <p:cNvPicPr preferRelativeResize="0"/>
          <p:nvPr/>
        </p:nvPicPr>
        <p:blipFill rotWithShape="1">
          <a:blip r:embed="rId3">
            <a:alphaModFix/>
          </a:blip>
          <a:srcRect/>
          <a:stretch/>
        </p:blipFill>
        <p:spPr>
          <a:xfrm>
            <a:off x="3906555" y="4245076"/>
            <a:ext cx="3618995" cy="1909049"/>
          </a:xfrm>
          <a:prstGeom prst="rect">
            <a:avLst/>
          </a:prstGeom>
          <a:noFill/>
          <a:ln w="28575" cap="flat" cmpd="sng">
            <a:solidFill>
              <a:srgbClr val="980000"/>
            </a:solidFill>
            <a:prstDash val="solid"/>
            <a:round/>
            <a:headEnd type="none" w="med" len="med"/>
            <a:tailEnd type="none" w="med" len="med"/>
          </a:ln>
        </p:spPr>
      </p:pic>
      <p:pic>
        <p:nvPicPr>
          <p:cNvPr id="510" name="Shape 510"/>
          <p:cNvPicPr preferRelativeResize="0"/>
          <p:nvPr/>
        </p:nvPicPr>
        <p:blipFill rotWithShape="1">
          <a:blip r:embed="rId4">
            <a:alphaModFix/>
          </a:blip>
          <a:srcRect/>
          <a:stretch/>
        </p:blipFill>
        <p:spPr>
          <a:xfrm rot="-5400000">
            <a:off x="-423586" y="3480487"/>
            <a:ext cx="4467348" cy="1731724"/>
          </a:xfrm>
          <a:prstGeom prst="rect">
            <a:avLst/>
          </a:prstGeom>
          <a:noFill/>
          <a:ln w="28575" cap="flat" cmpd="sng">
            <a:solidFill>
              <a:srgbClr val="980000"/>
            </a:solidFill>
            <a:prstDash val="solid"/>
            <a:round/>
            <a:headEnd type="none" w="med" len="med"/>
            <a:tailEnd type="none" w="med" len="med"/>
          </a:ln>
        </p:spPr>
      </p:pic>
      <p:pic>
        <p:nvPicPr>
          <p:cNvPr id="511" name="Shape 511"/>
          <p:cNvPicPr preferRelativeResize="0"/>
          <p:nvPr/>
        </p:nvPicPr>
        <p:blipFill rotWithShape="1">
          <a:blip r:embed="rId5">
            <a:alphaModFix/>
          </a:blip>
          <a:srcRect/>
          <a:stretch/>
        </p:blipFill>
        <p:spPr>
          <a:xfrm>
            <a:off x="4671373" y="1590662"/>
            <a:ext cx="3823250" cy="1909049"/>
          </a:xfrm>
          <a:prstGeom prst="rect">
            <a:avLst/>
          </a:prstGeom>
          <a:noFill/>
          <a:ln w="28575" cap="flat" cmpd="sng">
            <a:solidFill>
              <a:srgbClr val="980000"/>
            </a:solidFill>
            <a:prstDash val="solid"/>
            <a:round/>
            <a:headEnd type="none" w="med" len="med"/>
            <a:tailEnd type="none" w="med" len="me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Shape 516"/>
          <p:cNvSpPr txBox="1">
            <a:spLocks noGrp="1"/>
          </p:cNvSpPr>
          <p:nvPr>
            <p:ph type="title"/>
          </p:nvPr>
        </p:nvSpPr>
        <p:spPr>
          <a:xfrm>
            <a:off x="457200" y="685800"/>
            <a:ext cx="82296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2"/>
              </a:buClr>
              <a:buSzPct val="25000"/>
              <a:buFont typeface="Calibri"/>
              <a:buNone/>
            </a:pPr>
            <a:r>
              <a:rPr lang="en-US" sz="3600" b="1" i="0" u="none" strike="noStrike" cap="none" dirty="0">
                <a:solidFill>
                  <a:schemeClr val="dk2"/>
                </a:solidFill>
                <a:latin typeface="Calibri"/>
                <a:ea typeface="Calibri"/>
                <a:cs typeface="Calibri"/>
                <a:sym typeface="Calibri"/>
              </a:rPr>
              <a:t>Beaded Number Rack </a:t>
            </a:r>
          </a:p>
        </p:txBody>
      </p:sp>
      <p:sp>
        <p:nvSpPr>
          <p:cNvPr id="517" name="Shape 517"/>
          <p:cNvSpPr txBox="1">
            <a:spLocks noGrp="1"/>
          </p:cNvSpPr>
          <p:nvPr>
            <p:ph type="sldNum" idx="12"/>
          </p:nvPr>
        </p:nvSpPr>
        <p:spPr>
          <a:xfrm>
            <a:off x="6858000" y="6477000"/>
            <a:ext cx="2133598" cy="476251"/>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a:solidFill>
                  <a:schemeClr val="dk1"/>
                </a:solidFill>
                <a:latin typeface="Arial"/>
                <a:ea typeface="Arial"/>
                <a:cs typeface="Arial"/>
                <a:sym typeface="Arial"/>
              </a:rPr>
              <a:t>31</a:t>
            </a:fld>
            <a:endParaRPr lang="en-US" sz="1400" b="0" i="0" u="none" strike="noStrike" cap="none" dirty="0">
              <a:solidFill>
                <a:schemeClr val="dk1"/>
              </a:solidFill>
              <a:latin typeface="Arial"/>
              <a:ea typeface="Arial"/>
              <a:cs typeface="Arial"/>
              <a:sym typeface="Arial"/>
            </a:endParaRPr>
          </a:p>
        </p:txBody>
      </p:sp>
      <p:pic>
        <p:nvPicPr>
          <p:cNvPr id="518" name="Shape 518"/>
          <p:cNvPicPr preferRelativeResize="0"/>
          <p:nvPr/>
        </p:nvPicPr>
        <p:blipFill rotWithShape="1">
          <a:blip r:embed="rId3">
            <a:alphaModFix/>
          </a:blip>
          <a:srcRect/>
          <a:stretch/>
        </p:blipFill>
        <p:spPr>
          <a:xfrm>
            <a:off x="550500" y="1661175"/>
            <a:ext cx="3130500" cy="3130500"/>
          </a:xfrm>
          <a:prstGeom prst="rect">
            <a:avLst/>
          </a:prstGeom>
          <a:noFill/>
          <a:ln>
            <a:noFill/>
          </a:ln>
        </p:spPr>
      </p:pic>
      <p:pic>
        <p:nvPicPr>
          <p:cNvPr id="519" name="Shape 519"/>
          <p:cNvPicPr preferRelativeResize="0"/>
          <p:nvPr/>
        </p:nvPicPr>
        <p:blipFill rotWithShape="1">
          <a:blip r:embed="rId4">
            <a:alphaModFix/>
          </a:blip>
          <a:srcRect/>
          <a:stretch/>
        </p:blipFill>
        <p:spPr>
          <a:xfrm>
            <a:off x="5694803" y="988553"/>
            <a:ext cx="2661000" cy="2661000"/>
          </a:xfrm>
          <a:prstGeom prst="rect">
            <a:avLst/>
          </a:prstGeom>
          <a:noFill/>
          <a:ln>
            <a:noFill/>
          </a:ln>
        </p:spPr>
      </p:pic>
      <p:pic>
        <p:nvPicPr>
          <p:cNvPr id="520" name="Shape 520"/>
          <p:cNvPicPr preferRelativeResize="0"/>
          <p:nvPr/>
        </p:nvPicPr>
        <p:blipFill>
          <a:blip r:embed="rId5">
            <a:alphaModFix/>
          </a:blip>
          <a:stretch>
            <a:fillRect/>
          </a:stretch>
        </p:blipFill>
        <p:spPr>
          <a:xfrm>
            <a:off x="3190875" y="3903300"/>
            <a:ext cx="3428612" cy="2573699"/>
          </a:xfrm>
          <a:prstGeom prst="rect">
            <a:avLst/>
          </a:prstGeom>
          <a:noFill/>
          <a:ln>
            <a:noFill/>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Shape 525"/>
          <p:cNvSpPr txBox="1">
            <a:spLocks noGrp="1"/>
          </p:cNvSpPr>
          <p:nvPr>
            <p:ph type="title"/>
          </p:nvPr>
        </p:nvSpPr>
        <p:spPr>
          <a:xfrm>
            <a:off x="457200" y="685800"/>
            <a:ext cx="82296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2"/>
              </a:buClr>
              <a:buSzPct val="25000"/>
              <a:buFont typeface="Calibri"/>
              <a:buNone/>
            </a:pPr>
            <a:r>
              <a:rPr lang="en-US" sz="3600" b="1" i="0" u="none" strike="noStrike" cap="none" dirty="0">
                <a:solidFill>
                  <a:schemeClr val="dk2"/>
                </a:solidFill>
                <a:latin typeface="Calibri"/>
                <a:ea typeface="Calibri"/>
                <a:cs typeface="Calibri"/>
                <a:sym typeface="Calibri"/>
              </a:rPr>
              <a:t>Dot Cards</a:t>
            </a:r>
          </a:p>
        </p:txBody>
      </p:sp>
      <p:sp>
        <p:nvSpPr>
          <p:cNvPr id="526" name="Shape 526"/>
          <p:cNvSpPr txBox="1">
            <a:spLocks noGrp="1"/>
          </p:cNvSpPr>
          <p:nvPr>
            <p:ph type="sldNum" idx="12"/>
          </p:nvPr>
        </p:nvSpPr>
        <p:spPr>
          <a:xfrm>
            <a:off x="6858000" y="6477000"/>
            <a:ext cx="2133598" cy="476251"/>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a:solidFill>
                  <a:schemeClr val="dk1"/>
                </a:solidFill>
                <a:latin typeface="Arial"/>
                <a:ea typeface="Arial"/>
                <a:cs typeface="Arial"/>
                <a:sym typeface="Arial"/>
              </a:rPr>
              <a:t>32</a:t>
            </a:fld>
            <a:endParaRPr lang="en-US" sz="1400" b="0" i="0" u="none" strike="noStrike" cap="none" dirty="0">
              <a:solidFill>
                <a:schemeClr val="dk1"/>
              </a:solidFill>
              <a:latin typeface="Arial"/>
              <a:ea typeface="Arial"/>
              <a:cs typeface="Arial"/>
              <a:sym typeface="Arial"/>
            </a:endParaRPr>
          </a:p>
        </p:txBody>
      </p:sp>
      <p:pic>
        <p:nvPicPr>
          <p:cNvPr id="527" name="Shape 527"/>
          <p:cNvPicPr preferRelativeResize="0"/>
          <p:nvPr/>
        </p:nvPicPr>
        <p:blipFill rotWithShape="1">
          <a:blip r:embed="rId3">
            <a:alphaModFix/>
          </a:blip>
          <a:srcRect/>
          <a:stretch/>
        </p:blipFill>
        <p:spPr>
          <a:xfrm>
            <a:off x="635650" y="2318375"/>
            <a:ext cx="2838450" cy="2867025"/>
          </a:xfrm>
          <a:prstGeom prst="rect">
            <a:avLst/>
          </a:prstGeom>
          <a:noFill/>
          <a:ln>
            <a:noFill/>
          </a:ln>
        </p:spPr>
      </p:pic>
      <p:pic>
        <p:nvPicPr>
          <p:cNvPr id="528" name="Shape 528"/>
          <p:cNvPicPr preferRelativeResize="0"/>
          <p:nvPr/>
        </p:nvPicPr>
        <p:blipFill rotWithShape="1">
          <a:blip r:embed="rId4">
            <a:alphaModFix/>
          </a:blip>
          <a:srcRect/>
          <a:stretch/>
        </p:blipFill>
        <p:spPr>
          <a:xfrm>
            <a:off x="5242587" y="1629962"/>
            <a:ext cx="2543174" cy="1904999"/>
          </a:xfrm>
          <a:prstGeom prst="rect">
            <a:avLst/>
          </a:prstGeom>
          <a:noFill/>
          <a:ln>
            <a:noFill/>
          </a:ln>
        </p:spPr>
      </p:pic>
      <p:pic>
        <p:nvPicPr>
          <p:cNvPr id="529" name="Shape 529"/>
          <p:cNvPicPr preferRelativeResize="0"/>
          <p:nvPr/>
        </p:nvPicPr>
        <p:blipFill rotWithShape="1">
          <a:blip r:embed="rId5">
            <a:alphaModFix/>
          </a:blip>
          <a:srcRect/>
          <a:stretch/>
        </p:blipFill>
        <p:spPr>
          <a:xfrm>
            <a:off x="4263487" y="4323737"/>
            <a:ext cx="2514599" cy="1819274"/>
          </a:xfrm>
          <a:prstGeom prst="rect">
            <a:avLst/>
          </a:prstGeom>
          <a:noFill/>
          <a:ln>
            <a:noFill/>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Shape 535"/>
          <p:cNvSpPr txBox="1">
            <a:spLocks noGrp="1"/>
          </p:cNvSpPr>
          <p:nvPr>
            <p:ph type="title"/>
          </p:nvPr>
        </p:nvSpPr>
        <p:spPr>
          <a:xfrm>
            <a:off x="175300" y="609600"/>
            <a:ext cx="8229600" cy="114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2"/>
              </a:buClr>
              <a:buSzPct val="25000"/>
              <a:buFont typeface="Calibri"/>
              <a:buNone/>
            </a:pPr>
            <a:r>
              <a:rPr lang="en-US" sz="3600" b="1" i="0" u="none" strike="noStrike" cap="none" dirty="0">
                <a:solidFill>
                  <a:schemeClr val="dk2"/>
                </a:solidFill>
                <a:latin typeface="Calibri"/>
                <a:ea typeface="Calibri"/>
                <a:cs typeface="Calibri"/>
                <a:sym typeface="Calibri"/>
              </a:rPr>
              <a:t>Dot Images</a:t>
            </a:r>
          </a:p>
        </p:txBody>
      </p:sp>
      <p:sp>
        <p:nvSpPr>
          <p:cNvPr id="536" name="Shape 536"/>
          <p:cNvSpPr txBox="1">
            <a:spLocks noGrp="1"/>
          </p:cNvSpPr>
          <p:nvPr>
            <p:ph type="sldNum" idx="12"/>
          </p:nvPr>
        </p:nvSpPr>
        <p:spPr>
          <a:xfrm>
            <a:off x="6858000" y="6477000"/>
            <a:ext cx="2133599" cy="4764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33</a:t>
            </a:fld>
            <a:endParaRPr lang="en-US" sz="1400" b="0" i="0" u="none" strike="noStrike" cap="none" dirty="0">
              <a:solidFill>
                <a:srgbClr val="000000"/>
              </a:solidFill>
              <a:latin typeface="Arial"/>
              <a:ea typeface="Arial"/>
              <a:cs typeface="Arial"/>
              <a:sym typeface="Arial"/>
            </a:endParaRPr>
          </a:p>
        </p:txBody>
      </p:sp>
      <p:sp>
        <p:nvSpPr>
          <p:cNvPr id="537" name="Shape 537"/>
          <p:cNvSpPr/>
          <p:nvPr/>
        </p:nvSpPr>
        <p:spPr>
          <a:xfrm>
            <a:off x="3527625" y="2594000"/>
            <a:ext cx="730199" cy="706200"/>
          </a:xfrm>
          <a:prstGeom prst="ellipse">
            <a:avLst/>
          </a:prstGeom>
          <a:solidFill>
            <a:srgbClr val="00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latin typeface="Arial"/>
              <a:ea typeface="Arial"/>
              <a:cs typeface="Arial"/>
              <a:sym typeface="Arial"/>
            </a:endParaRPr>
          </a:p>
        </p:txBody>
      </p:sp>
      <p:sp>
        <p:nvSpPr>
          <p:cNvPr id="538" name="Shape 538"/>
          <p:cNvSpPr/>
          <p:nvPr/>
        </p:nvSpPr>
        <p:spPr>
          <a:xfrm>
            <a:off x="2797425" y="1887800"/>
            <a:ext cx="730199" cy="706200"/>
          </a:xfrm>
          <a:prstGeom prst="ellipse">
            <a:avLst/>
          </a:prstGeom>
          <a:solidFill>
            <a:srgbClr val="00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latin typeface="Arial"/>
              <a:ea typeface="Arial"/>
              <a:cs typeface="Arial"/>
              <a:sym typeface="Arial"/>
            </a:endParaRPr>
          </a:p>
        </p:txBody>
      </p:sp>
      <p:sp>
        <p:nvSpPr>
          <p:cNvPr id="539" name="Shape 539"/>
          <p:cNvSpPr/>
          <p:nvPr/>
        </p:nvSpPr>
        <p:spPr>
          <a:xfrm>
            <a:off x="4937100" y="4074875"/>
            <a:ext cx="730199" cy="706200"/>
          </a:xfrm>
          <a:prstGeom prst="ellipse">
            <a:avLst/>
          </a:prstGeom>
          <a:solidFill>
            <a:srgbClr val="00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latin typeface="Arial"/>
              <a:ea typeface="Arial"/>
              <a:cs typeface="Arial"/>
              <a:sym typeface="Arial"/>
            </a:endParaRPr>
          </a:p>
        </p:txBody>
      </p:sp>
      <p:sp>
        <p:nvSpPr>
          <p:cNvPr id="540" name="Shape 540"/>
          <p:cNvSpPr/>
          <p:nvPr/>
        </p:nvSpPr>
        <p:spPr>
          <a:xfrm>
            <a:off x="4206900" y="3368675"/>
            <a:ext cx="730199" cy="706200"/>
          </a:xfrm>
          <a:prstGeom prst="ellipse">
            <a:avLst/>
          </a:prstGeom>
          <a:solidFill>
            <a:srgbClr val="00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latin typeface="Arial"/>
              <a:ea typeface="Arial"/>
              <a:cs typeface="Arial"/>
              <a:sym typeface="Arial"/>
            </a:endParaRPr>
          </a:p>
        </p:txBody>
      </p:sp>
      <p:sp>
        <p:nvSpPr>
          <p:cNvPr id="541" name="Shape 541"/>
          <p:cNvSpPr/>
          <p:nvPr/>
        </p:nvSpPr>
        <p:spPr>
          <a:xfrm>
            <a:off x="4988025" y="2594000"/>
            <a:ext cx="730199" cy="706200"/>
          </a:xfrm>
          <a:prstGeom prst="ellipse">
            <a:avLst/>
          </a:prstGeom>
          <a:solidFill>
            <a:srgbClr val="00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latin typeface="Arial"/>
              <a:ea typeface="Arial"/>
              <a:cs typeface="Arial"/>
              <a:sym typeface="Arial"/>
            </a:endParaRPr>
          </a:p>
        </p:txBody>
      </p:sp>
      <p:sp>
        <p:nvSpPr>
          <p:cNvPr id="542" name="Shape 542"/>
          <p:cNvSpPr/>
          <p:nvPr/>
        </p:nvSpPr>
        <p:spPr>
          <a:xfrm>
            <a:off x="3527625" y="4074875"/>
            <a:ext cx="730199" cy="706200"/>
          </a:xfrm>
          <a:prstGeom prst="ellipse">
            <a:avLst/>
          </a:prstGeom>
          <a:solidFill>
            <a:srgbClr val="00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latin typeface="Arial"/>
              <a:ea typeface="Arial"/>
              <a:cs typeface="Arial"/>
              <a:sym typeface="Arial"/>
            </a:endParaRPr>
          </a:p>
        </p:txBody>
      </p:sp>
      <p:sp>
        <p:nvSpPr>
          <p:cNvPr id="543" name="Shape 543"/>
          <p:cNvSpPr/>
          <p:nvPr/>
        </p:nvSpPr>
        <p:spPr>
          <a:xfrm>
            <a:off x="5718225" y="1820200"/>
            <a:ext cx="730199" cy="706200"/>
          </a:xfrm>
          <a:prstGeom prst="ellipse">
            <a:avLst/>
          </a:prstGeom>
          <a:solidFill>
            <a:srgbClr val="00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latin typeface="Arial"/>
              <a:ea typeface="Arial"/>
              <a:cs typeface="Arial"/>
              <a:sym typeface="Arial"/>
            </a:endParaRPr>
          </a:p>
        </p:txBody>
      </p:sp>
      <p:sp>
        <p:nvSpPr>
          <p:cNvPr id="544" name="Shape 544"/>
          <p:cNvSpPr/>
          <p:nvPr/>
        </p:nvSpPr>
        <p:spPr>
          <a:xfrm>
            <a:off x="2797425" y="4781075"/>
            <a:ext cx="730199" cy="706200"/>
          </a:xfrm>
          <a:prstGeom prst="ellipse">
            <a:avLst/>
          </a:prstGeom>
          <a:solidFill>
            <a:srgbClr val="00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latin typeface="Arial"/>
              <a:ea typeface="Arial"/>
              <a:cs typeface="Arial"/>
              <a:sym typeface="Arial"/>
            </a:endParaRPr>
          </a:p>
        </p:txBody>
      </p:sp>
      <p:sp>
        <p:nvSpPr>
          <p:cNvPr id="545" name="Shape 545"/>
          <p:cNvSpPr/>
          <p:nvPr/>
        </p:nvSpPr>
        <p:spPr>
          <a:xfrm>
            <a:off x="5667300" y="4781075"/>
            <a:ext cx="730199" cy="706200"/>
          </a:xfrm>
          <a:prstGeom prst="ellipse">
            <a:avLst/>
          </a:prstGeom>
          <a:solidFill>
            <a:srgbClr val="00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latin typeface="Arial"/>
              <a:ea typeface="Arial"/>
              <a:cs typeface="Arial"/>
              <a:sym typeface="Arial"/>
            </a:endParaRPr>
          </a:p>
        </p:txBody>
      </p:sp>
      <p:sp>
        <p:nvSpPr>
          <p:cNvPr id="546" name="Shape 546"/>
          <p:cNvSpPr/>
          <p:nvPr/>
        </p:nvSpPr>
        <p:spPr>
          <a:xfrm>
            <a:off x="1352400" y="1651675"/>
            <a:ext cx="6439199" cy="4236899"/>
          </a:xfrm>
          <a:prstGeom prst="rect">
            <a:avLst/>
          </a:prstGeom>
          <a:solidFill>
            <a:srgbClr val="1155CC"/>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552" name="Shape 552"/>
          <p:cNvSpPr txBox="1">
            <a:spLocks noGrp="1"/>
          </p:cNvSpPr>
          <p:nvPr>
            <p:ph type="title"/>
          </p:nvPr>
        </p:nvSpPr>
        <p:spPr>
          <a:xfrm>
            <a:off x="332975" y="653425"/>
            <a:ext cx="8229600" cy="114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2"/>
              </a:buClr>
              <a:buSzPct val="25000"/>
              <a:buFont typeface="Calibri"/>
              <a:buNone/>
            </a:pPr>
            <a:r>
              <a:rPr lang="en-US" sz="3600" b="1" i="0" u="none" strike="noStrike" cap="none" dirty="0">
                <a:solidFill>
                  <a:schemeClr val="dk2"/>
                </a:solidFill>
                <a:latin typeface="Calibri"/>
                <a:ea typeface="Calibri"/>
                <a:cs typeface="Calibri"/>
                <a:sym typeface="Calibri"/>
              </a:rPr>
              <a:t>Dot Images</a:t>
            </a:r>
          </a:p>
        </p:txBody>
      </p:sp>
      <p:sp>
        <p:nvSpPr>
          <p:cNvPr id="553" name="Shape 553"/>
          <p:cNvSpPr txBox="1">
            <a:spLocks noGrp="1"/>
          </p:cNvSpPr>
          <p:nvPr>
            <p:ph type="sldNum" idx="12"/>
          </p:nvPr>
        </p:nvSpPr>
        <p:spPr>
          <a:xfrm>
            <a:off x="6858000" y="6477000"/>
            <a:ext cx="2133599" cy="4764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34</a:t>
            </a:fld>
            <a:endParaRPr lang="en-US" sz="1400" b="0" i="0" u="none" strike="noStrike" cap="none" dirty="0">
              <a:solidFill>
                <a:srgbClr val="000000"/>
              </a:solidFill>
              <a:latin typeface="Arial"/>
              <a:ea typeface="Arial"/>
              <a:cs typeface="Arial"/>
              <a:sym typeface="Arial"/>
            </a:endParaRPr>
          </a:p>
        </p:txBody>
      </p:sp>
      <p:sp>
        <p:nvSpPr>
          <p:cNvPr id="554" name="Shape 554"/>
          <p:cNvSpPr/>
          <p:nvPr/>
        </p:nvSpPr>
        <p:spPr>
          <a:xfrm>
            <a:off x="2797425" y="3368675"/>
            <a:ext cx="730199" cy="706200"/>
          </a:xfrm>
          <a:prstGeom prst="ellipse">
            <a:avLst/>
          </a:prstGeom>
          <a:solidFill>
            <a:srgbClr val="00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latin typeface="Arial"/>
              <a:ea typeface="Arial"/>
              <a:cs typeface="Arial"/>
              <a:sym typeface="Arial"/>
            </a:endParaRPr>
          </a:p>
        </p:txBody>
      </p:sp>
      <p:sp>
        <p:nvSpPr>
          <p:cNvPr id="555" name="Shape 555"/>
          <p:cNvSpPr/>
          <p:nvPr/>
        </p:nvSpPr>
        <p:spPr>
          <a:xfrm>
            <a:off x="4082675" y="2002050"/>
            <a:ext cx="730199" cy="706200"/>
          </a:xfrm>
          <a:prstGeom prst="ellipse">
            <a:avLst/>
          </a:prstGeom>
          <a:solidFill>
            <a:srgbClr val="00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latin typeface="Arial"/>
              <a:ea typeface="Arial"/>
              <a:cs typeface="Arial"/>
              <a:sym typeface="Arial"/>
            </a:endParaRPr>
          </a:p>
        </p:txBody>
      </p:sp>
      <p:sp>
        <p:nvSpPr>
          <p:cNvPr id="556" name="Shape 556"/>
          <p:cNvSpPr/>
          <p:nvPr/>
        </p:nvSpPr>
        <p:spPr>
          <a:xfrm>
            <a:off x="5616375" y="3368675"/>
            <a:ext cx="730199" cy="706200"/>
          </a:xfrm>
          <a:prstGeom prst="ellipse">
            <a:avLst/>
          </a:prstGeom>
          <a:solidFill>
            <a:srgbClr val="00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latin typeface="Arial"/>
              <a:ea typeface="Arial"/>
              <a:cs typeface="Arial"/>
              <a:sym typeface="Arial"/>
            </a:endParaRPr>
          </a:p>
        </p:txBody>
      </p:sp>
      <p:sp>
        <p:nvSpPr>
          <p:cNvPr id="557" name="Shape 557"/>
          <p:cNvSpPr/>
          <p:nvPr/>
        </p:nvSpPr>
        <p:spPr>
          <a:xfrm>
            <a:off x="2797425" y="4781075"/>
            <a:ext cx="730199" cy="706200"/>
          </a:xfrm>
          <a:prstGeom prst="ellipse">
            <a:avLst/>
          </a:prstGeom>
          <a:solidFill>
            <a:srgbClr val="00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latin typeface="Arial"/>
              <a:ea typeface="Arial"/>
              <a:cs typeface="Arial"/>
              <a:sym typeface="Arial"/>
            </a:endParaRPr>
          </a:p>
        </p:txBody>
      </p:sp>
      <p:sp>
        <p:nvSpPr>
          <p:cNvPr id="558" name="Shape 558"/>
          <p:cNvSpPr/>
          <p:nvPr/>
        </p:nvSpPr>
        <p:spPr>
          <a:xfrm>
            <a:off x="5667300" y="4781075"/>
            <a:ext cx="730199" cy="706200"/>
          </a:xfrm>
          <a:prstGeom prst="ellipse">
            <a:avLst/>
          </a:prstGeom>
          <a:solidFill>
            <a:srgbClr val="00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sp>
        <p:nvSpPr>
          <p:cNvPr id="564" name="Shape 564"/>
          <p:cNvSpPr txBox="1">
            <a:spLocks noGrp="1"/>
          </p:cNvSpPr>
          <p:nvPr>
            <p:ph type="title"/>
          </p:nvPr>
        </p:nvSpPr>
        <p:spPr>
          <a:xfrm>
            <a:off x="197200" y="609600"/>
            <a:ext cx="8229600" cy="114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2"/>
              </a:buClr>
              <a:buSzPct val="25000"/>
              <a:buFont typeface="Calibri"/>
              <a:buNone/>
            </a:pPr>
            <a:r>
              <a:rPr lang="en-US" sz="3600" b="1" i="0" u="none" strike="noStrike" cap="none" dirty="0">
                <a:solidFill>
                  <a:schemeClr val="dk2"/>
                </a:solidFill>
                <a:latin typeface="Calibri"/>
                <a:ea typeface="Calibri"/>
                <a:cs typeface="Calibri"/>
                <a:sym typeface="Calibri"/>
              </a:rPr>
              <a:t>Dot Images</a:t>
            </a:r>
          </a:p>
        </p:txBody>
      </p:sp>
      <p:sp>
        <p:nvSpPr>
          <p:cNvPr id="565" name="Shape 565"/>
          <p:cNvSpPr txBox="1">
            <a:spLocks noGrp="1"/>
          </p:cNvSpPr>
          <p:nvPr>
            <p:ph type="sldNum" idx="12"/>
          </p:nvPr>
        </p:nvSpPr>
        <p:spPr>
          <a:xfrm>
            <a:off x="6858000" y="6477000"/>
            <a:ext cx="2133599" cy="4764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35</a:t>
            </a:fld>
            <a:endParaRPr lang="en-US" sz="1400" b="0" i="0" u="none" strike="noStrike" cap="none" dirty="0">
              <a:solidFill>
                <a:srgbClr val="000000"/>
              </a:solidFill>
              <a:latin typeface="Arial"/>
              <a:ea typeface="Arial"/>
              <a:cs typeface="Arial"/>
              <a:sym typeface="Arial"/>
            </a:endParaRPr>
          </a:p>
        </p:txBody>
      </p:sp>
      <p:sp>
        <p:nvSpPr>
          <p:cNvPr id="566" name="Shape 566"/>
          <p:cNvSpPr/>
          <p:nvPr/>
        </p:nvSpPr>
        <p:spPr>
          <a:xfrm>
            <a:off x="3527625" y="2594000"/>
            <a:ext cx="730199" cy="706200"/>
          </a:xfrm>
          <a:prstGeom prst="ellipse">
            <a:avLst/>
          </a:prstGeom>
          <a:solidFill>
            <a:srgbClr val="00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latin typeface="Arial"/>
              <a:ea typeface="Arial"/>
              <a:cs typeface="Arial"/>
              <a:sym typeface="Arial"/>
            </a:endParaRPr>
          </a:p>
        </p:txBody>
      </p:sp>
      <p:sp>
        <p:nvSpPr>
          <p:cNvPr id="567" name="Shape 567"/>
          <p:cNvSpPr/>
          <p:nvPr/>
        </p:nvSpPr>
        <p:spPr>
          <a:xfrm>
            <a:off x="2797425" y="1887800"/>
            <a:ext cx="730199" cy="706200"/>
          </a:xfrm>
          <a:prstGeom prst="ellipse">
            <a:avLst/>
          </a:prstGeom>
          <a:solidFill>
            <a:srgbClr val="00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latin typeface="Arial"/>
              <a:ea typeface="Arial"/>
              <a:cs typeface="Arial"/>
              <a:sym typeface="Arial"/>
            </a:endParaRPr>
          </a:p>
        </p:txBody>
      </p:sp>
      <p:sp>
        <p:nvSpPr>
          <p:cNvPr id="568" name="Shape 568"/>
          <p:cNvSpPr/>
          <p:nvPr/>
        </p:nvSpPr>
        <p:spPr>
          <a:xfrm>
            <a:off x="4937100" y="4074875"/>
            <a:ext cx="730199" cy="706200"/>
          </a:xfrm>
          <a:prstGeom prst="ellipse">
            <a:avLst/>
          </a:prstGeom>
          <a:solidFill>
            <a:srgbClr val="00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latin typeface="Arial"/>
              <a:ea typeface="Arial"/>
              <a:cs typeface="Arial"/>
              <a:sym typeface="Arial"/>
            </a:endParaRPr>
          </a:p>
        </p:txBody>
      </p:sp>
      <p:sp>
        <p:nvSpPr>
          <p:cNvPr id="569" name="Shape 569"/>
          <p:cNvSpPr/>
          <p:nvPr/>
        </p:nvSpPr>
        <p:spPr>
          <a:xfrm>
            <a:off x="4206900" y="3368675"/>
            <a:ext cx="730199" cy="706200"/>
          </a:xfrm>
          <a:prstGeom prst="ellipse">
            <a:avLst/>
          </a:prstGeom>
          <a:solidFill>
            <a:srgbClr val="00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latin typeface="Arial"/>
              <a:ea typeface="Arial"/>
              <a:cs typeface="Arial"/>
              <a:sym typeface="Arial"/>
            </a:endParaRPr>
          </a:p>
        </p:txBody>
      </p:sp>
      <p:sp>
        <p:nvSpPr>
          <p:cNvPr id="570" name="Shape 570"/>
          <p:cNvSpPr/>
          <p:nvPr/>
        </p:nvSpPr>
        <p:spPr>
          <a:xfrm>
            <a:off x="4988025" y="2594000"/>
            <a:ext cx="730199" cy="706200"/>
          </a:xfrm>
          <a:prstGeom prst="ellipse">
            <a:avLst/>
          </a:prstGeom>
          <a:solidFill>
            <a:srgbClr val="00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latin typeface="Arial"/>
              <a:ea typeface="Arial"/>
              <a:cs typeface="Arial"/>
              <a:sym typeface="Arial"/>
            </a:endParaRPr>
          </a:p>
        </p:txBody>
      </p:sp>
      <p:sp>
        <p:nvSpPr>
          <p:cNvPr id="571" name="Shape 571"/>
          <p:cNvSpPr/>
          <p:nvPr/>
        </p:nvSpPr>
        <p:spPr>
          <a:xfrm>
            <a:off x="3527625" y="4074875"/>
            <a:ext cx="730199" cy="706200"/>
          </a:xfrm>
          <a:prstGeom prst="ellipse">
            <a:avLst/>
          </a:prstGeom>
          <a:solidFill>
            <a:srgbClr val="00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latin typeface="Arial"/>
              <a:ea typeface="Arial"/>
              <a:cs typeface="Arial"/>
              <a:sym typeface="Arial"/>
            </a:endParaRPr>
          </a:p>
        </p:txBody>
      </p:sp>
      <p:sp>
        <p:nvSpPr>
          <p:cNvPr id="572" name="Shape 572"/>
          <p:cNvSpPr/>
          <p:nvPr/>
        </p:nvSpPr>
        <p:spPr>
          <a:xfrm>
            <a:off x="5718225" y="1820200"/>
            <a:ext cx="730199" cy="706200"/>
          </a:xfrm>
          <a:prstGeom prst="ellipse">
            <a:avLst/>
          </a:prstGeom>
          <a:solidFill>
            <a:srgbClr val="00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latin typeface="Arial"/>
              <a:ea typeface="Arial"/>
              <a:cs typeface="Arial"/>
              <a:sym typeface="Arial"/>
            </a:endParaRPr>
          </a:p>
        </p:txBody>
      </p:sp>
      <p:sp>
        <p:nvSpPr>
          <p:cNvPr id="573" name="Shape 573"/>
          <p:cNvSpPr/>
          <p:nvPr/>
        </p:nvSpPr>
        <p:spPr>
          <a:xfrm>
            <a:off x="2797425" y="4781075"/>
            <a:ext cx="730199" cy="706200"/>
          </a:xfrm>
          <a:prstGeom prst="ellipse">
            <a:avLst/>
          </a:prstGeom>
          <a:solidFill>
            <a:srgbClr val="00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latin typeface="Arial"/>
              <a:ea typeface="Arial"/>
              <a:cs typeface="Arial"/>
              <a:sym typeface="Arial"/>
            </a:endParaRPr>
          </a:p>
        </p:txBody>
      </p:sp>
      <p:sp>
        <p:nvSpPr>
          <p:cNvPr id="574" name="Shape 574"/>
          <p:cNvSpPr/>
          <p:nvPr/>
        </p:nvSpPr>
        <p:spPr>
          <a:xfrm>
            <a:off x="5667300" y="4781075"/>
            <a:ext cx="730199" cy="706200"/>
          </a:xfrm>
          <a:prstGeom prst="ellipse">
            <a:avLst/>
          </a:prstGeom>
          <a:solidFill>
            <a:srgbClr val="00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latin typeface="Arial"/>
              <a:ea typeface="Arial"/>
              <a:cs typeface="Arial"/>
              <a:sym typeface="Arial"/>
            </a:endParaRPr>
          </a:p>
        </p:txBody>
      </p:sp>
      <p:sp>
        <p:nvSpPr>
          <p:cNvPr id="575" name="Shape 575"/>
          <p:cNvSpPr/>
          <p:nvPr/>
        </p:nvSpPr>
        <p:spPr>
          <a:xfrm>
            <a:off x="1352400" y="1651675"/>
            <a:ext cx="6439199" cy="4236899"/>
          </a:xfrm>
          <a:prstGeom prst="rect">
            <a:avLst/>
          </a:prstGeom>
          <a:solidFill>
            <a:srgbClr val="1155CC"/>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80"/>
        <p:cNvGrpSpPr/>
        <p:nvPr/>
      </p:nvGrpSpPr>
      <p:grpSpPr>
        <a:xfrm>
          <a:off x="0" y="0"/>
          <a:ext cx="0" cy="0"/>
          <a:chOff x="0" y="0"/>
          <a:chExt cx="0" cy="0"/>
        </a:xfrm>
      </p:grpSpPr>
      <p:sp>
        <p:nvSpPr>
          <p:cNvPr id="581" name="Shape 581"/>
          <p:cNvSpPr txBox="1">
            <a:spLocks noGrp="1"/>
          </p:cNvSpPr>
          <p:nvPr>
            <p:ph type="title"/>
          </p:nvPr>
        </p:nvSpPr>
        <p:spPr>
          <a:xfrm>
            <a:off x="457200" y="697225"/>
            <a:ext cx="8229600" cy="114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2"/>
              </a:buClr>
              <a:buSzPct val="25000"/>
              <a:buFont typeface="Calibri"/>
              <a:buNone/>
            </a:pPr>
            <a:r>
              <a:rPr lang="en-US" sz="3600" b="1" i="0" u="none" strike="noStrike" cap="none" dirty="0">
                <a:solidFill>
                  <a:schemeClr val="dk2"/>
                </a:solidFill>
                <a:latin typeface="Calibri"/>
                <a:ea typeface="Calibri"/>
                <a:cs typeface="Calibri"/>
                <a:sym typeface="Calibri"/>
              </a:rPr>
              <a:t>Dot Images</a:t>
            </a:r>
          </a:p>
        </p:txBody>
      </p:sp>
      <p:sp>
        <p:nvSpPr>
          <p:cNvPr id="582" name="Shape 582"/>
          <p:cNvSpPr txBox="1">
            <a:spLocks noGrp="1"/>
          </p:cNvSpPr>
          <p:nvPr>
            <p:ph type="sldNum" idx="12"/>
          </p:nvPr>
        </p:nvSpPr>
        <p:spPr>
          <a:xfrm>
            <a:off x="6858000" y="6477000"/>
            <a:ext cx="2133599" cy="4764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36</a:t>
            </a:fld>
            <a:endParaRPr lang="en-US" sz="1400" b="0" i="0" u="none" strike="noStrike" cap="none" dirty="0">
              <a:solidFill>
                <a:srgbClr val="000000"/>
              </a:solidFill>
              <a:latin typeface="Arial"/>
              <a:ea typeface="Arial"/>
              <a:cs typeface="Arial"/>
              <a:sym typeface="Arial"/>
            </a:endParaRPr>
          </a:p>
        </p:txBody>
      </p:sp>
      <p:sp>
        <p:nvSpPr>
          <p:cNvPr id="583" name="Shape 583"/>
          <p:cNvSpPr/>
          <p:nvPr/>
        </p:nvSpPr>
        <p:spPr>
          <a:xfrm>
            <a:off x="2797425" y="3368675"/>
            <a:ext cx="730199" cy="706200"/>
          </a:xfrm>
          <a:prstGeom prst="ellipse">
            <a:avLst/>
          </a:prstGeom>
          <a:solidFill>
            <a:srgbClr val="00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latin typeface="Arial"/>
              <a:ea typeface="Arial"/>
              <a:cs typeface="Arial"/>
              <a:sym typeface="Arial"/>
            </a:endParaRPr>
          </a:p>
        </p:txBody>
      </p:sp>
      <p:sp>
        <p:nvSpPr>
          <p:cNvPr id="584" name="Shape 584"/>
          <p:cNvSpPr/>
          <p:nvPr/>
        </p:nvSpPr>
        <p:spPr>
          <a:xfrm>
            <a:off x="4206900" y="2002050"/>
            <a:ext cx="730199" cy="706200"/>
          </a:xfrm>
          <a:prstGeom prst="ellipse">
            <a:avLst/>
          </a:prstGeom>
          <a:solidFill>
            <a:srgbClr val="00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latin typeface="Arial"/>
              <a:ea typeface="Arial"/>
              <a:cs typeface="Arial"/>
              <a:sym typeface="Arial"/>
            </a:endParaRPr>
          </a:p>
        </p:txBody>
      </p:sp>
      <p:sp>
        <p:nvSpPr>
          <p:cNvPr id="585" name="Shape 585"/>
          <p:cNvSpPr/>
          <p:nvPr/>
        </p:nvSpPr>
        <p:spPr>
          <a:xfrm>
            <a:off x="5616375" y="3368675"/>
            <a:ext cx="730199" cy="706200"/>
          </a:xfrm>
          <a:prstGeom prst="ellipse">
            <a:avLst/>
          </a:prstGeom>
          <a:solidFill>
            <a:srgbClr val="00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latin typeface="Arial"/>
              <a:ea typeface="Arial"/>
              <a:cs typeface="Arial"/>
              <a:sym typeface="Arial"/>
            </a:endParaRPr>
          </a:p>
        </p:txBody>
      </p:sp>
      <p:sp>
        <p:nvSpPr>
          <p:cNvPr id="586" name="Shape 586"/>
          <p:cNvSpPr/>
          <p:nvPr/>
        </p:nvSpPr>
        <p:spPr>
          <a:xfrm>
            <a:off x="2797425" y="4781075"/>
            <a:ext cx="730199" cy="706200"/>
          </a:xfrm>
          <a:prstGeom prst="ellipse">
            <a:avLst/>
          </a:prstGeom>
          <a:solidFill>
            <a:srgbClr val="00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latin typeface="Arial"/>
              <a:ea typeface="Arial"/>
              <a:cs typeface="Arial"/>
              <a:sym typeface="Arial"/>
            </a:endParaRPr>
          </a:p>
        </p:txBody>
      </p:sp>
      <p:sp>
        <p:nvSpPr>
          <p:cNvPr id="587" name="Shape 587"/>
          <p:cNvSpPr/>
          <p:nvPr/>
        </p:nvSpPr>
        <p:spPr>
          <a:xfrm>
            <a:off x="5667300" y="4781075"/>
            <a:ext cx="730199" cy="706200"/>
          </a:xfrm>
          <a:prstGeom prst="ellipse">
            <a:avLst/>
          </a:prstGeom>
          <a:solidFill>
            <a:srgbClr val="00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92"/>
        <p:cNvGrpSpPr/>
        <p:nvPr/>
      </p:nvGrpSpPr>
      <p:grpSpPr>
        <a:xfrm>
          <a:off x="0" y="0"/>
          <a:ext cx="0" cy="0"/>
          <a:chOff x="0" y="0"/>
          <a:chExt cx="0" cy="0"/>
        </a:xfrm>
      </p:grpSpPr>
      <p:sp>
        <p:nvSpPr>
          <p:cNvPr id="593" name="Shape 593"/>
          <p:cNvSpPr txBox="1">
            <a:spLocks noGrp="1"/>
          </p:cNvSpPr>
          <p:nvPr>
            <p:ph type="title"/>
          </p:nvPr>
        </p:nvSpPr>
        <p:spPr>
          <a:xfrm>
            <a:off x="306750" y="676325"/>
            <a:ext cx="8229600" cy="114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2"/>
              </a:buClr>
              <a:buSzPct val="25000"/>
              <a:buFont typeface="Calibri"/>
              <a:buNone/>
            </a:pPr>
            <a:r>
              <a:rPr lang="en-US" sz="3600" b="1" i="0" u="none" strike="noStrike" cap="none" dirty="0">
                <a:solidFill>
                  <a:schemeClr val="dk2"/>
                </a:solidFill>
                <a:latin typeface="Calibri"/>
                <a:ea typeface="Calibri"/>
                <a:cs typeface="Calibri"/>
                <a:sym typeface="Calibri"/>
              </a:rPr>
              <a:t>Dot Images</a:t>
            </a:r>
          </a:p>
        </p:txBody>
      </p:sp>
      <p:sp>
        <p:nvSpPr>
          <p:cNvPr id="594" name="Shape 594"/>
          <p:cNvSpPr txBox="1">
            <a:spLocks noGrp="1"/>
          </p:cNvSpPr>
          <p:nvPr>
            <p:ph type="sldNum" idx="12"/>
          </p:nvPr>
        </p:nvSpPr>
        <p:spPr>
          <a:xfrm>
            <a:off x="6858000" y="6477000"/>
            <a:ext cx="2133599" cy="4764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37</a:t>
            </a:fld>
            <a:endParaRPr lang="en-US" sz="1400" b="0" i="0" u="none" strike="noStrike" cap="none" dirty="0">
              <a:solidFill>
                <a:srgbClr val="000000"/>
              </a:solidFill>
              <a:latin typeface="Arial"/>
              <a:ea typeface="Arial"/>
              <a:cs typeface="Arial"/>
              <a:sym typeface="Arial"/>
            </a:endParaRPr>
          </a:p>
        </p:txBody>
      </p:sp>
      <p:sp>
        <p:nvSpPr>
          <p:cNvPr id="595" name="Shape 595"/>
          <p:cNvSpPr/>
          <p:nvPr/>
        </p:nvSpPr>
        <p:spPr>
          <a:xfrm>
            <a:off x="3527625" y="2594000"/>
            <a:ext cx="730199" cy="706200"/>
          </a:xfrm>
          <a:prstGeom prst="ellipse">
            <a:avLst/>
          </a:prstGeom>
          <a:solidFill>
            <a:srgbClr val="00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latin typeface="Arial"/>
              <a:ea typeface="Arial"/>
              <a:cs typeface="Arial"/>
              <a:sym typeface="Arial"/>
            </a:endParaRPr>
          </a:p>
        </p:txBody>
      </p:sp>
      <p:sp>
        <p:nvSpPr>
          <p:cNvPr id="596" name="Shape 596"/>
          <p:cNvSpPr/>
          <p:nvPr/>
        </p:nvSpPr>
        <p:spPr>
          <a:xfrm>
            <a:off x="2797425" y="1887800"/>
            <a:ext cx="730199" cy="706200"/>
          </a:xfrm>
          <a:prstGeom prst="ellipse">
            <a:avLst/>
          </a:prstGeom>
          <a:solidFill>
            <a:srgbClr val="00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latin typeface="Arial"/>
              <a:ea typeface="Arial"/>
              <a:cs typeface="Arial"/>
              <a:sym typeface="Arial"/>
            </a:endParaRPr>
          </a:p>
        </p:txBody>
      </p:sp>
      <p:sp>
        <p:nvSpPr>
          <p:cNvPr id="597" name="Shape 597"/>
          <p:cNvSpPr/>
          <p:nvPr/>
        </p:nvSpPr>
        <p:spPr>
          <a:xfrm>
            <a:off x="4937100" y="4074875"/>
            <a:ext cx="730199" cy="706200"/>
          </a:xfrm>
          <a:prstGeom prst="ellipse">
            <a:avLst/>
          </a:prstGeom>
          <a:solidFill>
            <a:srgbClr val="00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latin typeface="Arial"/>
              <a:ea typeface="Arial"/>
              <a:cs typeface="Arial"/>
              <a:sym typeface="Arial"/>
            </a:endParaRPr>
          </a:p>
        </p:txBody>
      </p:sp>
      <p:sp>
        <p:nvSpPr>
          <p:cNvPr id="598" name="Shape 598"/>
          <p:cNvSpPr/>
          <p:nvPr/>
        </p:nvSpPr>
        <p:spPr>
          <a:xfrm>
            <a:off x="4206900" y="3368675"/>
            <a:ext cx="730199" cy="706200"/>
          </a:xfrm>
          <a:prstGeom prst="ellipse">
            <a:avLst/>
          </a:prstGeom>
          <a:solidFill>
            <a:srgbClr val="00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latin typeface="Arial"/>
              <a:ea typeface="Arial"/>
              <a:cs typeface="Arial"/>
              <a:sym typeface="Arial"/>
            </a:endParaRPr>
          </a:p>
        </p:txBody>
      </p:sp>
      <p:sp>
        <p:nvSpPr>
          <p:cNvPr id="599" name="Shape 599"/>
          <p:cNvSpPr/>
          <p:nvPr/>
        </p:nvSpPr>
        <p:spPr>
          <a:xfrm>
            <a:off x="4988025" y="2594000"/>
            <a:ext cx="730199" cy="706200"/>
          </a:xfrm>
          <a:prstGeom prst="ellipse">
            <a:avLst/>
          </a:prstGeom>
          <a:solidFill>
            <a:srgbClr val="00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latin typeface="Arial"/>
              <a:ea typeface="Arial"/>
              <a:cs typeface="Arial"/>
              <a:sym typeface="Arial"/>
            </a:endParaRPr>
          </a:p>
        </p:txBody>
      </p:sp>
      <p:sp>
        <p:nvSpPr>
          <p:cNvPr id="600" name="Shape 600"/>
          <p:cNvSpPr/>
          <p:nvPr/>
        </p:nvSpPr>
        <p:spPr>
          <a:xfrm>
            <a:off x="3527625" y="4074875"/>
            <a:ext cx="730199" cy="706200"/>
          </a:xfrm>
          <a:prstGeom prst="ellipse">
            <a:avLst/>
          </a:prstGeom>
          <a:solidFill>
            <a:srgbClr val="00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latin typeface="Arial"/>
              <a:ea typeface="Arial"/>
              <a:cs typeface="Arial"/>
              <a:sym typeface="Arial"/>
            </a:endParaRPr>
          </a:p>
        </p:txBody>
      </p:sp>
      <p:sp>
        <p:nvSpPr>
          <p:cNvPr id="601" name="Shape 601"/>
          <p:cNvSpPr/>
          <p:nvPr/>
        </p:nvSpPr>
        <p:spPr>
          <a:xfrm>
            <a:off x="5718225" y="1820200"/>
            <a:ext cx="730199" cy="706200"/>
          </a:xfrm>
          <a:prstGeom prst="ellipse">
            <a:avLst/>
          </a:prstGeom>
          <a:solidFill>
            <a:srgbClr val="00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latin typeface="Arial"/>
              <a:ea typeface="Arial"/>
              <a:cs typeface="Arial"/>
              <a:sym typeface="Arial"/>
            </a:endParaRPr>
          </a:p>
        </p:txBody>
      </p:sp>
      <p:sp>
        <p:nvSpPr>
          <p:cNvPr id="602" name="Shape 602"/>
          <p:cNvSpPr/>
          <p:nvPr/>
        </p:nvSpPr>
        <p:spPr>
          <a:xfrm>
            <a:off x="2797425" y="4781075"/>
            <a:ext cx="730199" cy="706200"/>
          </a:xfrm>
          <a:prstGeom prst="ellipse">
            <a:avLst/>
          </a:prstGeom>
          <a:solidFill>
            <a:srgbClr val="00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latin typeface="Arial"/>
              <a:ea typeface="Arial"/>
              <a:cs typeface="Arial"/>
              <a:sym typeface="Arial"/>
            </a:endParaRPr>
          </a:p>
        </p:txBody>
      </p:sp>
      <p:sp>
        <p:nvSpPr>
          <p:cNvPr id="603" name="Shape 603"/>
          <p:cNvSpPr/>
          <p:nvPr/>
        </p:nvSpPr>
        <p:spPr>
          <a:xfrm>
            <a:off x="5667300" y="4781075"/>
            <a:ext cx="730199" cy="706200"/>
          </a:xfrm>
          <a:prstGeom prst="ellipse">
            <a:avLst/>
          </a:prstGeom>
          <a:solidFill>
            <a:srgbClr val="00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latin typeface="Arial"/>
              <a:ea typeface="Arial"/>
              <a:cs typeface="Arial"/>
              <a:sym typeface="Arial"/>
            </a:endParaRPr>
          </a:p>
        </p:txBody>
      </p:sp>
      <p:sp>
        <p:nvSpPr>
          <p:cNvPr id="604" name="Shape 604"/>
          <p:cNvSpPr/>
          <p:nvPr/>
        </p:nvSpPr>
        <p:spPr>
          <a:xfrm>
            <a:off x="1352400" y="1651675"/>
            <a:ext cx="6439199" cy="4236899"/>
          </a:xfrm>
          <a:prstGeom prst="rect">
            <a:avLst/>
          </a:prstGeom>
          <a:solidFill>
            <a:srgbClr val="1155CC"/>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09"/>
        <p:cNvGrpSpPr/>
        <p:nvPr/>
      </p:nvGrpSpPr>
      <p:grpSpPr>
        <a:xfrm>
          <a:off x="0" y="0"/>
          <a:ext cx="0" cy="0"/>
          <a:chOff x="0" y="0"/>
          <a:chExt cx="0" cy="0"/>
        </a:xfrm>
      </p:grpSpPr>
      <p:sp>
        <p:nvSpPr>
          <p:cNvPr id="610" name="Shape 610"/>
          <p:cNvSpPr txBox="1">
            <a:spLocks noGrp="1"/>
          </p:cNvSpPr>
          <p:nvPr>
            <p:ph type="title"/>
          </p:nvPr>
        </p:nvSpPr>
        <p:spPr>
          <a:xfrm>
            <a:off x="457200" y="609600"/>
            <a:ext cx="8229600" cy="114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2"/>
              </a:buClr>
              <a:buSzPct val="25000"/>
              <a:buFont typeface="Calibri"/>
              <a:buNone/>
            </a:pPr>
            <a:r>
              <a:rPr lang="en-US" sz="3600" b="1" i="0" u="none" strike="noStrike" cap="none" dirty="0">
                <a:solidFill>
                  <a:schemeClr val="dk2"/>
                </a:solidFill>
                <a:latin typeface="Calibri"/>
                <a:ea typeface="Calibri"/>
                <a:cs typeface="Calibri"/>
                <a:sym typeface="Calibri"/>
              </a:rPr>
              <a:t>Dot Images</a:t>
            </a:r>
          </a:p>
        </p:txBody>
      </p:sp>
      <p:sp>
        <p:nvSpPr>
          <p:cNvPr id="611" name="Shape 611"/>
          <p:cNvSpPr txBox="1">
            <a:spLocks noGrp="1"/>
          </p:cNvSpPr>
          <p:nvPr>
            <p:ph type="sldNum" idx="12"/>
          </p:nvPr>
        </p:nvSpPr>
        <p:spPr>
          <a:xfrm>
            <a:off x="6858000" y="6477000"/>
            <a:ext cx="2133599" cy="4764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38</a:t>
            </a:fld>
            <a:endParaRPr lang="en-US" sz="1400" b="0" i="0" u="none" strike="noStrike" cap="none" dirty="0">
              <a:solidFill>
                <a:srgbClr val="000000"/>
              </a:solidFill>
              <a:latin typeface="Arial"/>
              <a:ea typeface="Arial"/>
              <a:cs typeface="Arial"/>
              <a:sym typeface="Arial"/>
            </a:endParaRPr>
          </a:p>
        </p:txBody>
      </p:sp>
      <p:sp>
        <p:nvSpPr>
          <p:cNvPr id="612" name="Shape 612"/>
          <p:cNvSpPr/>
          <p:nvPr/>
        </p:nvSpPr>
        <p:spPr>
          <a:xfrm>
            <a:off x="3527625" y="2594000"/>
            <a:ext cx="730199" cy="706200"/>
          </a:xfrm>
          <a:prstGeom prst="ellipse">
            <a:avLst/>
          </a:prstGeom>
          <a:solidFill>
            <a:srgbClr val="00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latin typeface="Arial"/>
              <a:ea typeface="Arial"/>
              <a:cs typeface="Arial"/>
              <a:sym typeface="Arial"/>
            </a:endParaRPr>
          </a:p>
        </p:txBody>
      </p:sp>
      <p:sp>
        <p:nvSpPr>
          <p:cNvPr id="613" name="Shape 613"/>
          <p:cNvSpPr/>
          <p:nvPr/>
        </p:nvSpPr>
        <p:spPr>
          <a:xfrm>
            <a:off x="2797425" y="1887800"/>
            <a:ext cx="730199" cy="706200"/>
          </a:xfrm>
          <a:prstGeom prst="ellipse">
            <a:avLst/>
          </a:prstGeom>
          <a:solidFill>
            <a:srgbClr val="00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latin typeface="Arial"/>
              <a:ea typeface="Arial"/>
              <a:cs typeface="Arial"/>
              <a:sym typeface="Arial"/>
            </a:endParaRPr>
          </a:p>
        </p:txBody>
      </p:sp>
      <p:sp>
        <p:nvSpPr>
          <p:cNvPr id="614" name="Shape 614"/>
          <p:cNvSpPr/>
          <p:nvPr/>
        </p:nvSpPr>
        <p:spPr>
          <a:xfrm>
            <a:off x="4937100" y="4074875"/>
            <a:ext cx="730199" cy="706200"/>
          </a:xfrm>
          <a:prstGeom prst="ellipse">
            <a:avLst/>
          </a:prstGeom>
          <a:solidFill>
            <a:srgbClr val="00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latin typeface="Arial"/>
              <a:ea typeface="Arial"/>
              <a:cs typeface="Arial"/>
              <a:sym typeface="Arial"/>
            </a:endParaRPr>
          </a:p>
        </p:txBody>
      </p:sp>
      <p:sp>
        <p:nvSpPr>
          <p:cNvPr id="615" name="Shape 615"/>
          <p:cNvSpPr/>
          <p:nvPr/>
        </p:nvSpPr>
        <p:spPr>
          <a:xfrm>
            <a:off x="4206900" y="3368675"/>
            <a:ext cx="730199" cy="706200"/>
          </a:xfrm>
          <a:prstGeom prst="ellipse">
            <a:avLst/>
          </a:prstGeom>
          <a:solidFill>
            <a:srgbClr val="00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latin typeface="Arial"/>
              <a:ea typeface="Arial"/>
              <a:cs typeface="Arial"/>
              <a:sym typeface="Arial"/>
            </a:endParaRPr>
          </a:p>
        </p:txBody>
      </p:sp>
      <p:sp>
        <p:nvSpPr>
          <p:cNvPr id="616" name="Shape 616"/>
          <p:cNvSpPr/>
          <p:nvPr/>
        </p:nvSpPr>
        <p:spPr>
          <a:xfrm>
            <a:off x="4988025" y="2594000"/>
            <a:ext cx="730199" cy="706200"/>
          </a:xfrm>
          <a:prstGeom prst="ellipse">
            <a:avLst/>
          </a:prstGeom>
          <a:solidFill>
            <a:srgbClr val="00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latin typeface="Arial"/>
              <a:ea typeface="Arial"/>
              <a:cs typeface="Arial"/>
              <a:sym typeface="Arial"/>
            </a:endParaRPr>
          </a:p>
        </p:txBody>
      </p:sp>
      <p:sp>
        <p:nvSpPr>
          <p:cNvPr id="617" name="Shape 617"/>
          <p:cNvSpPr/>
          <p:nvPr/>
        </p:nvSpPr>
        <p:spPr>
          <a:xfrm>
            <a:off x="3527625" y="4074875"/>
            <a:ext cx="730199" cy="706200"/>
          </a:xfrm>
          <a:prstGeom prst="ellipse">
            <a:avLst/>
          </a:prstGeom>
          <a:solidFill>
            <a:srgbClr val="00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latin typeface="Arial"/>
              <a:ea typeface="Arial"/>
              <a:cs typeface="Arial"/>
              <a:sym typeface="Arial"/>
            </a:endParaRPr>
          </a:p>
        </p:txBody>
      </p:sp>
      <p:sp>
        <p:nvSpPr>
          <p:cNvPr id="618" name="Shape 618"/>
          <p:cNvSpPr/>
          <p:nvPr/>
        </p:nvSpPr>
        <p:spPr>
          <a:xfrm>
            <a:off x="5718225" y="1820200"/>
            <a:ext cx="730199" cy="706200"/>
          </a:xfrm>
          <a:prstGeom prst="ellipse">
            <a:avLst/>
          </a:prstGeom>
          <a:solidFill>
            <a:srgbClr val="00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latin typeface="Arial"/>
              <a:ea typeface="Arial"/>
              <a:cs typeface="Arial"/>
              <a:sym typeface="Arial"/>
            </a:endParaRPr>
          </a:p>
        </p:txBody>
      </p:sp>
      <p:sp>
        <p:nvSpPr>
          <p:cNvPr id="619" name="Shape 619"/>
          <p:cNvSpPr/>
          <p:nvPr/>
        </p:nvSpPr>
        <p:spPr>
          <a:xfrm>
            <a:off x="2797425" y="4781075"/>
            <a:ext cx="730199" cy="706200"/>
          </a:xfrm>
          <a:prstGeom prst="ellipse">
            <a:avLst/>
          </a:prstGeom>
          <a:solidFill>
            <a:srgbClr val="00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latin typeface="Arial"/>
              <a:ea typeface="Arial"/>
              <a:cs typeface="Arial"/>
              <a:sym typeface="Arial"/>
            </a:endParaRPr>
          </a:p>
        </p:txBody>
      </p:sp>
      <p:sp>
        <p:nvSpPr>
          <p:cNvPr id="620" name="Shape 620"/>
          <p:cNvSpPr/>
          <p:nvPr/>
        </p:nvSpPr>
        <p:spPr>
          <a:xfrm>
            <a:off x="5667300" y="4781075"/>
            <a:ext cx="730199" cy="706200"/>
          </a:xfrm>
          <a:prstGeom prst="ellipse">
            <a:avLst/>
          </a:prstGeom>
          <a:solidFill>
            <a:srgbClr val="00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626" name="Shape 626"/>
          <p:cNvSpPr txBox="1">
            <a:spLocks noGrp="1"/>
          </p:cNvSpPr>
          <p:nvPr>
            <p:ph type="title"/>
          </p:nvPr>
        </p:nvSpPr>
        <p:spPr>
          <a:xfrm>
            <a:off x="350550" y="719150"/>
            <a:ext cx="8229600" cy="114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2"/>
              </a:buClr>
              <a:buSzPct val="25000"/>
              <a:buFont typeface="Calibri"/>
              <a:buNone/>
            </a:pPr>
            <a:r>
              <a:rPr lang="en-US" sz="3600" b="1" i="0" u="none" strike="noStrike" cap="none" dirty="0">
                <a:solidFill>
                  <a:schemeClr val="dk2"/>
                </a:solidFill>
                <a:latin typeface="Calibri"/>
                <a:ea typeface="Calibri"/>
                <a:cs typeface="Calibri"/>
                <a:sym typeface="Calibri"/>
              </a:rPr>
              <a:t>Dot Images</a:t>
            </a:r>
          </a:p>
        </p:txBody>
      </p:sp>
      <p:sp>
        <p:nvSpPr>
          <p:cNvPr id="627" name="Shape 627"/>
          <p:cNvSpPr txBox="1">
            <a:spLocks noGrp="1"/>
          </p:cNvSpPr>
          <p:nvPr>
            <p:ph type="sldNum" idx="12"/>
          </p:nvPr>
        </p:nvSpPr>
        <p:spPr>
          <a:xfrm>
            <a:off x="6858000" y="6477000"/>
            <a:ext cx="2133599" cy="4764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39</a:t>
            </a:fld>
            <a:endParaRPr lang="en-US" sz="1400" b="0" i="0" u="none" strike="noStrike" cap="none" dirty="0">
              <a:solidFill>
                <a:srgbClr val="000000"/>
              </a:solidFill>
              <a:latin typeface="Arial"/>
              <a:ea typeface="Arial"/>
              <a:cs typeface="Arial"/>
              <a:sym typeface="Arial"/>
            </a:endParaRPr>
          </a:p>
        </p:txBody>
      </p:sp>
      <p:sp>
        <p:nvSpPr>
          <p:cNvPr id="628" name="Shape 628"/>
          <p:cNvSpPr/>
          <p:nvPr/>
        </p:nvSpPr>
        <p:spPr>
          <a:xfrm>
            <a:off x="3365500" y="3075886"/>
            <a:ext cx="730199" cy="706200"/>
          </a:xfrm>
          <a:prstGeom prst="ellipse">
            <a:avLst/>
          </a:prstGeom>
          <a:solidFill>
            <a:srgbClr val="00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latin typeface="Arial"/>
              <a:ea typeface="Arial"/>
              <a:cs typeface="Arial"/>
              <a:sym typeface="Arial"/>
            </a:endParaRPr>
          </a:p>
        </p:txBody>
      </p:sp>
      <p:sp>
        <p:nvSpPr>
          <p:cNvPr id="629" name="Shape 629"/>
          <p:cNvSpPr/>
          <p:nvPr/>
        </p:nvSpPr>
        <p:spPr>
          <a:xfrm>
            <a:off x="5511475" y="3075886"/>
            <a:ext cx="730199" cy="706200"/>
          </a:xfrm>
          <a:prstGeom prst="ellipse">
            <a:avLst/>
          </a:prstGeom>
          <a:solidFill>
            <a:srgbClr val="00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latin typeface="Arial"/>
              <a:ea typeface="Arial"/>
              <a:cs typeface="Arial"/>
              <a:sym typeface="Arial"/>
            </a:endParaRPr>
          </a:p>
        </p:txBody>
      </p:sp>
      <p:sp>
        <p:nvSpPr>
          <p:cNvPr id="630" name="Shape 630"/>
          <p:cNvSpPr/>
          <p:nvPr/>
        </p:nvSpPr>
        <p:spPr>
          <a:xfrm>
            <a:off x="4438475" y="3679450"/>
            <a:ext cx="730199" cy="706200"/>
          </a:xfrm>
          <a:prstGeom prst="ellipse">
            <a:avLst/>
          </a:prstGeom>
          <a:solidFill>
            <a:srgbClr val="00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latin typeface="Arial"/>
              <a:ea typeface="Arial"/>
              <a:cs typeface="Arial"/>
              <a:sym typeface="Arial"/>
            </a:endParaRPr>
          </a:p>
        </p:txBody>
      </p:sp>
      <p:sp>
        <p:nvSpPr>
          <p:cNvPr id="631" name="Shape 631"/>
          <p:cNvSpPr/>
          <p:nvPr/>
        </p:nvSpPr>
        <p:spPr>
          <a:xfrm>
            <a:off x="5511475" y="4433525"/>
            <a:ext cx="730199" cy="706200"/>
          </a:xfrm>
          <a:prstGeom prst="ellipse">
            <a:avLst/>
          </a:prstGeom>
          <a:solidFill>
            <a:srgbClr val="00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latin typeface="Arial"/>
              <a:ea typeface="Arial"/>
              <a:cs typeface="Arial"/>
              <a:sym typeface="Arial"/>
            </a:endParaRPr>
          </a:p>
        </p:txBody>
      </p:sp>
      <p:sp>
        <p:nvSpPr>
          <p:cNvPr id="632" name="Shape 632"/>
          <p:cNvSpPr/>
          <p:nvPr/>
        </p:nvSpPr>
        <p:spPr>
          <a:xfrm>
            <a:off x="3365525" y="4433525"/>
            <a:ext cx="730199" cy="706200"/>
          </a:xfrm>
          <a:prstGeom prst="ellipse">
            <a:avLst/>
          </a:prstGeom>
          <a:solidFill>
            <a:srgbClr val="00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latin typeface="Arial"/>
              <a:ea typeface="Arial"/>
              <a:cs typeface="Arial"/>
              <a:sym typeface="Arial"/>
            </a:endParaRPr>
          </a:p>
        </p:txBody>
      </p:sp>
      <p:sp>
        <p:nvSpPr>
          <p:cNvPr id="633" name="Shape 633"/>
          <p:cNvSpPr/>
          <p:nvPr/>
        </p:nvSpPr>
        <p:spPr>
          <a:xfrm>
            <a:off x="3650825" y="5555000"/>
            <a:ext cx="730199" cy="706200"/>
          </a:xfrm>
          <a:prstGeom prst="ellipse">
            <a:avLst/>
          </a:prstGeom>
          <a:solidFill>
            <a:srgbClr val="00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latin typeface="Arial"/>
              <a:ea typeface="Arial"/>
              <a:cs typeface="Arial"/>
              <a:sym typeface="Arial"/>
            </a:endParaRPr>
          </a:p>
        </p:txBody>
      </p:sp>
      <p:sp>
        <p:nvSpPr>
          <p:cNvPr id="634" name="Shape 634"/>
          <p:cNvSpPr/>
          <p:nvPr/>
        </p:nvSpPr>
        <p:spPr>
          <a:xfrm>
            <a:off x="5331950" y="5555000"/>
            <a:ext cx="730199" cy="706200"/>
          </a:xfrm>
          <a:prstGeom prst="ellipse">
            <a:avLst/>
          </a:prstGeom>
          <a:solidFill>
            <a:srgbClr val="00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latin typeface="Arial"/>
              <a:ea typeface="Arial"/>
              <a:cs typeface="Arial"/>
              <a:sym typeface="Arial"/>
            </a:endParaRPr>
          </a:p>
        </p:txBody>
      </p:sp>
      <p:sp>
        <p:nvSpPr>
          <p:cNvPr id="635" name="Shape 635"/>
          <p:cNvSpPr/>
          <p:nvPr/>
        </p:nvSpPr>
        <p:spPr>
          <a:xfrm>
            <a:off x="4438475" y="2181600"/>
            <a:ext cx="730199" cy="706200"/>
          </a:xfrm>
          <a:prstGeom prst="ellipse">
            <a:avLst/>
          </a:prstGeom>
          <a:solidFill>
            <a:srgbClr val="00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latin typeface="Arial"/>
              <a:ea typeface="Arial"/>
              <a:cs typeface="Arial"/>
              <a:sym typeface="Arial"/>
            </a:endParaRPr>
          </a:p>
        </p:txBody>
      </p:sp>
      <p:sp>
        <p:nvSpPr>
          <p:cNvPr id="636" name="Shape 636"/>
          <p:cNvSpPr/>
          <p:nvPr/>
        </p:nvSpPr>
        <p:spPr>
          <a:xfrm>
            <a:off x="1296000" y="1996200"/>
            <a:ext cx="6552000" cy="4480800"/>
          </a:xfrm>
          <a:prstGeom prst="rect">
            <a:avLst/>
          </a:prstGeom>
          <a:solidFill>
            <a:srgbClr val="1155CC"/>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Shape 221"/>
          <p:cNvSpPr txBox="1">
            <a:spLocks noGrp="1"/>
          </p:cNvSpPr>
          <p:nvPr>
            <p:ph type="title" idx="4294967295"/>
          </p:nvPr>
        </p:nvSpPr>
        <p:spPr>
          <a:xfrm>
            <a:off x="0" y="457200"/>
            <a:ext cx="9144000" cy="9144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Calibri"/>
              <a:buNone/>
            </a:pPr>
            <a:r>
              <a:rPr lang="en-US" sz="3600" b="1" i="0" u="none" strike="noStrike" cap="none" dirty="0">
                <a:solidFill>
                  <a:schemeClr val="dk2"/>
                </a:solidFill>
                <a:latin typeface="Calibri"/>
                <a:ea typeface="Calibri"/>
                <a:cs typeface="Calibri"/>
                <a:sym typeface="Calibri"/>
              </a:rPr>
              <a:t>Mathematics Process Goals for Students</a:t>
            </a:r>
          </a:p>
        </p:txBody>
      </p:sp>
      <p:grpSp>
        <p:nvGrpSpPr>
          <p:cNvPr id="222" name="Shape 222"/>
          <p:cNvGrpSpPr/>
          <p:nvPr/>
        </p:nvGrpSpPr>
        <p:grpSpPr>
          <a:xfrm>
            <a:off x="1343512" y="2896365"/>
            <a:ext cx="6304574" cy="3808468"/>
            <a:chOff x="276712" y="765"/>
            <a:chExt cx="6304574" cy="3808468"/>
          </a:xfrm>
        </p:grpSpPr>
        <p:sp>
          <p:nvSpPr>
            <p:cNvPr id="223" name="Shape 223"/>
            <p:cNvSpPr/>
            <p:nvPr/>
          </p:nvSpPr>
          <p:spPr>
            <a:xfrm>
              <a:off x="2618898" y="2189032"/>
              <a:ext cx="1620201" cy="1620201"/>
            </a:xfrm>
            <a:prstGeom prst="ellipse">
              <a:avLst/>
            </a:prstGeom>
            <a:solidFill>
              <a:srgbClr val="92D050"/>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latin typeface="Arial"/>
                <a:ea typeface="Arial"/>
                <a:cs typeface="Arial"/>
                <a:sym typeface="Arial"/>
              </a:endParaRPr>
            </a:p>
          </p:txBody>
        </p:sp>
        <p:sp>
          <p:nvSpPr>
            <p:cNvPr id="224" name="Shape 224"/>
            <p:cNvSpPr txBox="1"/>
            <p:nvPr/>
          </p:nvSpPr>
          <p:spPr>
            <a:xfrm>
              <a:off x="2695466" y="2426305"/>
              <a:ext cx="1503127" cy="1145654"/>
            </a:xfrm>
            <a:prstGeom prst="rect">
              <a:avLst/>
            </a:prstGeom>
            <a:noFill/>
            <a:ln>
              <a:noFill/>
            </a:ln>
          </p:spPr>
          <p:txBody>
            <a:bodyPr lIns="7600" tIns="7600" rIns="7600" bIns="7600" anchor="ctr" anchorCtr="0">
              <a:noAutofit/>
            </a:bodyPr>
            <a:lstStyle/>
            <a:p>
              <a:pPr marL="0" marR="0" lvl="0" indent="0" algn="ctr" rtl="0">
                <a:lnSpc>
                  <a:spcPct val="90000"/>
                </a:lnSpc>
                <a:spcBef>
                  <a:spcPts val="0"/>
                </a:spcBef>
                <a:spcAft>
                  <a:spcPts val="0"/>
                </a:spcAft>
                <a:buClr>
                  <a:schemeClr val="dk1"/>
                </a:buClr>
                <a:buSzPct val="25000"/>
                <a:buFont typeface="Arial"/>
                <a:buNone/>
              </a:pPr>
              <a:r>
                <a:rPr lang="en-US" sz="1600" b="1" i="0" u="none" strike="noStrike" cap="none" dirty="0">
                  <a:solidFill>
                    <a:schemeClr val="dk1"/>
                  </a:solidFill>
                  <a:latin typeface="Calibri" panose="020F0502020204030204" pitchFamily="34" charset="0"/>
                  <a:sym typeface="Arial"/>
                </a:rPr>
                <a:t>Mathematical Understanding</a:t>
              </a:r>
            </a:p>
          </p:txBody>
        </p:sp>
        <p:sp>
          <p:nvSpPr>
            <p:cNvPr id="225" name="Shape 225"/>
            <p:cNvSpPr/>
            <p:nvPr/>
          </p:nvSpPr>
          <p:spPr>
            <a:xfrm rot="10800000">
              <a:off x="1046308" y="2768252"/>
              <a:ext cx="1486097" cy="461756"/>
            </a:xfrm>
            <a:prstGeom prst="leftArrow">
              <a:avLst>
                <a:gd name="adj1" fmla="val 60000"/>
                <a:gd name="adj2" fmla="val 50000"/>
              </a:avLst>
            </a:prstGeom>
            <a:solidFill>
              <a:schemeClr val="dk2"/>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latin typeface="Arial"/>
                <a:ea typeface="Arial"/>
                <a:cs typeface="Arial"/>
                <a:sym typeface="Arial"/>
              </a:endParaRPr>
            </a:p>
          </p:txBody>
        </p:sp>
        <p:sp>
          <p:nvSpPr>
            <p:cNvPr id="226" name="Shape 226"/>
            <p:cNvSpPr/>
            <p:nvPr/>
          </p:nvSpPr>
          <p:spPr>
            <a:xfrm>
              <a:off x="276712" y="2383456"/>
              <a:ext cx="1539192" cy="1231352"/>
            </a:xfrm>
            <a:prstGeom prst="roundRect">
              <a:avLst>
                <a:gd name="adj" fmla="val 10000"/>
              </a:avLst>
            </a:prstGeom>
            <a:solidFill>
              <a:srgbClr val="FCA2E9"/>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latin typeface="Arial"/>
                <a:ea typeface="Arial"/>
                <a:cs typeface="Arial"/>
                <a:sym typeface="Arial"/>
              </a:endParaRPr>
            </a:p>
          </p:txBody>
        </p:sp>
        <p:sp>
          <p:nvSpPr>
            <p:cNvPr id="227" name="Shape 227"/>
            <p:cNvSpPr txBox="1"/>
            <p:nvPr/>
          </p:nvSpPr>
          <p:spPr>
            <a:xfrm>
              <a:off x="312777" y="2419521"/>
              <a:ext cx="1467062" cy="1159223"/>
            </a:xfrm>
            <a:prstGeom prst="rect">
              <a:avLst/>
            </a:prstGeom>
            <a:noFill/>
            <a:ln>
              <a:noFill/>
            </a:ln>
          </p:spPr>
          <p:txBody>
            <a:bodyPr lIns="28575" tIns="28575" rIns="28575" bIns="28575" anchor="ctr" anchorCtr="0">
              <a:noAutofit/>
            </a:bodyPr>
            <a:lstStyle/>
            <a:p>
              <a:pPr marL="0" marR="0" lvl="0" indent="0" algn="ctr" rtl="0">
                <a:lnSpc>
                  <a:spcPct val="90000"/>
                </a:lnSpc>
                <a:spcBef>
                  <a:spcPts val="0"/>
                </a:spcBef>
                <a:spcAft>
                  <a:spcPts val="0"/>
                </a:spcAft>
                <a:buClr>
                  <a:schemeClr val="dk1"/>
                </a:buClr>
                <a:buSzPct val="25000"/>
                <a:buFont typeface="Arial"/>
                <a:buNone/>
              </a:pPr>
              <a:r>
                <a:rPr lang="en-US" sz="1500" b="1" i="0" u="none" strike="noStrike" cap="none" dirty="0">
                  <a:solidFill>
                    <a:schemeClr val="dk1"/>
                  </a:solidFill>
                  <a:latin typeface="Calibri" panose="020F0502020204030204" pitchFamily="34" charset="0"/>
                  <a:sym typeface="Arial"/>
                </a:rPr>
                <a:t>Problem Solving</a:t>
              </a:r>
            </a:p>
          </p:txBody>
        </p:sp>
        <p:sp>
          <p:nvSpPr>
            <p:cNvPr id="228" name="Shape 228"/>
            <p:cNvSpPr/>
            <p:nvPr/>
          </p:nvSpPr>
          <p:spPr>
            <a:xfrm rot="-8100000">
              <a:off x="1526548" y="1608851"/>
              <a:ext cx="1486095" cy="461756"/>
            </a:xfrm>
            <a:prstGeom prst="leftArrow">
              <a:avLst>
                <a:gd name="adj1" fmla="val 60000"/>
                <a:gd name="adj2" fmla="val 50000"/>
              </a:avLst>
            </a:prstGeom>
            <a:solidFill>
              <a:schemeClr val="dk2"/>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latin typeface="Arial"/>
                <a:ea typeface="Arial"/>
                <a:cs typeface="Arial"/>
                <a:sym typeface="Arial"/>
              </a:endParaRPr>
            </a:p>
          </p:txBody>
        </p:sp>
        <p:sp>
          <p:nvSpPr>
            <p:cNvPr id="229" name="Shape 229"/>
            <p:cNvSpPr/>
            <p:nvPr/>
          </p:nvSpPr>
          <p:spPr>
            <a:xfrm>
              <a:off x="974586" y="698639"/>
              <a:ext cx="1539192" cy="1231352"/>
            </a:xfrm>
            <a:prstGeom prst="roundRect">
              <a:avLst>
                <a:gd name="adj" fmla="val 10000"/>
              </a:avLst>
            </a:prstGeom>
            <a:solidFill>
              <a:srgbClr val="9A9ADF"/>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1" i="0" u="none" strike="noStrike" cap="none" dirty="0">
                <a:solidFill>
                  <a:srgbClr val="000000"/>
                </a:solidFill>
                <a:latin typeface="Calibri" panose="020F0502020204030204" pitchFamily="34" charset="0"/>
                <a:sym typeface="Arial"/>
              </a:endParaRPr>
            </a:p>
          </p:txBody>
        </p:sp>
        <p:sp>
          <p:nvSpPr>
            <p:cNvPr id="230" name="Shape 230"/>
            <p:cNvSpPr txBox="1"/>
            <p:nvPr/>
          </p:nvSpPr>
          <p:spPr>
            <a:xfrm>
              <a:off x="1010650" y="734704"/>
              <a:ext cx="1467062" cy="1159223"/>
            </a:xfrm>
            <a:prstGeom prst="rect">
              <a:avLst/>
            </a:prstGeom>
            <a:noFill/>
            <a:ln>
              <a:noFill/>
            </a:ln>
          </p:spPr>
          <p:txBody>
            <a:bodyPr lIns="28575" tIns="28575" rIns="28575" bIns="28575" anchor="ctr" anchorCtr="0">
              <a:noAutofit/>
            </a:bodyPr>
            <a:lstStyle/>
            <a:p>
              <a:pPr marL="0" marR="0" lvl="0" indent="0" algn="ctr" rtl="0">
                <a:lnSpc>
                  <a:spcPct val="90000"/>
                </a:lnSpc>
                <a:spcBef>
                  <a:spcPts val="0"/>
                </a:spcBef>
                <a:spcAft>
                  <a:spcPts val="0"/>
                </a:spcAft>
                <a:buClr>
                  <a:schemeClr val="dk1"/>
                </a:buClr>
                <a:buSzPct val="25000"/>
                <a:buFont typeface="Arial"/>
                <a:buNone/>
              </a:pPr>
              <a:r>
                <a:rPr lang="en-US" sz="1500" b="1" i="0" u="none" strike="noStrike" cap="none" dirty="0">
                  <a:solidFill>
                    <a:schemeClr val="dk1"/>
                  </a:solidFill>
                  <a:latin typeface="Calibri" panose="020F0502020204030204" pitchFamily="34" charset="0"/>
                  <a:sym typeface="Arial"/>
                </a:rPr>
                <a:t>Connections</a:t>
              </a:r>
            </a:p>
          </p:txBody>
        </p:sp>
        <p:sp>
          <p:nvSpPr>
            <p:cNvPr id="231" name="Shape 231"/>
            <p:cNvSpPr/>
            <p:nvPr/>
          </p:nvSpPr>
          <p:spPr>
            <a:xfrm rot="-5400000">
              <a:off x="2685950" y="1128611"/>
              <a:ext cx="1486097" cy="461756"/>
            </a:xfrm>
            <a:prstGeom prst="leftArrow">
              <a:avLst>
                <a:gd name="adj1" fmla="val 60000"/>
                <a:gd name="adj2" fmla="val 50000"/>
              </a:avLst>
            </a:prstGeom>
            <a:solidFill>
              <a:schemeClr val="dk2"/>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latin typeface="Arial"/>
                <a:ea typeface="Arial"/>
                <a:cs typeface="Arial"/>
                <a:sym typeface="Arial"/>
              </a:endParaRPr>
            </a:p>
          </p:txBody>
        </p:sp>
        <p:sp>
          <p:nvSpPr>
            <p:cNvPr id="232" name="Shape 232"/>
            <p:cNvSpPr/>
            <p:nvPr/>
          </p:nvSpPr>
          <p:spPr>
            <a:xfrm>
              <a:off x="2659401" y="765"/>
              <a:ext cx="1539192" cy="1231352"/>
            </a:xfrm>
            <a:prstGeom prst="roundRect">
              <a:avLst>
                <a:gd name="adj" fmla="val 10000"/>
              </a:avLst>
            </a:prstGeom>
            <a:solidFill>
              <a:srgbClr val="FFC000"/>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latin typeface="Arial"/>
                <a:ea typeface="Arial"/>
                <a:cs typeface="Arial"/>
                <a:sym typeface="Arial"/>
              </a:endParaRPr>
            </a:p>
          </p:txBody>
        </p:sp>
        <p:sp>
          <p:nvSpPr>
            <p:cNvPr id="233" name="Shape 233"/>
            <p:cNvSpPr txBox="1"/>
            <p:nvPr/>
          </p:nvSpPr>
          <p:spPr>
            <a:xfrm>
              <a:off x="2695466" y="36829"/>
              <a:ext cx="1467062" cy="1159223"/>
            </a:xfrm>
            <a:prstGeom prst="rect">
              <a:avLst/>
            </a:prstGeom>
            <a:noFill/>
            <a:ln>
              <a:noFill/>
            </a:ln>
          </p:spPr>
          <p:txBody>
            <a:bodyPr lIns="28575" tIns="28575" rIns="28575" bIns="28575" anchor="ctr" anchorCtr="0">
              <a:noAutofit/>
            </a:bodyPr>
            <a:lstStyle/>
            <a:p>
              <a:pPr marL="0" marR="0" lvl="0" indent="0" algn="ctr" rtl="0">
                <a:lnSpc>
                  <a:spcPct val="90000"/>
                </a:lnSpc>
                <a:spcBef>
                  <a:spcPts val="0"/>
                </a:spcBef>
                <a:spcAft>
                  <a:spcPts val="0"/>
                </a:spcAft>
                <a:buClr>
                  <a:schemeClr val="dk1"/>
                </a:buClr>
                <a:buSzPct val="25000"/>
                <a:buFont typeface="Arial"/>
                <a:buNone/>
              </a:pPr>
              <a:r>
                <a:rPr lang="en-US" sz="1500" b="1" i="0" u="none" strike="noStrike" cap="none" dirty="0">
                  <a:solidFill>
                    <a:schemeClr val="dk1"/>
                  </a:solidFill>
                  <a:latin typeface="Calibri" panose="020F0502020204030204" pitchFamily="34" charset="0"/>
                  <a:sym typeface="Arial"/>
                </a:rPr>
                <a:t>Communication</a:t>
              </a:r>
            </a:p>
          </p:txBody>
        </p:sp>
        <p:sp>
          <p:nvSpPr>
            <p:cNvPr id="234" name="Shape 234"/>
            <p:cNvSpPr/>
            <p:nvPr/>
          </p:nvSpPr>
          <p:spPr>
            <a:xfrm rot="-2700000">
              <a:off x="3845352" y="1608852"/>
              <a:ext cx="1486095" cy="461756"/>
            </a:xfrm>
            <a:prstGeom prst="leftArrow">
              <a:avLst>
                <a:gd name="adj1" fmla="val 60000"/>
                <a:gd name="adj2" fmla="val 50000"/>
              </a:avLst>
            </a:prstGeom>
            <a:solidFill>
              <a:schemeClr val="accent4"/>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latin typeface="Arial"/>
                <a:ea typeface="Arial"/>
                <a:cs typeface="Arial"/>
                <a:sym typeface="Arial"/>
              </a:endParaRPr>
            </a:p>
          </p:txBody>
        </p:sp>
        <p:sp>
          <p:nvSpPr>
            <p:cNvPr id="235" name="Shape 235"/>
            <p:cNvSpPr/>
            <p:nvPr/>
          </p:nvSpPr>
          <p:spPr>
            <a:xfrm>
              <a:off x="4344221" y="698639"/>
              <a:ext cx="1539192" cy="1231352"/>
            </a:xfrm>
            <a:prstGeom prst="roundRect">
              <a:avLst>
                <a:gd name="adj" fmla="val 10000"/>
              </a:avLst>
            </a:prstGeom>
            <a:solidFill>
              <a:srgbClr val="00B0F0"/>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1" i="0" u="none" strike="noStrike" cap="none" dirty="0">
                <a:solidFill>
                  <a:srgbClr val="000000"/>
                </a:solidFill>
                <a:latin typeface="Calibri" panose="020F0502020204030204" pitchFamily="34" charset="0"/>
                <a:sym typeface="Arial"/>
              </a:endParaRPr>
            </a:p>
          </p:txBody>
        </p:sp>
        <p:sp>
          <p:nvSpPr>
            <p:cNvPr id="236" name="Shape 236"/>
            <p:cNvSpPr txBox="1"/>
            <p:nvPr/>
          </p:nvSpPr>
          <p:spPr>
            <a:xfrm>
              <a:off x="4380285" y="734704"/>
              <a:ext cx="1467062" cy="1159223"/>
            </a:xfrm>
            <a:prstGeom prst="rect">
              <a:avLst/>
            </a:prstGeom>
            <a:noFill/>
            <a:ln>
              <a:noFill/>
            </a:ln>
          </p:spPr>
          <p:txBody>
            <a:bodyPr lIns="28575" tIns="28575" rIns="28575" bIns="28575" anchor="ctr" anchorCtr="0">
              <a:noAutofit/>
            </a:bodyPr>
            <a:lstStyle/>
            <a:p>
              <a:pPr marL="0" marR="0" lvl="0" indent="0" algn="ctr" rtl="0">
                <a:lnSpc>
                  <a:spcPct val="90000"/>
                </a:lnSpc>
                <a:spcBef>
                  <a:spcPts val="0"/>
                </a:spcBef>
                <a:spcAft>
                  <a:spcPts val="0"/>
                </a:spcAft>
                <a:buClr>
                  <a:schemeClr val="dk1"/>
                </a:buClr>
                <a:buSzPct val="25000"/>
                <a:buFont typeface="Arial"/>
                <a:buNone/>
              </a:pPr>
              <a:r>
                <a:rPr lang="en-US" sz="1500" b="1" i="0" u="none" strike="noStrike" cap="none" dirty="0">
                  <a:solidFill>
                    <a:schemeClr val="dk1"/>
                  </a:solidFill>
                  <a:latin typeface="Calibri" panose="020F0502020204030204" pitchFamily="34" charset="0"/>
                  <a:sym typeface="Arial"/>
                </a:rPr>
                <a:t>Representations</a:t>
              </a:r>
            </a:p>
          </p:txBody>
        </p:sp>
        <p:sp>
          <p:nvSpPr>
            <p:cNvPr id="237" name="Shape 237"/>
            <p:cNvSpPr/>
            <p:nvPr/>
          </p:nvSpPr>
          <p:spPr>
            <a:xfrm>
              <a:off x="4325592" y="2768252"/>
              <a:ext cx="1486097" cy="461756"/>
            </a:xfrm>
            <a:prstGeom prst="leftArrow">
              <a:avLst>
                <a:gd name="adj1" fmla="val 60000"/>
                <a:gd name="adj2" fmla="val 50000"/>
              </a:avLst>
            </a:prstGeom>
            <a:solidFill>
              <a:schemeClr val="accent4"/>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latin typeface="Arial"/>
                <a:ea typeface="Arial"/>
                <a:cs typeface="Arial"/>
                <a:sym typeface="Arial"/>
              </a:endParaRPr>
            </a:p>
          </p:txBody>
        </p:sp>
        <p:sp>
          <p:nvSpPr>
            <p:cNvPr id="238" name="Shape 238"/>
            <p:cNvSpPr/>
            <p:nvPr/>
          </p:nvSpPr>
          <p:spPr>
            <a:xfrm>
              <a:off x="5042094" y="2383456"/>
              <a:ext cx="1539192" cy="1231352"/>
            </a:xfrm>
            <a:prstGeom prst="roundRect">
              <a:avLst>
                <a:gd name="adj" fmla="val 10000"/>
              </a:avLst>
            </a:prstGeom>
            <a:solidFill>
              <a:srgbClr val="9DD2D6"/>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latin typeface="Arial"/>
                <a:ea typeface="Arial"/>
                <a:cs typeface="Arial"/>
                <a:sym typeface="Arial"/>
              </a:endParaRPr>
            </a:p>
          </p:txBody>
        </p:sp>
        <p:sp>
          <p:nvSpPr>
            <p:cNvPr id="239" name="Shape 239"/>
            <p:cNvSpPr txBox="1"/>
            <p:nvPr/>
          </p:nvSpPr>
          <p:spPr>
            <a:xfrm>
              <a:off x="5078160" y="2419521"/>
              <a:ext cx="1467062" cy="1159223"/>
            </a:xfrm>
            <a:prstGeom prst="rect">
              <a:avLst/>
            </a:prstGeom>
            <a:noFill/>
            <a:ln>
              <a:noFill/>
            </a:ln>
          </p:spPr>
          <p:txBody>
            <a:bodyPr lIns="28575" tIns="28575" rIns="28575" bIns="28575" anchor="ctr" anchorCtr="0">
              <a:noAutofit/>
            </a:bodyPr>
            <a:lstStyle/>
            <a:p>
              <a:pPr marL="0" marR="0" lvl="0" indent="0" algn="ctr" rtl="0">
                <a:lnSpc>
                  <a:spcPct val="90000"/>
                </a:lnSpc>
                <a:spcBef>
                  <a:spcPts val="0"/>
                </a:spcBef>
                <a:spcAft>
                  <a:spcPts val="0"/>
                </a:spcAft>
                <a:buClr>
                  <a:schemeClr val="dk1"/>
                </a:buClr>
                <a:buSzPct val="25000"/>
                <a:buFont typeface="Arial"/>
                <a:buNone/>
              </a:pPr>
              <a:r>
                <a:rPr lang="en-US" sz="1500" b="1" i="0" u="none" strike="noStrike" cap="none" dirty="0">
                  <a:solidFill>
                    <a:schemeClr val="dk1"/>
                  </a:solidFill>
                  <a:latin typeface="Calibri" panose="020F0502020204030204" pitchFamily="34" charset="0"/>
                  <a:sym typeface="Arial"/>
                </a:rPr>
                <a:t>Reasoning</a:t>
              </a:r>
            </a:p>
          </p:txBody>
        </p:sp>
      </p:grpSp>
      <p:sp>
        <p:nvSpPr>
          <p:cNvPr id="240" name="Shape 240"/>
          <p:cNvSpPr txBox="1">
            <a:spLocks noGrp="1"/>
          </p:cNvSpPr>
          <p:nvPr>
            <p:ph type="sldNum" idx="12"/>
          </p:nvPr>
        </p:nvSpPr>
        <p:spPr>
          <a:xfrm>
            <a:off x="6858000" y="6477000"/>
            <a:ext cx="2133598" cy="47624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a:solidFill>
                  <a:schemeClr val="dk1"/>
                </a:solidFill>
                <a:latin typeface="Arial"/>
                <a:ea typeface="Arial"/>
                <a:cs typeface="Arial"/>
                <a:sym typeface="Arial"/>
              </a:rPr>
              <a:t>4</a:t>
            </a:fld>
            <a:endParaRPr lang="en-US" sz="1400" b="0" i="0" u="none" strike="noStrike" cap="none" dirty="0">
              <a:solidFill>
                <a:schemeClr val="dk1"/>
              </a:solidFill>
              <a:latin typeface="Arial"/>
              <a:ea typeface="Arial"/>
              <a:cs typeface="Arial"/>
              <a:sym typeface="Arial"/>
            </a:endParaRPr>
          </a:p>
        </p:txBody>
      </p:sp>
      <p:sp>
        <p:nvSpPr>
          <p:cNvPr id="241" name="Shape 241"/>
          <p:cNvSpPr txBox="1"/>
          <p:nvPr/>
        </p:nvSpPr>
        <p:spPr>
          <a:xfrm>
            <a:off x="252484" y="1371600"/>
            <a:ext cx="8245433" cy="1371598"/>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2"/>
              </a:buClr>
              <a:buSzPct val="25000"/>
              <a:buFont typeface="Calibri"/>
              <a:buNone/>
            </a:pPr>
            <a:r>
              <a:rPr lang="en-US" sz="2800" b="0" i="0" u="none" strike="noStrike" cap="none" dirty="0">
                <a:solidFill>
                  <a:schemeClr val="dk2"/>
                </a:solidFill>
                <a:latin typeface="Calibri"/>
                <a:ea typeface="Calibri"/>
                <a:cs typeface="Calibri"/>
                <a:sym typeface="Calibri"/>
              </a:rPr>
              <a:t>“The content of the mathematics standards is intended to support the five process goals for students”</a:t>
            </a:r>
            <a:br>
              <a:rPr lang="en-US" sz="2800" b="0" i="0" u="none" strike="noStrike" cap="none" dirty="0">
                <a:solidFill>
                  <a:schemeClr val="dk2"/>
                </a:solidFill>
                <a:latin typeface="Calibri"/>
                <a:ea typeface="Calibri"/>
                <a:cs typeface="Calibri"/>
                <a:sym typeface="Calibri"/>
              </a:rPr>
            </a:br>
            <a:r>
              <a:rPr lang="en-US" sz="2000" b="0" i="0" u="none" strike="noStrike" cap="none" dirty="0">
                <a:solidFill>
                  <a:schemeClr val="dk2"/>
                </a:solidFill>
                <a:latin typeface="Calibri"/>
                <a:ea typeface="Calibri"/>
                <a:cs typeface="Calibri"/>
                <a:sym typeface="Calibri"/>
              </a:rPr>
              <a:t>- 2009 and 2016 </a:t>
            </a:r>
            <a:r>
              <a:rPr lang="en-US" sz="2000" b="0" i="1" u="none" strike="noStrike" cap="none" dirty="0">
                <a:solidFill>
                  <a:schemeClr val="dk2"/>
                </a:solidFill>
                <a:latin typeface="Calibri"/>
                <a:ea typeface="Calibri"/>
                <a:cs typeface="Calibri"/>
                <a:sym typeface="Calibri"/>
              </a:rPr>
              <a:t>Mathematics Standards of Learning</a:t>
            </a:r>
          </a:p>
          <a:p>
            <a:pPr marL="0" marR="0" lvl="0" indent="0" algn="ctr" rtl="0">
              <a:lnSpc>
                <a:spcPct val="100000"/>
              </a:lnSpc>
              <a:spcBef>
                <a:spcPts val="0"/>
              </a:spcBef>
              <a:spcAft>
                <a:spcPts val="0"/>
              </a:spcAft>
              <a:buClr>
                <a:srgbClr val="000000"/>
              </a:buClr>
              <a:buFont typeface="Arial"/>
              <a:buNone/>
            </a:pPr>
            <a:endParaRPr sz="2400" b="0" i="1" u="none" strike="noStrike" cap="none" dirty="0">
              <a:solidFill>
                <a:schemeClr val="dk2"/>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sp>
        <p:nvSpPr>
          <p:cNvPr id="642" name="Shape 642"/>
          <p:cNvSpPr txBox="1">
            <a:spLocks noGrp="1"/>
          </p:cNvSpPr>
          <p:nvPr>
            <p:ph type="title"/>
          </p:nvPr>
        </p:nvSpPr>
        <p:spPr>
          <a:xfrm>
            <a:off x="457200" y="609600"/>
            <a:ext cx="8229600" cy="114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2"/>
              </a:buClr>
              <a:buSzPct val="25000"/>
              <a:buFont typeface="Calibri"/>
              <a:buNone/>
            </a:pPr>
            <a:r>
              <a:rPr lang="en-US" sz="3600" b="1" i="0" u="none" strike="noStrike" cap="none" dirty="0">
                <a:solidFill>
                  <a:schemeClr val="dk2"/>
                </a:solidFill>
                <a:latin typeface="Calibri"/>
                <a:ea typeface="Calibri"/>
                <a:cs typeface="Calibri"/>
                <a:sym typeface="Calibri"/>
              </a:rPr>
              <a:t>Dot Images</a:t>
            </a:r>
          </a:p>
        </p:txBody>
      </p:sp>
      <p:sp>
        <p:nvSpPr>
          <p:cNvPr id="643" name="Shape 643"/>
          <p:cNvSpPr txBox="1">
            <a:spLocks noGrp="1"/>
          </p:cNvSpPr>
          <p:nvPr>
            <p:ph type="sldNum" idx="12"/>
          </p:nvPr>
        </p:nvSpPr>
        <p:spPr>
          <a:xfrm>
            <a:off x="6858000" y="6477000"/>
            <a:ext cx="2133599" cy="4764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40</a:t>
            </a:fld>
            <a:endParaRPr lang="en-US" sz="1400" b="0" i="0" u="none" strike="noStrike" cap="none" dirty="0">
              <a:solidFill>
                <a:srgbClr val="000000"/>
              </a:solidFill>
              <a:latin typeface="Arial"/>
              <a:ea typeface="Arial"/>
              <a:cs typeface="Arial"/>
              <a:sym typeface="Arial"/>
            </a:endParaRPr>
          </a:p>
        </p:txBody>
      </p:sp>
      <p:sp>
        <p:nvSpPr>
          <p:cNvPr id="644" name="Shape 644"/>
          <p:cNvSpPr/>
          <p:nvPr/>
        </p:nvSpPr>
        <p:spPr>
          <a:xfrm>
            <a:off x="3527625" y="2594000"/>
            <a:ext cx="730199" cy="706200"/>
          </a:xfrm>
          <a:prstGeom prst="ellipse">
            <a:avLst/>
          </a:prstGeom>
          <a:solidFill>
            <a:srgbClr val="00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latin typeface="Arial"/>
              <a:ea typeface="Arial"/>
              <a:cs typeface="Arial"/>
              <a:sym typeface="Arial"/>
            </a:endParaRPr>
          </a:p>
        </p:txBody>
      </p:sp>
      <p:sp>
        <p:nvSpPr>
          <p:cNvPr id="645" name="Shape 645"/>
          <p:cNvSpPr/>
          <p:nvPr/>
        </p:nvSpPr>
        <p:spPr>
          <a:xfrm>
            <a:off x="2797425" y="1887800"/>
            <a:ext cx="730199" cy="706200"/>
          </a:xfrm>
          <a:prstGeom prst="ellipse">
            <a:avLst/>
          </a:prstGeom>
          <a:solidFill>
            <a:srgbClr val="00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latin typeface="Arial"/>
              <a:ea typeface="Arial"/>
              <a:cs typeface="Arial"/>
              <a:sym typeface="Arial"/>
            </a:endParaRPr>
          </a:p>
        </p:txBody>
      </p:sp>
      <p:sp>
        <p:nvSpPr>
          <p:cNvPr id="646" name="Shape 646"/>
          <p:cNvSpPr/>
          <p:nvPr/>
        </p:nvSpPr>
        <p:spPr>
          <a:xfrm>
            <a:off x="4937100" y="4074875"/>
            <a:ext cx="730199" cy="706200"/>
          </a:xfrm>
          <a:prstGeom prst="ellipse">
            <a:avLst/>
          </a:prstGeom>
          <a:solidFill>
            <a:srgbClr val="00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latin typeface="Arial"/>
              <a:ea typeface="Arial"/>
              <a:cs typeface="Arial"/>
              <a:sym typeface="Arial"/>
            </a:endParaRPr>
          </a:p>
        </p:txBody>
      </p:sp>
      <p:sp>
        <p:nvSpPr>
          <p:cNvPr id="647" name="Shape 647"/>
          <p:cNvSpPr/>
          <p:nvPr/>
        </p:nvSpPr>
        <p:spPr>
          <a:xfrm>
            <a:off x="4206900" y="3368675"/>
            <a:ext cx="730199" cy="706200"/>
          </a:xfrm>
          <a:prstGeom prst="ellipse">
            <a:avLst/>
          </a:prstGeom>
          <a:solidFill>
            <a:srgbClr val="00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latin typeface="Arial"/>
              <a:ea typeface="Arial"/>
              <a:cs typeface="Arial"/>
              <a:sym typeface="Arial"/>
            </a:endParaRPr>
          </a:p>
        </p:txBody>
      </p:sp>
      <p:sp>
        <p:nvSpPr>
          <p:cNvPr id="648" name="Shape 648"/>
          <p:cNvSpPr/>
          <p:nvPr/>
        </p:nvSpPr>
        <p:spPr>
          <a:xfrm>
            <a:off x="4988025" y="2594000"/>
            <a:ext cx="730199" cy="706200"/>
          </a:xfrm>
          <a:prstGeom prst="ellipse">
            <a:avLst/>
          </a:prstGeom>
          <a:solidFill>
            <a:srgbClr val="00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latin typeface="Arial"/>
              <a:ea typeface="Arial"/>
              <a:cs typeface="Arial"/>
              <a:sym typeface="Arial"/>
            </a:endParaRPr>
          </a:p>
        </p:txBody>
      </p:sp>
      <p:sp>
        <p:nvSpPr>
          <p:cNvPr id="649" name="Shape 649"/>
          <p:cNvSpPr/>
          <p:nvPr/>
        </p:nvSpPr>
        <p:spPr>
          <a:xfrm>
            <a:off x="3527625" y="4074875"/>
            <a:ext cx="730199" cy="706200"/>
          </a:xfrm>
          <a:prstGeom prst="ellipse">
            <a:avLst/>
          </a:prstGeom>
          <a:solidFill>
            <a:srgbClr val="00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latin typeface="Arial"/>
              <a:ea typeface="Arial"/>
              <a:cs typeface="Arial"/>
              <a:sym typeface="Arial"/>
            </a:endParaRPr>
          </a:p>
        </p:txBody>
      </p:sp>
      <p:sp>
        <p:nvSpPr>
          <p:cNvPr id="650" name="Shape 650"/>
          <p:cNvSpPr/>
          <p:nvPr/>
        </p:nvSpPr>
        <p:spPr>
          <a:xfrm>
            <a:off x="5718225" y="1820200"/>
            <a:ext cx="730199" cy="706200"/>
          </a:xfrm>
          <a:prstGeom prst="ellipse">
            <a:avLst/>
          </a:prstGeom>
          <a:solidFill>
            <a:srgbClr val="00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latin typeface="Arial"/>
              <a:ea typeface="Arial"/>
              <a:cs typeface="Arial"/>
              <a:sym typeface="Arial"/>
            </a:endParaRPr>
          </a:p>
        </p:txBody>
      </p:sp>
      <p:sp>
        <p:nvSpPr>
          <p:cNvPr id="651" name="Shape 651"/>
          <p:cNvSpPr/>
          <p:nvPr/>
        </p:nvSpPr>
        <p:spPr>
          <a:xfrm>
            <a:off x="2797425" y="4781075"/>
            <a:ext cx="730199" cy="706200"/>
          </a:xfrm>
          <a:prstGeom prst="ellipse">
            <a:avLst/>
          </a:prstGeom>
          <a:solidFill>
            <a:srgbClr val="00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latin typeface="Arial"/>
              <a:ea typeface="Arial"/>
              <a:cs typeface="Arial"/>
              <a:sym typeface="Arial"/>
            </a:endParaRPr>
          </a:p>
        </p:txBody>
      </p:sp>
      <p:sp>
        <p:nvSpPr>
          <p:cNvPr id="652" name="Shape 652"/>
          <p:cNvSpPr/>
          <p:nvPr/>
        </p:nvSpPr>
        <p:spPr>
          <a:xfrm>
            <a:off x="5667300" y="4781075"/>
            <a:ext cx="730199" cy="706200"/>
          </a:xfrm>
          <a:prstGeom prst="ellipse">
            <a:avLst/>
          </a:prstGeom>
          <a:solidFill>
            <a:srgbClr val="00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57"/>
        <p:cNvGrpSpPr/>
        <p:nvPr/>
      </p:nvGrpSpPr>
      <p:grpSpPr>
        <a:xfrm>
          <a:off x="0" y="0"/>
          <a:ext cx="0" cy="0"/>
          <a:chOff x="0" y="0"/>
          <a:chExt cx="0" cy="0"/>
        </a:xfrm>
      </p:grpSpPr>
      <p:sp>
        <p:nvSpPr>
          <p:cNvPr id="658" name="Shape 658"/>
          <p:cNvSpPr txBox="1">
            <a:spLocks noGrp="1"/>
          </p:cNvSpPr>
          <p:nvPr>
            <p:ph type="title"/>
          </p:nvPr>
        </p:nvSpPr>
        <p:spPr>
          <a:xfrm>
            <a:off x="457200" y="719150"/>
            <a:ext cx="8229600" cy="114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2"/>
              </a:buClr>
              <a:buSzPct val="25000"/>
              <a:buFont typeface="Calibri"/>
              <a:buNone/>
            </a:pPr>
            <a:r>
              <a:rPr lang="en-US" sz="3600" b="1" i="0" u="none" strike="noStrike" cap="none" dirty="0">
                <a:solidFill>
                  <a:schemeClr val="dk2"/>
                </a:solidFill>
                <a:latin typeface="Calibri"/>
                <a:ea typeface="Calibri"/>
                <a:cs typeface="Calibri"/>
                <a:sym typeface="Calibri"/>
              </a:rPr>
              <a:t>Dot Images</a:t>
            </a:r>
          </a:p>
        </p:txBody>
      </p:sp>
      <p:sp>
        <p:nvSpPr>
          <p:cNvPr id="659" name="Shape 659"/>
          <p:cNvSpPr txBox="1">
            <a:spLocks noGrp="1"/>
          </p:cNvSpPr>
          <p:nvPr>
            <p:ph type="sldNum" idx="12"/>
          </p:nvPr>
        </p:nvSpPr>
        <p:spPr>
          <a:xfrm>
            <a:off x="6858000" y="6477000"/>
            <a:ext cx="2133599" cy="4764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41</a:t>
            </a:fld>
            <a:endParaRPr lang="en-US" sz="1400" b="0" i="0" u="none" strike="noStrike" cap="none" dirty="0">
              <a:solidFill>
                <a:srgbClr val="000000"/>
              </a:solidFill>
              <a:latin typeface="Arial"/>
              <a:ea typeface="Arial"/>
              <a:cs typeface="Arial"/>
              <a:sym typeface="Arial"/>
            </a:endParaRPr>
          </a:p>
        </p:txBody>
      </p:sp>
      <p:sp>
        <p:nvSpPr>
          <p:cNvPr id="660" name="Shape 660"/>
          <p:cNvSpPr/>
          <p:nvPr/>
        </p:nvSpPr>
        <p:spPr>
          <a:xfrm>
            <a:off x="3365500" y="3075886"/>
            <a:ext cx="730199" cy="706200"/>
          </a:xfrm>
          <a:prstGeom prst="ellipse">
            <a:avLst/>
          </a:prstGeom>
          <a:solidFill>
            <a:srgbClr val="00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latin typeface="Arial"/>
              <a:ea typeface="Arial"/>
              <a:cs typeface="Arial"/>
              <a:sym typeface="Arial"/>
            </a:endParaRPr>
          </a:p>
        </p:txBody>
      </p:sp>
      <p:sp>
        <p:nvSpPr>
          <p:cNvPr id="661" name="Shape 661"/>
          <p:cNvSpPr/>
          <p:nvPr/>
        </p:nvSpPr>
        <p:spPr>
          <a:xfrm>
            <a:off x="5511475" y="3075886"/>
            <a:ext cx="730199" cy="706200"/>
          </a:xfrm>
          <a:prstGeom prst="ellipse">
            <a:avLst/>
          </a:prstGeom>
          <a:solidFill>
            <a:srgbClr val="00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latin typeface="Arial"/>
              <a:ea typeface="Arial"/>
              <a:cs typeface="Arial"/>
              <a:sym typeface="Arial"/>
            </a:endParaRPr>
          </a:p>
        </p:txBody>
      </p:sp>
      <p:sp>
        <p:nvSpPr>
          <p:cNvPr id="662" name="Shape 662"/>
          <p:cNvSpPr/>
          <p:nvPr/>
        </p:nvSpPr>
        <p:spPr>
          <a:xfrm>
            <a:off x="4438475" y="3679450"/>
            <a:ext cx="730199" cy="706200"/>
          </a:xfrm>
          <a:prstGeom prst="ellipse">
            <a:avLst/>
          </a:prstGeom>
          <a:solidFill>
            <a:srgbClr val="00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latin typeface="Arial"/>
              <a:ea typeface="Arial"/>
              <a:cs typeface="Arial"/>
              <a:sym typeface="Arial"/>
            </a:endParaRPr>
          </a:p>
        </p:txBody>
      </p:sp>
      <p:sp>
        <p:nvSpPr>
          <p:cNvPr id="663" name="Shape 663"/>
          <p:cNvSpPr/>
          <p:nvPr/>
        </p:nvSpPr>
        <p:spPr>
          <a:xfrm>
            <a:off x="5511475" y="4433525"/>
            <a:ext cx="730199" cy="706200"/>
          </a:xfrm>
          <a:prstGeom prst="ellipse">
            <a:avLst/>
          </a:prstGeom>
          <a:solidFill>
            <a:srgbClr val="00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latin typeface="Arial"/>
              <a:ea typeface="Arial"/>
              <a:cs typeface="Arial"/>
              <a:sym typeface="Arial"/>
            </a:endParaRPr>
          </a:p>
        </p:txBody>
      </p:sp>
      <p:sp>
        <p:nvSpPr>
          <p:cNvPr id="664" name="Shape 664"/>
          <p:cNvSpPr/>
          <p:nvPr/>
        </p:nvSpPr>
        <p:spPr>
          <a:xfrm>
            <a:off x="3365525" y="4433525"/>
            <a:ext cx="730199" cy="706200"/>
          </a:xfrm>
          <a:prstGeom prst="ellipse">
            <a:avLst/>
          </a:prstGeom>
          <a:solidFill>
            <a:srgbClr val="00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latin typeface="Arial"/>
              <a:ea typeface="Arial"/>
              <a:cs typeface="Arial"/>
              <a:sym typeface="Arial"/>
            </a:endParaRPr>
          </a:p>
        </p:txBody>
      </p:sp>
      <p:sp>
        <p:nvSpPr>
          <p:cNvPr id="665" name="Shape 665"/>
          <p:cNvSpPr/>
          <p:nvPr/>
        </p:nvSpPr>
        <p:spPr>
          <a:xfrm>
            <a:off x="3650825" y="5555000"/>
            <a:ext cx="730199" cy="706200"/>
          </a:xfrm>
          <a:prstGeom prst="ellipse">
            <a:avLst/>
          </a:prstGeom>
          <a:solidFill>
            <a:srgbClr val="00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latin typeface="Arial"/>
              <a:ea typeface="Arial"/>
              <a:cs typeface="Arial"/>
              <a:sym typeface="Arial"/>
            </a:endParaRPr>
          </a:p>
        </p:txBody>
      </p:sp>
      <p:sp>
        <p:nvSpPr>
          <p:cNvPr id="666" name="Shape 666"/>
          <p:cNvSpPr/>
          <p:nvPr/>
        </p:nvSpPr>
        <p:spPr>
          <a:xfrm>
            <a:off x="5331950" y="5555000"/>
            <a:ext cx="730199" cy="706200"/>
          </a:xfrm>
          <a:prstGeom prst="ellipse">
            <a:avLst/>
          </a:prstGeom>
          <a:solidFill>
            <a:srgbClr val="00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latin typeface="Arial"/>
              <a:ea typeface="Arial"/>
              <a:cs typeface="Arial"/>
              <a:sym typeface="Arial"/>
            </a:endParaRPr>
          </a:p>
        </p:txBody>
      </p:sp>
      <p:sp>
        <p:nvSpPr>
          <p:cNvPr id="667" name="Shape 667"/>
          <p:cNvSpPr/>
          <p:nvPr/>
        </p:nvSpPr>
        <p:spPr>
          <a:xfrm>
            <a:off x="4438475" y="2181600"/>
            <a:ext cx="730199" cy="706200"/>
          </a:xfrm>
          <a:prstGeom prst="ellipse">
            <a:avLst/>
          </a:prstGeom>
          <a:solidFill>
            <a:srgbClr val="00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latin typeface="Arial"/>
              <a:ea typeface="Arial"/>
              <a:cs typeface="Arial"/>
              <a:sym typeface="Arial"/>
            </a:endParaRPr>
          </a:p>
        </p:txBody>
      </p:sp>
      <p:sp>
        <p:nvSpPr>
          <p:cNvPr id="668" name="Shape 668"/>
          <p:cNvSpPr/>
          <p:nvPr/>
        </p:nvSpPr>
        <p:spPr>
          <a:xfrm>
            <a:off x="1296000" y="1996200"/>
            <a:ext cx="6552000" cy="4480800"/>
          </a:xfrm>
          <a:prstGeom prst="rect">
            <a:avLst/>
          </a:prstGeom>
          <a:solidFill>
            <a:srgbClr val="1155CC"/>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73"/>
        <p:cNvGrpSpPr/>
        <p:nvPr/>
      </p:nvGrpSpPr>
      <p:grpSpPr>
        <a:xfrm>
          <a:off x="0" y="0"/>
          <a:ext cx="0" cy="0"/>
          <a:chOff x="0" y="0"/>
          <a:chExt cx="0" cy="0"/>
        </a:xfrm>
      </p:grpSpPr>
      <p:sp>
        <p:nvSpPr>
          <p:cNvPr id="674" name="Shape 674"/>
          <p:cNvSpPr txBox="1">
            <a:spLocks noGrp="1"/>
          </p:cNvSpPr>
          <p:nvPr>
            <p:ph type="title"/>
          </p:nvPr>
        </p:nvSpPr>
        <p:spPr>
          <a:xfrm>
            <a:off x="457200" y="691000"/>
            <a:ext cx="8229600" cy="114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2"/>
              </a:buClr>
              <a:buSzPct val="25000"/>
              <a:buFont typeface="Calibri"/>
              <a:buNone/>
            </a:pPr>
            <a:r>
              <a:rPr lang="en-US" sz="3600" b="1" i="0" u="none" strike="noStrike" cap="none" dirty="0">
                <a:solidFill>
                  <a:schemeClr val="dk2"/>
                </a:solidFill>
                <a:latin typeface="Calibri"/>
                <a:ea typeface="Calibri"/>
                <a:cs typeface="Calibri"/>
                <a:sym typeface="Calibri"/>
              </a:rPr>
              <a:t>Dot Images</a:t>
            </a:r>
          </a:p>
        </p:txBody>
      </p:sp>
      <p:sp>
        <p:nvSpPr>
          <p:cNvPr id="675" name="Shape 675"/>
          <p:cNvSpPr txBox="1">
            <a:spLocks noGrp="1"/>
          </p:cNvSpPr>
          <p:nvPr>
            <p:ph type="sldNum" idx="12"/>
          </p:nvPr>
        </p:nvSpPr>
        <p:spPr>
          <a:xfrm>
            <a:off x="6858000" y="6477000"/>
            <a:ext cx="2133599" cy="4764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42</a:t>
            </a:fld>
            <a:endParaRPr lang="en-US" sz="1400" b="0" i="0" u="none" strike="noStrike" cap="none" dirty="0">
              <a:solidFill>
                <a:srgbClr val="000000"/>
              </a:solidFill>
              <a:latin typeface="Arial"/>
              <a:ea typeface="Arial"/>
              <a:cs typeface="Arial"/>
              <a:sym typeface="Arial"/>
            </a:endParaRPr>
          </a:p>
        </p:txBody>
      </p:sp>
      <p:sp>
        <p:nvSpPr>
          <p:cNvPr id="676" name="Shape 676"/>
          <p:cNvSpPr/>
          <p:nvPr/>
        </p:nvSpPr>
        <p:spPr>
          <a:xfrm>
            <a:off x="3365500" y="2326950"/>
            <a:ext cx="730199" cy="706200"/>
          </a:xfrm>
          <a:prstGeom prst="ellipse">
            <a:avLst/>
          </a:prstGeom>
          <a:solidFill>
            <a:srgbClr val="00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latin typeface="Arial"/>
              <a:ea typeface="Arial"/>
              <a:cs typeface="Arial"/>
              <a:sym typeface="Arial"/>
            </a:endParaRPr>
          </a:p>
        </p:txBody>
      </p:sp>
      <p:sp>
        <p:nvSpPr>
          <p:cNvPr id="677" name="Shape 677"/>
          <p:cNvSpPr/>
          <p:nvPr/>
        </p:nvSpPr>
        <p:spPr>
          <a:xfrm>
            <a:off x="5511475" y="2326950"/>
            <a:ext cx="730199" cy="706200"/>
          </a:xfrm>
          <a:prstGeom prst="ellipse">
            <a:avLst/>
          </a:prstGeom>
          <a:solidFill>
            <a:srgbClr val="00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latin typeface="Arial"/>
              <a:ea typeface="Arial"/>
              <a:cs typeface="Arial"/>
              <a:sym typeface="Arial"/>
            </a:endParaRPr>
          </a:p>
        </p:txBody>
      </p:sp>
      <p:sp>
        <p:nvSpPr>
          <p:cNvPr id="678" name="Shape 678"/>
          <p:cNvSpPr/>
          <p:nvPr/>
        </p:nvSpPr>
        <p:spPr>
          <a:xfrm>
            <a:off x="4438487" y="3152825"/>
            <a:ext cx="730199" cy="706200"/>
          </a:xfrm>
          <a:prstGeom prst="ellipse">
            <a:avLst/>
          </a:prstGeom>
          <a:solidFill>
            <a:srgbClr val="00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latin typeface="Arial"/>
              <a:ea typeface="Arial"/>
              <a:cs typeface="Arial"/>
              <a:sym typeface="Arial"/>
            </a:endParaRPr>
          </a:p>
        </p:txBody>
      </p:sp>
      <p:sp>
        <p:nvSpPr>
          <p:cNvPr id="679" name="Shape 679"/>
          <p:cNvSpPr/>
          <p:nvPr/>
        </p:nvSpPr>
        <p:spPr>
          <a:xfrm>
            <a:off x="5511475" y="3799175"/>
            <a:ext cx="730199" cy="706200"/>
          </a:xfrm>
          <a:prstGeom prst="ellipse">
            <a:avLst/>
          </a:prstGeom>
          <a:solidFill>
            <a:srgbClr val="00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latin typeface="Arial"/>
              <a:ea typeface="Arial"/>
              <a:cs typeface="Arial"/>
              <a:sym typeface="Arial"/>
            </a:endParaRPr>
          </a:p>
        </p:txBody>
      </p:sp>
      <p:sp>
        <p:nvSpPr>
          <p:cNvPr id="680" name="Shape 680"/>
          <p:cNvSpPr/>
          <p:nvPr/>
        </p:nvSpPr>
        <p:spPr>
          <a:xfrm>
            <a:off x="3365500" y="3859025"/>
            <a:ext cx="730199" cy="706200"/>
          </a:xfrm>
          <a:prstGeom prst="ellipse">
            <a:avLst/>
          </a:prstGeom>
          <a:solidFill>
            <a:srgbClr val="00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latin typeface="Arial"/>
              <a:ea typeface="Arial"/>
              <a:cs typeface="Arial"/>
              <a:sym typeface="Arial"/>
            </a:endParaRPr>
          </a:p>
        </p:txBody>
      </p:sp>
      <p:sp>
        <p:nvSpPr>
          <p:cNvPr id="681" name="Shape 681"/>
          <p:cNvSpPr/>
          <p:nvPr/>
        </p:nvSpPr>
        <p:spPr>
          <a:xfrm>
            <a:off x="3365500" y="4932575"/>
            <a:ext cx="730199" cy="706200"/>
          </a:xfrm>
          <a:prstGeom prst="ellipse">
            <a:avLst/>
          </a:prstGeom>
          <a:solidFill>
            <a:srgbClr val="00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latin typeface="Arial"/>
              <a:ea typeface="Arial"/>
              <a:cs typeface="Arial"/>
              <a:sym typeface="Arial"/>
            </a:endParaRPr>
          </a:p>
        </p:txBody>
      </p:sp>
      <p:sp>
        <p:nvSpPr>
          <p:cNvPr id="682" name="Shape 682"/>
          <p:cNvSpPr/>
          <p:nvPr/>
        </p:nvSpPr>
        <p:spPr>
          <a:xfrm>
            <a:off x="5511475" y="4932575"/>
            <a:ext cx="730199" cy="706200"/>
          </a:xfrm>
          <a:prstGeom prst="ellipse">
            <a:avLst/>
          </a:prstGeom>
          <a:solidFill>
            <a:srgbClr val="00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latin typeface="Arial"/>
              <a:ea typeface="Arial"/>
              <a:cs typeface="Arial"/>
              <a:sym typeface="Arial"/>
            </a:endParaRPr>
          </a:p>
        </p:txBody>
      </p:sp>
      <p:sp>
        <p:nvSpPr>
          <p:cNvPr id="683" name="Shape 683"/>
          <p:cNvSpPr/>
          <p:nvPr/>
        </p:nvSpPr>
        <p:spPr>
          <a:xfrm>
            <a:off x="4438500" y="1501050"/>
            <a:ext cx="730199" cy="706200"/>
          </a:xfrm>
          <a:prstGeom prst="ellipse">
            <a:avLst/>
          </a:prstGeom>
          <a:solidFill>
            <a:srgbClr val="00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88"/>
        <p:cNvGrpSpPr/>
        <p:nvPr/>
      </p:nvGrpSpPr>
      <p:grpSpPr>
        <a:xfrm>
          <a:off x="0" y="0"/>
          <a:ext cx="0" cy="0"/>
          <a:chOff x="0" y="0"/>
          <a:chExt cx="0" cy="0"/>
        </a:xfrm>
      </p:grpSpPr>
      <p:sp>
        <p:nvSpPr>
          <p:cNvPr id="689" name="Shape 689"/>
          <p:cNvSpPr txBox="1">
            <a:spLocks noGrp="1"/>
          </p:cNvSpPr>
          <p:nvPr>
            <p:ph type="title"/>
          </p:nvPr>
        </p:nvSpPr>
        <p:spPr>
          <a:xfrm>
            <a:off x="457200" y="675350"/>
            <a:ext cx="8229600" cy="114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2"/>
              </a:buClr>
              <a:buSzPct val="25000"/>
              <a:buFont typeface="Calibri"/>
              <a:buNone/>
            </a:pPr>
            <a:r>
              <a:rPr lang="en-US" sz="3600" b="1" i="0" u="none" strike="noStrike" cap="none" dirty="0">
                <a:solidFill>
                  <a:schemeClr val="dk2"/>
                </a:solidFill>
                <a:latin typeface="Calibri"/>
                <a:ea typeface="Calibri"/>
                <a:cs typeface="Calibri"/>
                <a:sym typeface="Calibri"/>
              </a:rPr>
              <a:t>Dot Images</a:t>
            </a:r>
          </a:p>
        </p:txBody>
      </p:sp>
      <p:sp>
        <p:nvSpPr>
          <p:cNvPr id="690" name="Shape 690"/>
          <p:cNvSpPr txBox="1">
            <a:spLocks noGrp="1"/>
          </p:cNvSpPr>
          <p:nvPr>
            <p:ph type="sldNum" idx="12"/>
          </p:nvPr>
        </p:nvSpPr>
        <p:spPr>
          <a:xfrm>
            <a:off x="6858000" y="6477000"/>
            <a:ext cx="2133599" cy="4764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43</a:t>
            </a:fld>
            <a:endParaRPr lang="en-US" sz="1400" b="0" i="0" u="none" strike="noStrike" cap="none" dirty="0">
              <a:solidFill>
                <a:srgbClr val="000000"/>
              </a:solidFill>
              <a:latin typeface="Arial"/>
              <a:ea typeface="Arial"/>
              <a:cs typeface="Arial"/>
              <a:sym typeface="Arial"/>
            </a:endParaRPr>
          </a:p>
        </p:txBody>
      </p:sp>
      <p:sp>
        <p:nvSpPr>
          <p:cNvPr id="691" name="Shape 691"/>
          <p:cNvSpPr/>
          <p:nvPr/>
        </p:nvSpPr>
        <p:spPr>
          <a:xfrm>
            <a:off x="3365500" y="3075886"/>
            <a:ext cx="730199" cy="706200"/>
          </a:xfrm>
          <a:prstGeom prst="ellipse">
            <a:avLst/>
          </a:prstGeom>
          <a:solidFill>
            <a:srgbClr val="00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latin typeface="Arial"/>
              <a:ea typeface="Arial"/>
              <a:cs typeface="Arial"/>
              <a:sym typeface="Arial"/>
            </a:endParaRPr>
          </a:p>
        </p:txBody>
      </p:sp>
      <p:sp>
        <p:nvSpPr>
          <p:cNvPr id="692" name="Shape 692"/>
          <p:cNvSpPr/>
          <p:nvPr/>
        </p:nvSpPr>
        <p:spPr>
          <a:xfrm>
            <a:off x="5511475" y="3075886"/>
            <a:ext cx="730199" cy="706200"/>
          </a:xfrm>
          <a:prstGeom prst="ellipse">
            <a:avLst/>
          </a:prstGeom>
          <a:solidFill>
            <a:srgbClr val="00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latin typeface="Arial"/>
              <a:ea typeface="Arial"/>
              <a:cs typeface="Arial"/>
              <a:sym typeface="Arial"/>
            </a:endParaRPr>
          </a:p>
        </p:txBody>
      </p:sp>
      <p:sp>
        <p:nvSpPr>
          <p:cNvPr id="693" name="Shape 693"/>
          <p:cNvSpPr/>
          <p:nvPr/>
        </p:nvSpPr>
        <p:spPr>
          <a:xfrm>
            <a:off x="4438475" y="3679450"/>
            <a:ext cx="730199" cy="706200"/>
          </a:xfrm>
          <a:prstGeom prst="ellipse">
            <a:avLst/>
          </a:prstGeom>
          <a:solidFill>
            <a:srgbClr val="00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latin typeface="Arial"/>
              <a:ea typeface="Arial"/>
              <a:cs typeface="Arial"/>
              <a:sym typeface="Arial"/>
            </a:endParaRPr>
          </a:p>
        </p:txBody>
      </p:sp>
      <p:sp>
        <p:nvSpPr>
          <p:cNvPr id="694" name="Shape 694"/>
          <p:cNvSpPr/>
          <p:nvPr/>
        </p:nvSpPr>
        <p:spPr>
          <a:xfrm>
            <a:off x="5511475" y="4433525"/>
            <a:ext cx="730199" cy="706200"/>
          </a:xfrm>
          <a:prstGeom prst="ellipse">
            <a:avLst/>
          </a:prstGeom>
          <a:solidFill>
            <a:srgbClr val="00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latin typeface="Arial"/>
              <a:ea typeface="Arial"/>
              <a:cs typeface="Arial"/>
              <a:sym typeface="Arial"/>
            </a:endParaRPr>
          </a:p>
        </p:txBody>
      </p:sp>
      <p:sp>
        <p:nvSpPr>
          <p:cNvPr id="695" name="Shape 695"/>
          <p:cNvSpPr/>
          <p:nvPr/>
        </p:nvSpPr>
        <p:spPr>
          <a:xfrm>
            <a:off x="3365525" y="4433525"/>
            <a:ext cx="730199" cy="706200"/>
          </a:xfrm>
          <a:prstGeom prst="ellipse">
            <a:avLst/>
          </a:prstGeom>
          <a:solidFill>
            <a:srgbClr val="00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latin typeface="Arial"/>
              <a:ea typeface="Arial"/>
              <a:cs typeface="Arial"/>
              <a:sym typeface="Arial"/>
            </a:endParaRPr>
          </a:p>
        </p:txBody>
      </p:sp>
      <p:sp>
        <p:nvSpPr>
          <p:cNvPr id="696" name="Shape 696"/>
          <p:cNvSpPr/>
          <p:nvPr/>
        </p:nvSpPr>
        <p:spPr>
          <a:xfrm>
            <a:off x="3650825" y="5555000"/>
            <a:ext cx="730199" cy="706200"/>
          </a:xfrm>
          <a:prstGeom prst="ellipse">
            <a:avLst/>
          </a:prstGeom>
          <a:solidFill>
            <a:srgbClr val="00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latin typeface="Arial"/>
              <a:ea typeface="Arial"/>
              <a:cs typeface="Arial"/>
              <a:sym typeface="Arial"/>
            </a:endParaRPr>
          </a:p>
        </p:txBody>
      </p:sp>
      <p:sp>
        <p:nvSpPr>
          <p:cNvPr id="697" name="Shape 697"/>
          <p:cNvSpPr/>
          <p:nvPr/>
        </p:nvSpPr>
        <p:spPr>
          <a:xfrm>
            <a:off x="5331950" y="5555000"/>
            <a:ext cx="730199" cy="706200"/>
          </a:xfrm>
          <a:prstGeom prst="ellipse">
            <a:avLst/>
          </a:prstGeom>
          <a:solidFill>
            <a:srgbClr val="00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latin typeface="Arial"/>
              <a:ea typeface="Arial"/>
              <a:cs typeface="Arial"/>
              <a:sym typeface="Arial"/>
            </a:endParaRPr>
          </a:p>
        </p:txBody>
      </p:sp>
      <p:sp>
        <p:nvSpPr>
          <p:cNvPr id="698" name="Shape 698"/>
          <p:cNvSpPr/>
          <p:nvPr/>
        </p:nvSpPr>
        <p:spPr>
          <a:xfrm>
            <a:off x="4438475" y="2181600"/>
            <a:ext cx="730199" cy="706200"/>
          </a:xfrm>
          <a:prstGeom prst="ellipse">
            <a:avLst/>
          </a:prstGeom>
          <a:solidFill>
            <a:srgbClr val="00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latin typeface="Arial"/>
              <a:ea typeface="Arial"/>
              <a:cs typeface="Arial"/>
              <a:sym typeface="Arial"/>
            </a:endParaRPr>
          </a:p>
        </p:txBody>
      </p:sp>
      <p:sp>
        <p:nvSpPr>
          <p:cNvPr id="699" name="Shape 699"/>
          <p:cNvSpPr/>
          <p:nvPr/>
        </p:nvSpPr>
        <p:spPr>
          <a:xfrm>
            <a:off x="1296000" y="1996200"/>
            <a:ext cx="6552000" cy="4480800"/>
          </a:xfrm>
          <a:prstGeom prst="rect">
            <a:avLst/>
          </a:prstGeom>
          <a:solidFill>
            <a:srgbClr val="1155CC"/>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704"/>
        <p:cNvGrpSpPr/>
        <p:nvPr/>
      </p:nvGrpSpPr>
      <p:grpSpPr>
        <a:xfrm>
          <a:off x="0" y="0"/>
          <a:ext cx="0" cy="0"/>
          <a:chOff x="0" y="0"/>
          <a:chExt cx="0" cy="0"/>
        </a:xfrm>
      </p:grpSpPr>
      <p:sp>
        <p:nvSpPr>
          <p:cNvPr id="705" name="Shape 705"/>
          <p:cNvSpPr txBox="1">
            <a:spLocks noGrp="1"/>
          </p:cNvSpPr>
          <p:nvPr>
            <p:ph type="title"/>
          </p:nvPr>
        </p:nvSpPr>
        <p:spPr>
          <a:xfrm>
            <a:off x="328675" y="653425"/>
            <a:ext cx="8229600" cy="114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2"/>
              </a:buClr>
              <a:buSzPct val="25000"/>
              <a:buFont typeface="Calibri"/>
              <a:buNone/>
            </a:pPr>
            <a:r>
              <a:rPr lang="en-US" sz="3600" b="1" i="0" u="none" strike="noStrike" cap="none" dirty="0">
                <a:solidFill>
                  <a:schemeClr val="dk2"/>
                </a:solidFill>
                <a:latin typeface="Calibri"/>
                <a:ea typeface="Calibri"/>
                <a:cs typeface="Calibri"/>
                <a:sym typeface="Calibri"/>
              </a:rPr>
              <a:t>Dot Images</a:t>
            </a:r>
          </a:p>
        </p:txBody>
      </p:sp>
      <p:sp>
        <p:nvSpPr>
          <p:cNvPr id="706" name="Shape 706"/>
          <p:cNvSpPr txBox="1">
            <a:spLocks noGrp="1"/>
          </p:cNvSpPr>
          <p:nvPr>
            <p:ph type="sldNum" idx="12"/>
          </p:nvPr>
        </p:nvSpPr>
        <p:spPr>
          <a:xfrm>
            <a:off x="6858000" y="6477000"/>
            <a:ext cx="2133599" cy="4764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44</a:t>
            </a:fld>
            <a:endParaRPr lang="en-US" sz="1400" b="0" i="0" u="none" strike="noStrike" cap="none" dirty="0">
              <a:solidFill>
                <a:srgbClr val="000000"/>
              </a:solidFill>
              <a:latin typeface="Arial"/>
              <a:ea typeface="Arial"/>
              <a:cs typeface="Arial"/>
              <a:sym typeface="Arial"/>
            </a:endParaRPr>
          </a:p>
        </p:txBody>
      </p:sp>
      <p:sp>
        <p:nvSpPr>
          <p:cNvPr id="707" name="Shape 707"/>
          <p:cNvSpPr/>
          <p:nvPr/>
        </p:nvSpPr>
        <p:spPr>
          <a:xfrm>
            <a:off x="3365500" y="2326950"/>
            <a:ext cx="730199" cy="706200"/>
          </a:xfrm>
          <a:prstGeom prst="ellipse">
            <a:avLst/>
          </a:prstGeom>
          <a:solidFill>
            <a:srgbClr val="00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latin typeface="Arial"/>
              <a:ea typeface="Arial"/>
              <a:cs typeface="Arial"/>
              <a:sym typeface="Arial"/>
            </a:endParaRPr>
          </a:p>
        </p:txBody>
      </p:sp>
      <p:sp>
        <p:nvSpPr>
          <p:cNvPr id="708" name="Shape 708"/>
          <p:cNvSpPr/>
          <p:nvPr/>
        </p:nvSpPr>
        <p:spPr>
          <a:xfrm>
            <a:off x="5511475" y="2326950"/>
            <a:ext cx="730199" cy="706200"/>
          </a:xfrm>
          <a:prstGeom prst="ellipse">
            <a:avLst/>
          </a:prstGeom>
          <a:solidFill>
            <a:srgbClr val="00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latin typeface="Arial"/>
              <a:ea typeface="Arial"/>
              <a:cs typeface="Arial"/>
              <a:sym typeface="Arial"/>
            </a:endParaRPr>
          </a:p>
        </p:txBody>
      </p:sp>
      <p:sp>
        <p:nvSpPr>
          <p:cNvPr id="709" name="Shape 709"/>
          <p:cNvSpPr/>
          <p:nvPr/>
        </p:nvSpPr>
        <p:spPr>
          <a:xfrm>
            <a:off x="4438487" y="3152825"/>
            <a:ext cx="730199" cy="706200"/>
          </a:xfrm>
          <a:prstGeom prst="ellipse">
            <a:avLst/>
          </a:prstGeom>
          <a:solidFill>
            <a:srgbClr val="00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latin typeface="Arial"/>
              <a:ea typeface="Arial"/>
              <a:cs typeface="Arial"/>
              <a:sym typeface="Arial"/>
            </a:endParaRPr>
          </a:p>
        </p:txBody>
      </p:sp>
      <p:sp>
        <p:nvSpPr>
          <p:cNvPr id="710" name="Shape 710"/>
          <p:cNvSpPr/>
          <p:nvPr/>
        </p:nvSpPr>
        <p:spPr>
          <a:xfrm>
            <a:off x="5511475" y="3799175"/>
            <a:ext cx="730199" cy="706200"/>
          </a:xfrm>
          <a:prstGeom prst="ellipse">
            <a:avLst/>
          </a:prstGeom>
          <a:solidFill>
            <a:srgbClr val="00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latin typeface="Arial"/>
              <a:ea typeface="Arial"/>
              <a:cs typeface="Arial"/>
              <a:sym typeface="Arial"/>
            </a:endParaRPr>
          </a:p>
        </p:txBody>
      </p:sp>
      <p:sp>
        <p:nvSpPr>
          <p:cNvPr id="711" name="Shape 711"/>
          <p:cNvSpPr/>
          <p:nvPr/>
        </p:nvSpPr>
        <p:spPr>
          <a:xfrm>
            <a:off x="3365500" y="3859025"/>
            <a:ext cx="730199" cy="706200"/>
          </a:xfrm>
          <a:prstGeom prst="ellipse">
            <a:avLst/>
          </a:prstGeom>
          <a:solidFill>
            <a:srgbClr val="00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latin typeface="Arial"/>
              <a:ea typeface="Arial"/>
              <a:cs typeface="Arial"/>
              <a:sym typeface="Arial"/>
            </a:endParaRPr>
          </a:p>
        </p:txBody>
      </p:sp>
      <p:sp>
        <p:nvSpPr>
          <p:cNvPr id="712" name="Shape 712"/>
          <p:cNvSpPr/>
          <p:nvPr/>
        </p:nvSpPr>
        <p:spPr>
          <a:xfrm>
            <a:off x="3365500" y="4932575"/>
            <a:ext cx="730199" cy="706200"/>
          </a:xfrm>
          <a:prstGeom prst="ellipse">
            <a:avLst/>
          </a:prstGeom>
          <a:solidFill>
            <a:srgbClr val="00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latin typeface="Arial"/>
              <a:ea typeface="Arial"/>
              <a:cs typeface="Arial"/>
              <a:sym typeface="Arial"/>
            </a:endParaRPr>
          </a:p>
        </p:txBody>
      </p:sp>
      <p:sp>
        <p:nvSpPr>
          <p:cNvPr id="713" name="Shape 713"/>
          <p:cNvSpPr/>
          <p:nvPr/>
        </p:nvSpPr>
        <p:spPr>
          <a:xfrm>
            <a:off x="5511475" y="4932575"/>
            <a:ext cx="730199" cy="706200"/>
          </a:xfrm>
          <a:prstGeom prst="ellipse">
            <a:avLst/>
          </a:prstGeom>
          <a:solidFill>
            <a:srgbClr val="00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latin typeface="Arial"/>
              <a:ea typeface="Arial"/>
              <a:cs typeface="Arial"/>
              <a:sym typeface="Arial"/>
            </a:endParaRPr>
          </a:p>
        </p:txBody>
      </p:sp>
      <p:sp>
        <p:nvSpPr>
          <p:cNvPr id="714" name="Shape 714"/>
          <p:cNvSpPr/>
          <p:nvPr/>
        </p:nvSpPr>
        <p:spPr>
          <a:xfrm>
            <a:off x="4438500" y="1501050"/>
            <a:ext cx="730199" cy="706200"/>
          </a:xfrm>
          <a:prstGeom prst="ellipse">
            <a:avLst/>
          </a:prstGeom>
          <a:solidFill>
            <a:srgbClr val="00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718"/>
        <p:cNvGrpSpPr/>
        <p:nvPr/>
      </p:nvGrpSpPr>
      <p:grpSpPr>
        <a:xfrm>
          <a:off x="0" y="0"/>
          <a:ext cx="0" cy="0"/>
          <a:chOff x="0" y="0"/>
          <a:chExt cx="0" cy="0"/>
        </a:xfrm>
      </p:grpSpPr>
      <p:sp>
        <p:nvSpPr>
          <p:cNvPr id="719" name="Shape 719"/>
          <p:cNvSpPr txBox="1">
            <a:spLocks noGrp="1"/>
          </p:cNvSpPr>
          <p:nvPr>
            <p:ph type="title"/>
          </p:nvPr>
        </p:nvSpPr>
        <p:spPr>
          <a:xfrm>
            <a:off x="457200" y="685800"/>
            <a:ext cx="82296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2"/>
              </a:buClr>
              <a:buSzPct val="25000"/>
              <a:buFont typeface="Calibri"/>
              <a:buNone/>
            </a:pPr>
            <a:r>
              <a:rPr lang="en-US" sz="3600" b="1" i="0" u="none" strike="noStrike" cap="none" dirty="0">
                <a:solidFill>
                  <a:schemeClr val="dk2"/>
                </a:solidFill>
                <a:latin typeface="Calibri"/>
                <a:ea typeface="Calibri"/>
                <a:cs typeface="Calibri"/>
                <a:sym typeface="Calibri"/>
              </a:rPr>
              <a:t>Dot Cards</a:t>
            </a:r>
          </a:p>
        </p:txBody>
      </p:sp>
      <p:sp>
        <p:nvSpPr>
          <p:cNvPr id="720" name="Shape 720"/>
          <p:cNvSpPr txBox="1">
            <a:spLocks noGrp="1"/>
          </p:cNvSpPr>
          <p:nvPr>
            <p:ph type="sldNum" idx="12"/>
          </p:nvPr>
        </p:nvSpPr>
        <p:spPr>
          <a:xfrm>
            <a:off x="6858000" y="6477000"/>
            <a:ext cx="2133600" cy="4764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a:solidFill>
                  <a:schemeClr val="dk1"/>
                </a:solidFill>
                <a:latin typeface="Arial"/>
                <a:ea typeface="Arial"/>
                <a:cs typeface="Arial"/>
                <a:sym typeface="Arial"/>
              </a:rPr>
              <a:t>45</a:t>
            </a:fld>
            <a:endParaRPr lang="en-US" sz="1400" b="0" i="0" u="none" strike="noStrike" cap="none" dirty="0">
              <a:solidFill>
                <a:schemeClr val="dk1"/>
              </a:solidFill>
              <a:latin typeface="Arial"/>
              <a:ea typeface="Arial"/>
              <a:cs typeface="Arial"/>
              <a:sym typeface="Arial"/>
            </a:endParaRPr>
          </a:p>
        </p:txBody>
      </p:sp>
      <p:pic>
        <p:nvPicPr>
          <p:cNvPr id="721" name="Shape 721"/>
          <p:cNvPicPr preferRelativeResize="0"/>
          <p:nvPr/>
        </p:nvPicPr>
        <p:blipFill rotWithShape="1">
          <a:blip r:embed="rId3">
            <a:alphaModFix/>
          </a:blip>
          <a:srcRect/>
          <a:stretch/>
        </p:blipFill>
        <p:spPr>
          <a:xfrm>
            <a:off x="635650" y="2318375"/>
            <a:ext cx="2838600" cy="2867100"/>
          </a:xfrm>
          <a:prstGeom prst="rect">
            <a:avLst/>
          </a:prstGeom>
          <a:noFill/>
          <a:ln>
            <a:noFill/>
          </a:ln>
        </p:spPr>
      </p:pic>
      <p:pic>
        <p:nvPicPr>
          <p:cNvPr id="722" name="Shape 722"/>
          <p:cNvPicPr preferRelativeResize="0"/>
          <p:nvPr/>
        </p:nvPicPr>
        <p:blipFill rotWithShape="1">
          <a:blip r:embed="rId4">
            <a:alphaModFix/>
          </a:blip>
          <a:srcRect/>
          <a:stretch/>
        </p:blipFill>
        <p:spPr>
          <a:xfrm>
            <a:off x="5242587" y="1629962"/>
            <a:ext cx="2543099" cy="1905000"/>
          </a:xfrm>
          <a:prstGeom prst="rect">
            <a:avLst/>
          </a:prstGeom>
          <a:noFill/>
          <a:ln>
            <a:noFill/>
          </a:ln>
        </p:spPr>
      </p:pic>
      <p:pic>
        <p:nvPicPr>
          <p:cNvPr id="723" name="Shape 723"/>
          <p:cNvPicPr preferRelativeResize="0"/>
          <p:nvPr/>
        </p:nvPicPr>
        <p:blipFill rotWithShape="1">
          <a:blip r:embed="rId5">
            <a:alphaModFix/>
          </a:blip>
          <a:srcRect/>
          <a:stretch/>
        </p:blipFill>
        <p:spPr>
          <a:xfrm>
            <a:off x="4263487" y="4323737"/>
            <a:ext cx="2514599" cy="1819200"/>
          </a:xfrm>
          <a:prstGeom prst="rect">
            <a:avLst/>
          </a:prstGeom>
          <a:noFill/>
          <a:ln>
            <a:noFill/>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727"/>
        <p:cNvGrpSpPr/>
        <p:nvPr/>
      </p:nvGrpSpPr>
      <p:grpSpPr>
        <a:xfrm>
          <a:off x="0" y="0"/>
          <a:ext cx="0" cy="0"/>
          <a:chOff x="0" y="0"/>
          <a:chExt cx="0" cy="0"/>
        </a:xfrm>
      </p:grpSpPr>
      <p:sp>
        <p:nvSpPr>
          <p:cNvPr id="728" name="Shape 728"/>
          <p:cNvSpPr txBox="1">
            <a:spLocks noGrp="1"/>
          </p:cNvSpPr>
          <p:nvPr>
            <p:ph type="title"/>
          </p:nvPr>
        </p:nvSpPr>
        <p:spPr>
          <a:xfrm>
            <a:off x="457200" y="685800"/>
            <a:ext cx="82296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2"/>
              </a:buClr>
              <a:buSzPct val="25000"/>
              <a:buFont typeface="Calibri"/>
              <a:buNone/>
            </a:pPr>
            <a:r>
              <a:rPr lang="en-US" sz="3600" b="1" i="0" u="none" strike="noStrike" cap="none" dirty="0">
                <a:solidFill>
                  <a:schemeClr val="dk2"/>
                </a:solidFill>
                <a:latin typeface="Calibri"/>
                <a:ea typeface="Calibri"/>
                <a:cs typeface="Calibri"/>
                <a:sym typeface="Calibri"/>
              </a:rPr>
              <a:t>Five &amp; Ten Frames</a:t>
            </a:r>
          </a:p>
        </p:txBody>
      </p:sp>
      <p:sp>
        <p:nvSpPr>
          <p:cNvPr id="729" name="Shape 729"/>
          <p:cNvSpPr txBox="1">
            <a:spLocks noGrp="1"/>
          </p:cNvSpPr>
          <p:nvPr>
            <p:ph type="sldNum" idx="12"/>
          </p:nvPr>
        </p:nvSpPr>
        <p:spPr>
          <a:xfrm>
            <a:off x="6858000" y="6477000"/>
            <a:ext cx="2133598" cy="476251"/>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a:solidFill>
                  <a:schemeClr val="dk1"/>
                </a:solidFill>
                <a:latin typeface="Arial"/>
                <a:ea typeface="Arial"/>
                <a:cs typeface="Arial"/>
                <a:sym typeface="Arial"/>
              </a:rPr>
              <a:t>46</a:t>
            </a:fld>
            <a:endParaRPr lang="en-US" sz="1400" b="0" i="0" u="none" strike="noStrike" cap="none" dirty="0">
              <a:solidFill>
                <a:schemeClr val="dk1"/>
              </a:solidFill>
              <a:latin typeface="Arial"/>
              <a:ea typeface="Arial"/>
              <a:cs typeface="Arial"/>
              <a:sym typeface="Arial"/>
            </a:endParaRPr>
          </a:p>
        </p:txBody>
      </p:sp>
      <p:pic>
        <p:nvPicPr>
          <p:cNvPr id="731" name="Shape 731"/>
          <p:cNvPicPr preferRelativeResize="0"/>
          <p:nvPr/>
        </p:nvPicPr>
        <p:blipFill rotWithShape="1">
          <a:blip r:embed="rId3">
            <a:alphaModFix/>
          </a:blip>
          <a:srcRect/>
          <a:stretch/>
        </p:blipFill>
        <p:spPr>
          <a:xfrm>
            <a:off x="4649012" y="1095362"/>
            <a:ext cx="3448050" cy="2295524"/>
          </a:xfrm>
          <a:prstGeom prst="rect">
            <a:avLst/>
          </a:prstGeom>
          <a:noFill/>
          <a:ln w="28575" cap="flat" cmpd="sng">
            <a:solidFill>
              <a:srgbClr val="000000"/>
            </a:solidFill>
            <a:prstDash val="solid"/>
            <a:round/>
            <a:headEnd type="none" w="med" len="med"/>
            <a:tailEnd type="none" w="med" len="med"/>
          </a:ln>
        </p:spPr>
      </p:pic>
      <p:pic>
        <p:nvPicPr>
          <p:cNvPr id="732" name="Shape 732"/>
          <p:cNvPicPr preferRelativeResize="0"/>
          <p:nvPr/>
        </p:nvPicPr>
        <p:blipFill rotWithShape="1">
          <a:blip r:embed="rId4">
            <a:alphaModFix/>
          </a:blip>
          <a:srcRect/>
          <a:stretch/>
        </p:blipFill>
        <p:spPr>
          <a:xfrm>
            <a:off x="3776871" y="3681050"/>
            <a:ext cx="2916523" cy="2916523"/>
          </a:xfrm>
          <a:prstGeom prst="rect">
            <a:avLst/>
          </a:prstGeom>
          <a:noFill/>
          <a:ln w="28575" cap="flat" cmpd="sng">
            <a:solidFill>
              <a:schemeClr val="tx1"/>
            </a:solidFill>
            <a:prstDash val="solid"/>
            <a:round/>
            <a:headEnd type="none" w="med" len="med"/>
            <a:tailEnd type="none" w="med" len="med"/>
          </a:ln>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1828799"/>
            <a:ext cx="2057400" cy="2632587"/>
          </a:xfrm>
          <a:prstGeom prst="rect">
            <a:avLst/>
          </a:prstGeom>
          <a:noFill/>
          <a:ln w="254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868"/>
        <p:cNvGrpSpPr/>
        <p:nvPr/>
      </p:nvGrpSpPr>
      <p:grpSpPr>
        <a:xfrm>
          <a:off x="0" y="0"/>
          <a:ext cx="0" cy="0"/>
          <a:chOff x="0" y="0"/>
          <a:chExt cx="0" cy="0"/>
        </a:xfrm>
      </p:grpSpPr>
      <p:sp>
        <p:nvSpPr>
          <p:cNvPr id="869" name="Shape 869"/>
          <p:cNvSpPr txBox="1">
            <a:spLocks noGrp="1"/>
          </p:cNvSpPr>
          <p:nvPr>
            <p:ph type="title"/>
          </p:nvPr>
        </p:nvSpPr>
        <p:spPr>
          <a:xfrm>
            <a:off x="228600" y="838200"/>
            <a:ext cx="6686400" cy="868500"/>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b="1" dirty="0" smtClean="0"/>
              <a:t>Time to Play</a:t>
            </a:r>
            <a:r>
              <a:rPr lang="en-US" sz="3600" b="1" i="0" u="none" strike="noStrike" cap="none" dirty="0" smtClean="0">
                <a:solidFill>
                  <a:schemeClr val="dk2"/>
                </a:solidFill>
                <a:latin typeface="Calibri"/>
                <a:ea typeface="Calibri"/>
                <a:cs typeface="Calibri"/>
                <a:sym typeface="Calibri"/>
              </a:rPr>
              <a:t>  </a:t>
            </a:r>
            <a:endParaRPr lang="en-US" sz="3600" b="1" i="0" u="none" strike="noStrike" cap="none" dirty="0">
              <a:solidFill>
                <a:schemeClr val="dk2"/>
              </a:solidFill>
              <a:latin typeface="Calibri"/>
              <a:ea typeface="Calibri"/>
              <a:cs typeface="Calibri"/>
              <a:sym typeface="Calibri"/>
            </a:endParaRPr>
          </a:p>
        </p:txBody>
      </p:sp>
      <p:sp>
        <p:nvSpPr>
          <p:cNvPr id="870" name="Shape 870"/>
          <p:cNvSpPr txBox="1">
            <a:spLocks noGrp="1"/>
          </p:cNvSpPr>
          <p:nvPr>
            <p:ph type="body" idx="1"/>
          </p:nvPr>
        </p:nvSpPr>
        <p:spPr>
          <a:xfrm>
            <a:off x="628650" y="2005075"/>
            <a:ext cx="7829550" cy="4449900"/>
          </a:xfrm>
          <a:prstGeom prst="rect">
            <a:avLst/>
          </a:prstGeom>
          <a:noFill/>
          <a:ln>
            <a:noFill/>
          </a:ln>
        </p:spPr>
        <p:txBody>
          <a:bodyPr lIns="91425" tIns="45700" rIns="91425" bIns="45700" anchor="t" anchorCtr="0">
            <a:noAutofit/>
          </a:bodyPr>
          <a:lstStyle/>
          <a:p>
            <a:pPr marL="457200" marR="0" lvl="0" indent="-469900" algn="l" rtl="0">
              <a:spcBef>
                <a:spcPts val="0"/>
              </a:spcBef>
              <a:spcAft>
                <a:spcPts val="0"/>
              </a:spcAft>
              <a:buClr>
                <a:schemeClr val="dk1"/>
              </a:buClr>
              <a:buSzPct val="100000"/>
              <a:buFont typeface="Calibri"/>
              <a:buChar char="•"/>
            </a:pPr>
            <a:r>
              <a:rPr lang="en-US" sz="3000" dirty="0" smtClean="0">
                <a:latin typeface="Calibri"/>
                <a:ea typeface="Calibri"/>
                <a:cs typeface="Calibri"/>
                <a:sym typeface="Calibri"/>
              </a:rPr>
              <a:t>Make Ten Go Fish</a:t>
            </a:r>
          </a:p>
          <a:p>
            <a:pPr marL="457200" marR="0" lvl="0" indent="-469900" algn="l" rtl="0">
              <a:spcBef>
                <a:spcPts val="0"/>
              </a:spcBef>
              <a:spcAft>
                <a:spcPts val="0"/>
              </a:spcAft>
              <a:buClr>
                <a:schemeClr val="dk1"/>
              </a:buClr>
              <a:buSzPct val="100000"/>
              <a:buFont typeface="Calibri"/>
              <a:buChar char="•"/>
            </a:pPr>
            <a:r>
              <a:rPr lang="en-US" sz="3000" b="0" i="0" u="none" strike="noStrike" cap="none" dirty="0" smtClean="0">
                <a:solidFill>
                  <a:schemeClr val="dk1"/>
                </a:solidFill>
                <a:latin typeface="Calibri"/>
                <a:ea typeface="Calibri"/>
                <a:cs typeface="Calibri"/>
                <a:sym typeface="Calibri"/>
              </a:rPr>
              <a:t>Dot War</a:t>
            </a:r>
          </a:p>
          <a:p>
            <a:pPr marL="457200" marR="0" lvl="0" indent="-469900" algn="l" rtl="0">
              <a:spcBef>
                <a:spcPts val="0"/>
              </a:spcBef>
              <a:spcAft>
                <a:spcPts val="0"/>
              </a:spcAft>
              <a:buClr>
                <a:schemeClr val="dk1"/>
              </a:buClr>
              <a:buSzPct val="100000"/>
              <a:buFont typeface="Calibri"/>
              <a:buChar char="•"/>
            </a:pPr>
            <a:r>
              <a:rPr lang="en-US" sz="3000" dirty="0" smtClean="0">
                <a:latin typeface="Calibri"/>
                <a:ea typeface="Calibri"/>
                <a:cs typeface="Calibri"/>
                <a:sym typeface="Calibri"/>
              </a:rPr>
              <a:t>Dot Plate Flash</a:t>
            </a:r>
          </a:p>
          <a:p>
            <a:pPr marL="0" marR="0" lvl="0" indent="0" algn="l" rtl="0">
              <a:spcBef>
                <a:spcPts val="0"/>
              </a:spcBef>
              <a:spcAft>
                <a:spcPts val="0"/>
              </a:spcAft>
              <a:buClr>
                <a:schemeClr val="dk1"/>
              </a:buClr>
              <a:buSzPct val="100000"/>
              <a:buNone/>
            </a:pPr>
            <a:endParaRPr lang="en-US"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100000"/>
              <a:buNone/>
            </a:pPr>
            <a:r>
              <a:rPr lang="en-US" sz="3000" dirty="0" smtClean="0">
                <a:latin typeface="Calibri"/>
                <a:ea typeface="Calibri"/>
                <a:cs typeface="Calibri"/>
                <a:sym typeface="Calibri"/>
              </a:rPr>
              <a:t>	Or </a:t>
            </a:r>
          </a:p>
          <a:p>
            <a:pPr marL="0" marR="0" lvl="0" indent="0" algn="l" rtl="0">
              <a:spcBef>
                <a:spcPts val="0"/>
              </a:spcBef>
              <a:spcAft>
                <a:spcPts val="0"/>
              </a:spcAft>
              <a:buClr>
                <a:schemeClr val="dk1"/>
              </a:buClr>
              <a:buSzPct val="100000"/>
              <a:buNone/>
            </a:pPr>
            <a:endParaRPr lang="en-US" sz="1200" b="0" i="0" u="none" strike="noStrike" cap="none" dirty="0">
              <a:solidFill>
                <a:schemeClr val="dk1"/>
              </a:solidFill>
              <a:latin typeface="Calibri"/>
              <a:ea typeface="Calibri"/>
              <a:cs typeface="Calibri"/>
              <a:sym typeface="Calibri"/>
            </a:endParaRPr>
          </a:p>
          <a:p>
            <a:pPr marL="457200" indent="-457200">
              <a:spcBef>
                <a:spcPts val="0"/>
              </a:spcBef>
            </a:pPr>
            <a:r>
              <a:rPr lang="en-US" sz="3000" dirty="0" smtClean="0">
                <a:latin typeface="Calibri"/>
                <a:ea typeface="Calibri"/>
                <a:cs typeface="Calibri"/>
                <a:sym typeface="Calibri"/>
              </a:rPr>
              <a:t>Build numbers (using the tools in the bucket)</a:t>
            </a:r>
            <a:endParaRPr lang="en-US" sz="3000" b="0" i="0" u="none" strike="noStrike" cap="none" dirty="0">
              <a:solidFill>
                <a:schemeClr val="dk1"/>
              </a:solidFill>
              <a:latin typeface="Calibri"/>
              <a:ea typeface="Calibri"/>
              <a:cs typeface="Calibri"/>
              <a:sym typeface="Calibri"/>
            </a:endParaRPr>
          </a:p>
          <a:p>
            <a:pPr marL="342900" marR="0" lvl="0" indent="-342900" algn="l" rtl="0">
              <a:spcBef>
                <a:spcPts val="560"/>
              </a:spcBef>
              <a:spcAft>
                <a:spcPts val="0"/>
              </a:spcAft>
              <a:buClr>
                <a:schemeClr val="dk1"/>
              </a:buClr>
              <a:buSzPct val="93333"/>
              <a:buFont typeface="Arial"/>
              <a:buNone/>
            </a:pPr>
            <a:endParaRPr sz="3000" b="0" i="0" u="none" strike="noStrike" cap="none"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727"/>
        <p:cNvGrpSpPr/>
        <p:nvPr/>
      </p:nvGrpSpPr>
      <p:grpSpPr>
        <a:xfrm>
          <a:off x="0" y="0"/>
          <a:ext cx="0" cy="0"/>
          <a:chOff x="0" y="0"/>
          <a:chExt cx="0" cy="0"/>
        </a:xfrm>
      </p:grpSpPr>
      <p:sp>
        <p:nvSpPr>
          <p:cNvPr id="728" name="Shape 728"/>
          <p:cNvSpPr txBox="1">
            <a:spLocks noGrp="1"/>
          </p:cNvSpPr>
          <p:nvPr>
            <p:ph type="title"/>
          </p:nvPr>
        </p:nvSpPr>
        <p:spPr>
          <a:xfrm>
            <a:off x="381000" y="685800"/>
            <a:ext cx="82296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2"/>
              </a:buClr>
              <a:buSzPct val="25000"/>
              <a:buFont typeface="Calibri"/>
              <a:buNone/>
            </a:pPr>
            <a:r>
              <a:rPr lang="en-US" sz="3600" b="1" i="0" u="none" strike="noStrike" cap="none" dirty="0">
                <a:solidFill>
                  <a:schemeClr val="dk2"/>
                </a:solidFill>
                <a:latin typeface="Calibri"/>
                <a:ea typeface="Calibri"/>
                <a:cs typeface="Calibri"/>
                <a:sym typeface="Calibri"/>
              </a:rPr>
              <a:t>Reflection</a:t>
            </a:r>
          </a:p>
        </p:txBody>
      </p:sp>
      <p:sp>
        <p:nvSpPr>
          <p:cNvPr id="729" name="Shape 729"/>
          <p:cNvSpPr txBox="1">
            <a:spLocks noGrp="1"/>
          </p:cNvSpPr>
          <p:nvPr>
            <p:ph type="body" idx="1"/>
          </p:nvPr>
        </p:nvSpPr>
        <p:spPr>
          <a:xfrm>
            <a:off x="381000" y="1965033"/>
            <a:ext cx="8229600" cy="4525963"/>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Calibri"/>
              <a:buChar char="•"/>
            </a:pPr>
            <a:r>
              <a:rPr lang="en-US" sz="3200" b="0" i="0" u="none" strike="noStrike" cap="none" dirty="0">
                <a:solidFill>
                  <a:schemeClr val="dk1"/>
                </a:solidFill>
                <a:latin typeface="Calibri"/>
                <a:ea typeface="Calibri"/>
                <a:cs typeface="Calibri"/>
                <a:sym typeface="Calibri"/>
              </a:rPr>
              <a:t>How will these activities support computational fluency?  </a:t>
            </a:r>
          </a:p>
        </p:txBody>
      </p:sp>
      <p:sp>
        <p:nvSpPr>
          <p:cNvPr id="730" name="Shape 730"/>
          <p:cNvSpPr txBox="1">
            <a:spLocks noGrp="1"/>
          </p:cNvSpPr>
          <p:nvPr>
            <p:ph type="sldNum" idx="12"/>
          </p:nvPr>
        </p:nvSpPr>
        <p:spPr>
          <a:xfrm>
            <a:off x="6858000" y="6477000"/>
            <a:ext cx="2133598" cy="476251"/>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a:solidFill>
                  <a:schemeClr val="dk1"/>
                </a:solidFill>
                <a:latin typeface="Arial"/>
                <a:ea typeface="Arial"/>
                <a:cs typeface="Arial"/>
                <a:sym typeface="Arial"/>
              </a:rPr>
              <a:t>48</a:t>
            </a:fld>
            <a:endParaRPr lang="en-US" sz="1400" b="0" i="0" u="none" strike="noStrike" cap="none" dirty="0">
              <a:solidFill>
                <a:schemeClr val="dk1"/>
              </a:solidFill>
              <a:latin typeface="Arial"/>
              <a:ea typeface="Arial"/>
              <a:cs typeface="Arial"/>
              <a:sym typeface="Arial"/>
            </a:endParaRPr>
          </a:p>
        </p:txBody>
      </p:sp>
      <p:pic>
        <p:nvPicPr>
          <p:cNvPr id="1026" name="Picture 2" descr="O:\PLC\Veer\brainstor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5400" y="2667000"/>
            <a:ext cx="3295650" cy="3295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11914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896"/>
        <p:cNvGrpSpPr/>
        <p:nvPr/>
      </p:nvGrpSpPr>
      <p:grpSpPr>
        <a:xfrm>
          <a:off x="0" y="0"/>
          <a:ext cx="0" cy="0"/>
          <a:chOff x="0" y="0"/>
          <a:chExt cx="0" cy="0"/>
        </a:xfrm>
      </p:grpSpPr>
      <p:sp>
        <p:nvSpPr>
          <p:cNvPr id="897" name="Shape 897"/>
          <p:cNvSpPr txBox="1">
            <a:spLocks noGrp="1"/>
          </p:cNvSpPr>
          <p:nvPr>
            <p:ph type="sldNum" idx="12"/>
          </p:nvPr>
        </p:nvSpPr>
        <p:spPr>
          <a:xfrm>
            <a:off x="6858000" y="6477000"/>
            <a:ext cx="2133598" cy="476251"/>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49</a:t>
            </a:fld>
            <a:endParaRPr lang="en-US" sz="1400" b="0" i="0" u="none" strike="noStrike" cap="none" dirty="0">
              <a:solidFill>
                <a:srgbClr val="000000"/>
              </a:solidFill>
              <a:latin typeface="Arial"/>
              <a:ea typeface="Arial"/>
              <a:cs typeface="Arial"/>
              <a:sym typeface="Arial"/>
            </a:endParaRPr>
          </a:p>
        </p:txBody>
      </p:sp>
      <p:sp>
        <p:nvSpPr>
          <p:cNvPr id="898" name="Shape 898"/>
          <p:cNvSpPr txBox="1"/>
          <p:nvPr/>
        </p:nvSpPr>
        <p:spPr>
          <a:xfrm>
            <a:off x="0" y="2386806"/>
            <a:ext cx="9144000" cy="2030412"/>
          </a:xfrm>
          <a:prstGeom prst="rect">
            <a:avLst/>
          </a:prstGeom>
          <a:solidFill>
            <a:srgbClr val="D9E2F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000" b="1" i="0" u="none" strike="noStrike" cap="none" dirty="0" smtClean="0">
                <a:solidFill>
                  <a:schemeClr val="dk1"/>
                </a:solidFill>
                <a:latin typeface="Calibri"/>
                <a:ea typeface="Calibri"/>
                <a:cs typeface="Calibri"/>
                <a:sym typeface="Calibri"/>
              </a:rPr>
              <a:t>2b. </a:t>
            </a:r>
            <a:r>
              <a:rPr lang="en-US" sz="4000" b="1" i="0" u="none" strike="noStrike" cap="none" dirty="0">
                <a:solidFill>
                  <a:schemeClr val="dk1"/>
                </a:solidFill>
                <a:latin typeface="Calibri"/>
                <a:ea typeface="Calibri"/>
                <a:cs typeface="Calibri"/>
                <a:sym typeface="Calibri"/>
              </a:rPr>
              <a:t>Computation:  Problem Types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Shape 247"/>
          <p:cNvSpPr txBox="1">
            <a:spLocks noGrp="1"/>
          </p:cNvSpPr>
          <p:nvPr>
            <p:ph type="sldNum" idx="12"/>
          </p:nvPr>
        </p:nvSpPr>
        <p:spPr>
          <a:xfrm>
            <a:off x="6858000" y="6477000"/>
            <a:ext cx="2133598" cy="476251"/>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a:solidFill>
                  <a:schemeClr val="dk1"/>
                </a:solidFill>
                <a:latin typeface="Arial"/>
                <a:ea typeface="Arial"/>
                <a:cs typeface="Arial"/>
                <a:sym typeface="Arial"/>
              </a:rPr>
              <a:t>5</a:t>
            </a:fld>
            <a:endParaRPr lang="en-US" sz="1400" b="0" i="0" u="none" strike="noStrike" cap="none" dirty="0">
              <a:solidFill>
                <a:schemeClr val="dk1"/>
              </a:solidFill>
              <a:latin typeface="Arial"/>
              <a:ea typeface="Arial"/>
              <a:cs typeface="Arial"/>
              <a:sym typeface="Arial"/>
            </a:endParaRPr>
          </a:p>
        </p:txBody>
      </p:sp>
      <p:sp>
        <p:nvSpPr>
          <p:cNvPr id="248" name="Shape 248"/>
          <p:cNvSpPr txBox="1">
            <a:spLocks noGrp="1"/>
          </p:cNvSpPr>
          <p:nvPr>
            <p:ph type="title" idx="4294967295"/>
          </p:nvPr>
        </p:nvSpPr>
        <p:spPr>
          <a:xfrm>
            <a:off x="228600" y="657100"/>
            <a:ext cx="8610599" cy="1173162"/>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Calibri"/>
              <a:buNone/>
            </a:pPr>
            <a:r>
              <a:rPr lang="en-US" sz="3200" b="1" i="0" u="none" strike="noStrike" cap="none" dirty="0">
                <a:solidFill>
                  <a:schemeClr val="dk2"/>
                </a:solidFill>
                <a:latin typeface="Calibri"/>
                <a:ea typeface="Calibri"/>
                <a:cs typeface="Calibri"/>
                <a:sym typeface="Calibri"/>
              </a:rPr>
              <a:t>NCTM </a:t>
            </a:r>
            <a:r>
              <a:rPr lang="en-US" sz="3200" b="1" i="1" u="none" strike="noStrike" cap="none" dirty="0">
                <a:solidFill>
                  <a:schemeClr val="dk2"/>
                </a:solidFill>
                <a:latin typeface="Calibri"/>
                <a:ea typeface="Calibri"/>
                <a:cs typeface="Calibri"/>
                <a:sym typeface="Calibri"/>
              </a:rPr>
              <a:t>Principles to Actions </a:t>
            </a:r>
            <a:br>
              <a:rPr lang="en-US" sz="3200" b="1" i="1" u="none" strike="noStrike" cap="none" dirty="0">
                <a:solidFill>
                  <a:schemeClr val="dk2"/>
                </a:solidFill>
                <a:latin typeface="Calibri"/>
                <a:ea typeface="Calibri"/>
                <a:cs typeface="Calibri"/>
                <a:sym typeface="Calibri"/>
              </a:rPr>
            </a:br>
            <a:r>
              <a:rPr lang="en-US" sz="3200" b="1" i="1" u="none" strike="noStrike" cap="none" dirty="0">
                <a:solidFill>
                  <a:schemeClr val="dk2"/>
                </a:solidFill>
                <a:latin typeface="Calibri"/>
                <a:ea typeface="Calibri"/>
                <a:cs typeface="Calibri"/>
                <a:sym typeface="Calibri"/>
              </a:rPr>
              <a:t>Ensuring Mathematical Success for All</a:t>
            </a:r>
          </a:p>
        </p:txBody>
      </p:sp>
      <p:graphicFrame>
        <p:nvGraphicFramePr>
          <p:cNvPr id="249" name="Shape 249"/>
          <p:cNvGraphicFramePr/>
          <p:nvPr/>
        </p:nvGraphicFramePr>
        <p:xfrm>
          <a:off x="875804" y="1905000"/>
          <a:ext cx="7391400" cy="4106150"/>
        </p:xfrm>
        <a:graphic>
          <a:graphicData uri="http://schemas.openxmlformats.org/drawingml/2006/table">
            <a:tbl>
              <a:tblPr>
                <a:noFill/>
                <a:tableStyleId>{BB4DD2E2-B04B-4B88-909A-1804C29570F4}</a:tableStyleId>
              </a:tblPr>
              <a:tblGrid>
                <a:gridCol w="7391400">
                  <a:extLst>
                    <a:ext uri="{9D8B030D-6E8A-4147-A177-3AD203B41FA5}">
                      <a16:colId xmlns="" xmlns:a16="http://schemas.microsoft.com/office/drawing/2014/main" val="20000"/>
                    </a:ext>
                  </a:extLst>
                </a:gridCol>
              </a:tblGrid>
              <a:tr h="448550">
                <a:tc>
                  <a:txBody>
                    <a:bodyPr/>
                    <a:lstStyle/>
                    <a:p>
                      <a:pPr marL="0" marR="0" lvl="0" indent="0" algn="ctr" rtl="0">
                        <a:lnSpc>
                          <a:spcPct val="100000"/>
                        </a:lnSpc>
                        <a:spcBef>
                          <a:spcPts val="0"/>
                        </a:spcBef>
                        <a:spcAft>
                          <a:spcPts val="0"/>
                        </a:spcAft>
                        <a:buClr>
                          <a:schemeClr val="dk1"/>
                        </a:buClr>
                        <a:buSzPct val="25000"/>
                        <a:buFont typeface="Calibri"/>
                        <a:buNone/>
                      </a:pPr>
                      <a:r>
                        <a:rPr lang="en-US" sz="2000" b="1" u="none" strike="noStrike" cap="none" dirty="0">
                          <a:solidFill>
                            <a:schemeClr val="dk1"/>
                          </a:solidFill>
                          <a:latin typeface="Calibri"/>
                          <a:ea typeface="Calibri"/>
                          <a:cs typeface="Calibri"/>
                          <a:sym typeface="Calibri"/>
                        </a:rPr>
                        <a:t>High Leverage Mathematics Teaching Practices</a:t>
                      </a:r>
                      <a:r>
                        <a:rPr lang="en-US" sz="2000" b="0" u="none" strike="noStrike" cap="none" dirty="0">
                          <a:latin typeface="Calibri"/>
                          <a:ea typeface="Calibri"/>
                          <a:cs typeface="Calibri"/>
                          <a:sym typeface="Calibri"/>
                        </a:rPr>
                        <a:t> </a:t>
                      </a:r>
                    </a:p>
                  </a:txBody>
                  <a:tcPr marL="58525" marR="585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C6D9F1"/>
                    </a:solidFill>
                  </a:tcPr>
                </a:tc>
                <a:extLst>
                  <a:ext uri="{0D108BD9-81ED-4DB2-BD59-A6C34878D82A}">
                    <a16:rowId xmlns="" xmlns:a16="http://schemas.microsoft.com/office/drawing/2014/main" val="10000"/>
                  </a:ext>
                </a:extLst>
              </a:tr>
              <a:tr h="457200">
                <a:tc>
                  <a:txBody>
                    <a:bodyPr/>
                    <a:lstStyle/>
                    <a:p>
                      <a:pPr marL="0" marR="0" lvl="0" indent="0" algn="l" rtl="0">
                        <a:lnSpc>
                          <a:spcPct val="100000"/>
                        </a:lnSpc>
                        <a:spcBef>
                          <a:spcPts val="0"/>
                        </a:spcBef>
                        <a:spcAft>
                          <a:spcPts val="0"/>
                        </a:spcAft>
                        <a:buClr>
                          <a:schemeClr val="dk1"/>
                        </a:buClr>
                        <a:buSzPct val="25000"/>
                        <a:buFont typeface="Calibri"/>
                        <a:buNone/>
                      </a:pPr>
                      <a:r>
                        <a:rPr lang="en-US" sz="2000" b="1" u="none" strike="noStrike" cap="none" dirty="0">
                          <a:solidFill>
                            <a:schemeClr val="dk1"/>
                          </a:solidFill>
                          <a:latin typeface="Calibri"/>
                          <a:ea typeface="Calibri"/>
                          <a:cs typeface="Calibri"/>
                          <a:sym typeface="Calibri"/>
                        </a:rPr>
                        <a:t>1. Establish mathematics goals to focus learning.  </a:t>
                      </a:r>
                    </a:p>
                  </a:txBody>
                  <a:tcPr marL="58525" marR="585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457200">
                <a:tc>
                  <a:txBody>
                    <a:bodyPr/>
                    <a:lstStyle/>
                    <a:p>
                      <a:pPr marL="0" marR="0" lvl="0" indent="0" algn="l" rtl="0">
                        <a:lnSpc>
                          <a:spcPct val="100000"/>
                        </a:lnSpc>
                        <a:spcBef>
                          <a:spcPts val="0"/>
                        </a:spcBef>
                        <a:spcAft>
                          <a:spcPts val="0"/>
                        </a:spcAft>
                        <a:buClr>
                          <a:schemeClr val="dk1"/>
                        </a:buClr>
                        <a:buSzPct val="25000"/>
                        <a:buFont typeface="Calibri"/>
                        <a:buNone/>
                      </a:pPr>
                      <a:r>
                        <a:rPr lang="en-US" sz="2000" b="1" u="none" strike="noStrike" cap="none" dirty="0">
                          <a:solidFill>
                            <a:schemeClr val="dk1"/>
                          </a:solidFill>
                          <a:latin typeface="Calibri"/>
                          <a:ea typeface="Calibri"/>
                          <a:cs typeface="Calibri"/>
                          <a:sym typeface="Calibri"/>
                        </a:rPr>
                        <a:t>2. Implement tasks that promote reasoning and problem solving. </a:t>
                      </a:r>
                    </a:p>
                  </a:txBody>
                  <a:tcPr marL="58525" marR="585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457200">
                <a:tc>
                  <a:txBody>
                    <a:bodyPr/>
                    <a:lstStyle/>
                    <a:p>
                      <a:pPr marL="0" marR="0" lvl="0" indent="0" algn="l" rtl="0">
                        <a:lnSpc>
                          <a:spcPct val="100000"/>
                        </a:lnSpc>
                        <a:spcBef>
                          <a:spcPts val="0"/>
                        </a:spcBef>
                        <a:spcAft>
                          <a:spcPts val="0"/>
                        </a:spcAft>
                        <a:buClr>
                          <a:schemeClr val="dk1"/>
                        </a:buClr>
                        <a:buSzPct val="25000"/>
                        <a:buFont typeface="Calibri"/>
                        <a:buNone/>
                      </a:pPr>
                      <a:r>
                        <a:rPr lang="en-US" sz="2000" b="1" u="none" strike="noStrike" cap="none" dirty="0">
                          <a:solidFill>
                            <a:schemeClr val="dk1"/>
                          </a:solidFill>
                          <a:latin typeface="Calibri"/>
                          <a:ea typeface="Calibri"/>
                          <a:cs typeface="Calibri"/>
                          <a:sym typeface="Calibri"/>
                        </a:rPr>
                        <a:t>3. Use and connect mathematical representations. </a:t>
                      </a:r>
                    </a:p>
                  </a:txBody>
                  <a:tcPr marL="58525" marR="585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457200">
                <a:tc>
                  <a:txBody>
                    <a:bodyPr/>
                    <a:lstStyle/>
                    <a:p>
                      <a:pPr marL="0" marR="0" lvl="0" indent="0" algn="l" rtl="0">
                        <a:lnSpc>
                          <a:spcPct val="100000"/>
                        </a:lnSpc>
                        <a:spcBef>
                          <a:spcPts val="0"/>
                        </a:spcBef>
                        <a:spcAft>
                          <a:spcPts val="0"/>
                        </a:spcAft>
                        <a:buClr>
                          <a:schemeClr val="dk1"/>
                        </a:buClr>
                        <a:buSzPct val="25000"/>
                        <a:buFont typeface="Calibri"/>
                        <a:buNone/>
                      </a:pPr>
                      <a:r>
                        <a:rPr lang="en-US" sz="2000" b="1" u="none" strike="noStrike" cap="none" dirty="0">
                          <a:solidFill>
                            <a:schemeClr val="dk1"/>
                          </a:solidFill>
                          <a:latin typeface="Calibri"/>
                          <a:ea typeface="Calibri"/>
                          <a:cs typeface="Calibri"/>
                          <a:sym typeface="Calibri"/>
                        </a:rPr>
                        <a:t>4. Facilitate meaningful mathematical discourse.  </a:t>
                      </a:r>
                    </a:p>
                  </a:txBody>
                  <a:tcPr marL="58525" marR="585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457200">
                <a:tc>
                  <a:txBody>
                    <a:bodyPr/>
                    <a:lstStyle/>
                    <a:p>
                      <a:pPr marL="0" marR="0" lvl="0" indent="0" algn="l" rtl="0">
                        <a:lnSpc>
                          <a:spcPct val="100000"/>
                        </a:lnSpc>
                        <a:spcBef>
                          <a:spcPts val="0"/>
                        </a:spcBef>
                        <a:spcAft>
                          <a:spcPts val="0"/>
                        </a:spcAft>
                        <a:buClr>
                          <a:schemeClr val="dk1"/>
                        </a:buClr>
                        <a:buSzPct val="25000"/>
                        <a:buFont typeface="Calibri"/>
                        <a:buNone/>
                      </a:pPr>
                      <a:r>
                        <a:rPr lang="en-US" sz="2000" b="1" u="none" strike="noStrike" cap="none" dirty="0">
                          <a:solidFill>
                            <a:schemeClr val="dk1"/>
                          </a:solidFill>
                          <a:latin typeface="Calibri"/>
                          <a:ea typeface="Calibri"/>
                          <a:cs typeface="Calibri"/>
                          <a:sym typeface="Calibri"/>
                        </a:rPr>
                        <a:t>5. Pose purposeful questions. </a:t>
                      </a:r>
                    </a:p>
                  </a:txBody>
                  <a:tcPr marL="58525" marR="585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r h="457200">
                <a:tc>
                  <a:txBody>
                    <a:bodyPr/>
                    <a:lstStyle/>
                    <a:p>
                      <a:pPr marL="0" marR="0" lvl="0" indent="0" algn="l" rtl="0">
                        <a:lnSpc>
                          <a:spcPct val="100000"/>
                        </a:lnSpc>
                        <a:spcBef>
                          <a:spcPts val="0"/>
                        </a:spcBef>
                        <a:spcAft>
                          <a:spcPts val="0"/>
                        </a:spcAft>
                        <a:buClr>
                          <a:schemeClr val="dk1"/>
                        </a:buClr>
                        <a:buSzPct val="25000"/>
                        <a:buFont typeface="Calibri"/>
                        <a:buNone/>
                      </a:pPr>
                      <a:r>
                        <a:rPr lang="en-US" sz="2000" b="1" u="none" strike="noStrike" cap="none" dirty="0">
                          <a:solidFill>
                            <a:schemeClr val="dk1"/>
                          </a:solidFill>
                          <a:latin typeface="Calibri"/>
                          <a:ea typeface="Calibri"/>
                          <a:cs typeface="Calibri"/>
                          <a:sym typeface="Calibri"/>
                        </a:rPr>
                        <a:t>6. Build procedural fluency from conceptual understanding. </a:t>
                      </a:r>
                    </a:p>
                  </a:txBody>
                  <a:tcPr marL="58525" marR="585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extLst>
                  <a:ext uri="{0D108BD9-81ED-4DB2-BD59-A6C34878D82A}">
                    <a16:rowId xmlns="" xmlns:a16="http://schemas.microsoft.com/office/drawing/2014/main" val="10006"/>
                  </a:ext>
                </a:extLst>
              </a:tr>
              <a:tr h="457200">
                <a:tc>
                  <a:txBody>
                    <a:bodyPr/>
                    <a:lstStyle/>
                    <a:p>
                      <a:pPr marL="0" marR="0" lvl="0" indent="0" algn="l" rtl="0">
                        <a:lnSpc>
                          <a:spcPct val="100000"/>
                        </a:lnSpc>
                        <a:spcBef>
                          <a:spcPts val="0"/>
                        </a:spcBef>
                        <a:spcAft>
                          <a:spcPts val="0"/>
                        </a:spcAft>
                        <a:buClr>
                          <a:schemeClr val="dk1"/>
                        </a:buClr>
                        <a:buSzPct val="25000"/>
                        <a:buFont typeface="Calibri"/>
                        <a:buNone/>
                      </a:pPr>
                      <a:r>
                        <a:rPr lang="en-US" sz="2000" b="1" u="none" strike="noStrike" cap="none" dirty="0">
                          <a:solidFill>
                            <a:schemeClr val="dk1"/>
                          </a:solidFill>
                          <a:latin typeface="Calibri"/>
                          <a:ea typeface="Calibri"/>
                          <a:cs typeface="Calibri"/>
                          <a:sym typeface="Calibri"/>
                        </a:rPr>
                        <a:t>7. Support productive struggle in learning mathematics.  </a:t>
                      </a:r>
                    </a:p>
                  </a:txBody>
                  <a:tcPr marL="58525" marR="585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extLst>
                  <a:ext uri="{0D108BD9-81ED-4DB2-BD59-A6C34878D82A}">
                    <a16:rowId xmlns="" xmlns:a16="http://schemas.microsoft.com/office/drawing/2014/main" val="10007"/>
                  </a:ext>
                </a:extLst>
              </a:tr>
              <a:tr h="457200">
                <a:tc>
                  <a:txBody>
                    <a:bodyPr/>
                    <a:lstStyle/>
                    <a:p>
                      <a:pPr marL="0" marR="0" lvl="0" indent="0" algn="l" rtl="0">
                        <a:lnSpc>
                          <a:spcPct val="100000"/>
                        </a:lnSpc>
                        <a:spcBef>
                          <a:spcPts val="0"/>
                        </a:spcBef>
                        <a:spcAft>
                          <a:spcPts val="0"/>
                        </a:spcAft>
                        <a:buClr>
                          <a:schemeClr val="dk1"/>
                        </a:buClr>
                        <a:buSzPct val="25000"/>
                        <a:buFont typeface="Calibri"/>
                        <a:buNone/>
                      </a:pPr>
                      <a:r>
                        <a:rPr lang="en-US" sz="2000" b="1" u="none" strike="noStrike" cap="none" dirty="0">
                          <a:solidFill>
                            <a:schemeClr val="dk1"/>
                          </a:solidFill>
                          <a:latin typeface="Calibri"/>
                          <a:ea typeface="Calibri"/>
                          <a:cs typeface="Calibri"/>
                          <a:sym typeface="Calibri"/>
                        </a:rPr>
                        <a:t>8. Elicit and use evidence of student thinking.  </a:t>
                      </a:r>
                    </a:p>
                  </a:txBody>
                  <a:tcPr marL="58525" marR="585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extLst>
                  <a:ext uri="{0D108BD9-81ED-4DB2-BD59-A6C34878D82A}">
                    <a16:rowId xmlns="" xmlns:a16="http://schemas.microsoft.com/office/drawing/2014/main" val="10008"/>
                  </a:ext>
                </a:extLst>
              </a:tr>
            </a:tbl>
          </a:graphicData>
        </a:graphic>
      </p:graphicFrame>
      <p:sp>
        <p:nvSpPr>
          <p:cNvPr id="6" name="TextBox 7"/>
          <p:cNvSpPr txBox="1">
            <a:spLocks noChangeArrowheads="1"/>
          </p:cNvSpPr>
          <p:nvPr/>
        </p:nvSpPr>
        <p:spPr bwMode="auto">
          <a:xfrm>
            <a:off x="790699" y="6172200"/>
            <a:ext cx="7620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en-US" altLang="en-US" sz="1200" dirty="0">
                <a:latin typeface="Calibri" panose="020F0502020204030204" pitchFamily="34" charset="0"/>
              </a:rPr>
              <a:t>Adapted from </a:t>
            </a:r>
            <a:r>
              <a:rPr lang="en-US" altLang="en-US" sz="1200" dirty="0" err="1" smtClean="0">
                <a:latin typeface="Calibri" panose="020F0502020204030204" pitchFamily="34" charset="0"/>
              </a:rPr>
              <a:t>Leinwand</a:t>
            </a:r>
            <a:r>
              <a:rPr lang="en-US" altLang="en-US" sz="1200" dirty="0" smtClean="0">
                <a:latin typeface="Calibri" panose="020F0502020204030204" pitchFamily="34" charset="0"/>
              </a:rPr>
              <a:t>, S. et al. (2014) </a:t>
            </a:r>
            <a:r>
              <a:rPr lang="en-US" altLang="en-US" sz="1200" i="1" dirty="0" smtClean="0">
                <a:latin typeface="Calibri" panose="020F0502020204030204" pitchFamily="34" charset="0"/>
              </a:rPr>
              <a:t>Principles to Actions – Ensuring Mathematical Success for All, </a:t>
            </a:r>
            <a:r>
              <a:rPr lang="en-US" altLang="en-US" sz="1200" dirty="0" smtClean="0">
                <a:latin typeface="Calibri" panose="020F0502020204030204" pitchFamily="34" charset="0"/>
              </a:rPr>
              <a:t>National Council of Teachers of Mathematics. </a:t>
            </a:r>
            <a:r>
              <a:rPr lang="en-US" altLang="en-US" sz="1200" dirty="0" smtClean="0">
                <a:latin typeface="Calibri" panose="020F0502020204030204" pitchFamily="34" charset="0"/>
                <a:hlinkClick r:id="rId3"/>
              </a:rPr>
              <a:t>https</a:t>
            </a:r>
            <a:r>
              <a:rPr lang="en-US" altLang="en-US" sz="1200" dirty="0">
                <a:latin typeface="Calibri" panose="020F0502020204030204" pitchFamily="34" charset="0"/>
                <a:hlinkClick r:id="rId3"/>
              </a:rPr>
              <a:t>://www.nctm.org/uploadedFiles/Standards_and_Positions/PtAExecutiveSummary.pdf</a:t>
            </a:r>
            <a:endParaRPr lang="en-US" altLang="en-US" sz="1200" dirty="0">
              <a:latin typeface="Calibri" panose="020F0502020204030204" pitchFamily="34"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903"/>
        <p:cNvGrpSpPr/>
        <p:nvPr/>
      </p:nvGrpSpPr>
      <p:grpSpPr>
        <a:xfrm>
          <a:off x="0" y="0"/>
          <a:ext cx="0" cy="0"/>
          <a:chOff x="0" y="0"/>
          <a:chExt cx="0" cy="0"/>
        </a:xfrm>
      </p:grpSpPr>
      <p:sp>
        <p:nvSpPr>
          <p:cNvPr id="904" name="Shape 904"/>
          <p:cNvSpPr txBox="1">
            <a:spLocks noGrp="1"/>
          </p:cNvSpPr>
          <p:nvPr>
            <p:ph type="title"/>
          </p:nvPr>
        </p:nvSpPr>
        <p:spPr>
          <a:xfrm>
            <a:off x="457200" y="609600"/>
            <a:ext cx="8229600" cy="114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2"/>
              </a:buClr>
              <a:buSzPct val="25000"/>
              <a:buFont typeface="Calibri"/>
              <a:buNone/>
            </a:pPr>
            <a:r>
              <a:rPr lang="en-US" sz="4000" b="1" i="0" u="none" strike="noStrike" cap="none" dirty="0">
                <a:solidFill>
                  <a:schemeClr val="dk2"/>
                </a:solidFill>
                <a:latin typeface="Calibri"/>
                <a:ea typeface="Calibri"/>
                <a:cs typeface="Calibri"/>
                <a:sym typeface="Calibri"/>
              </a:rPr>
              <a:t>Write Word Problems</a:t>
            </a:r>
          </a:p>
        </p:txBody>
      </p:sp>
      <p:sp>
        <p:nvSpPr>
          <p:cNvPr id="905" name="Shape 905"/>
          <p:cNvSpPr txBox="1">
            <a:spLocks noGrp="1"/>
          </p:cNvSpPr>
          <p:nvPr>
            <p:ph type="body" idx="1"/>
          </p:nvPr>
        </p:nvSpPr>
        <p:spPr>
          <a:xfrm>
            <a:off x="457200" y="1851750"/>
            <a:ext cx="8229600" cy="4526100"/>
          </a:xfrm>
          <a:prstGeom prst="rect">
            <a:avLst/>
          </a:prstGeom>
          <a:noFill/>
          <a:ln>
            <a:noFill/>
          </a:ln>
        </p:spPr>
        <p:txBody>
          <a:bodyPr lIns="91425" tIns="91425" rIns="91425" bIns="91425" anchor="t" anchorCtr="0">
            <a:noAutofit/>
          </a:bodyPr>
          <a:lstStyle/>
          <a:p>
            <a:pPr marL="342900" marR="0" lvl="0" indent="-139700" algn="l" rtl="0">
              <a:lnSpc>
                <a:spcPct val="100000"/>
              </a:lnSpc>
              <a:spcBef>
                <a:spcPts val="0"/>
              </a:spcBef>
              <a:spcAft>
                <a:spcPts val="0"/>
              </a:spcAft>
              <a:buClr>
                <a:schemeClr val="dk1"/>
              </a:buClr>
              <a:buSzPct val="25000"/>
              <a:buFont typeface="Calibri"/>
              <a:buNone/>
            </a:pPr>
            <a:r>
              <a:rPr lang="en-US" sz="3200" b="0" i="0" u="none" strike="noStrike" cap="none" dirty="0">
                <a:solidFill>
                  <a:schemeClr val="dk1"/>
                </a:solidFill>
                <a:latin typeface="Calibri"/>
                <a:ea typeface="Calibri"/>
                <a:cs typeface="Calibri"/>
                <a:sym typeface="Calibri"/>
              </a:rPr>
              <a:t>On index cards, write </a:t>
            </a:r>
            <a:r>
              <a:rPr lang="en-US" sz="3200" b="1" i="0" u="none" strike="noStrike" cap="none" dirty="0">
                <a:solidFill>
                  <a:schemeClr val="dk1"/>
                </a:solidFill>
                <a:latin typeface="Calibri"/>
                <a:ea typeface="Calibri"/>
                <a:cs typeface="Calibri"/>
                <a:sym typeface="Calibri"/>
              </a:rPr>
              <a:t>two </a:t>
            </a:r>
            <a:r>
              <a:rPr lang="en-US" sz="3200" b="0" i="0" u="none" strike="noStrike" cap="none" dirty="0">
                <a:solidFill>
                  <a:schemeClr val="dk1"/>
                </a:solidFill>
                <a:latin typeface="Calibri"/>
                <a:ea typeface="Calibri"/>
                <a:cs typeface="Calibri"/>
                <a:sym typeface="Calibri"/>
              </a:rPr>
              <a:t>story problems that</a:t>
            </a:r>
          </a:p>
          <a:p>
            <a:pPr marL="342900" marR="0" lvl="0" indent="-139700" algn="l" rtl="0">
              <a:lnSpc>
                <a:spcPct val="100000"/>
              </a:lnSpc>
              <a:spcBef>
                <a:spcPts val="0"/>
              </a:spcBef>
              <a:spcAft>
                <a:spcPts val="0"/>
              </a:spcAft>
              <a:buClr>
                <a:schemeClr val="dk1"/>
              </a:buClr>
              <a:buSzPct val="25000"/>
              <a:buFont typeface="Calibri"/>
              <a:buNone/>
            </a:pPr>
            <a:r>
              <a:rPr lang="en-US" sz="3200" b="0" i="0" u="none" strike="noStrike" cap="none" dirty="0">
                <a:solidFill>
                  <a:schemeClr val="dk1"/>
                </a:solidFill>
                <a:latin typeface="Calibri"/>
                <a:ea typeface="Calibri"/>
                <a:cs typeface="Calibri"/>
                <a:sym typeface="Calibri"/>
              </a:rPr>
              <a:t>you might give to your students </a:t>
            </a:r>
            <a:r>
              <a:rPr lang="en-US" sz="3200" b="0" i="0" u="none" strike="noStrike" cap="none" dirty="0" smtClean="0">
                <a:solidFill>
                  <a:schemeClr val="dk1"/>
                </a:solidFill>
                <a:latin typeface="Calibri"/>
                <a:ea typeface="Calibri"/>
                <a:cs typeface="Calibri"/>
                <a:sym typeface="Calibri"/>
              </a:rPr>
              <a:t>– </a:t>
            </a:r>
          </a:p>
          <a:p>
            <a:pPr marL="342900" marR="0" lvl="0" indent="-139700" algn="l" rtl="0">
              <a:lnSpc>
                <a:spcPct val="100000"/>
              </a:lnSpc>
              <a:spcBef>
                <a:spcPts val="0"/>
              </a:spcBef>
              <a:spcAft>
                <a:spcPts val="0"/>
              </a:spcAft>
              <a:buClr>
                <a:schemeClr val="dk1"/>
              </a:buClr>
              <a:buSzPct val="25000"/>
              <a:buFont typeface="Calibri"/>
              <a:buNone/>
            </a:pPr>
            <a:r>
              <a:rPr lang="en-US" dirty="0"/>
              <a:t>o</a:t>
            </a:r>
            <a:r>
              <a:rPr lang="en-US" sz="3200" b="0" i="0" u="none" strike="noStrike" cap="none" dirty="0" smtClean="0">
                <a:solidFill>
                  <a:schemeClr val="dk1"/>
                </a:solidFill>
                <a:latin typeface="Calibri"/>
                <a:ea typeface="Calibri"/>
                <a:cs typeface="Calibri"/>
                <a:sym typeface="Calibri"/>
              </a:rPr>
              <a:t>ne </a:t>
            </a:r>
            <a:r>
              <a:rPr lang="en-US" sz="3200" b="1" i="0" u="none" strike="noStrike" cap="none" dirty="0" smtClean="0">
                <a:solidFill>
                  <a:schemeClr val="dk1"/>
                </a:solidFill>
                <a:latin typeface="Calibri"/>
                <a:ea typeface="Calibri"/>
                <a:cs typeface="Calibri"/>
                <a:sym typeface="Calibri"/>
              </a:rPr>
              <a:t>subtraction </a:t>
            </a:r>
            <a:r>
              <a:rPr lang="en-US" sz="3200" b="0" i="0" u="none" strike="noStrike" cap="none" dirty="0">
                <a:solidFill>
                  <a:schemeClr val="dk1"/>
                </a:solidFill>
                <a:latin typeface="Calibri"/>
                <a:ea typeface="Calibri"/>
                <a:cs typeface="Calibri"/>
                <a:sym typeface="Calibri"/>
              </a:rPr>
              <a:t>and one </a:t>
            </a:r>
            <a:r>
              <a:rPr lang="en-US" sz="3200" b="1" i="0" u="none" strike="noStrike" cap="none" dirty="0">
                <a:solidFill>
                  <a:schemeClr val="dk1"/>
                </a:solidFill>
                <a:latin typeface="Calibri"/>
                <a:ea typeface="Calibri"/>
                <a:cs typeface="Calibri"/>
                <a:sym typeface="Calibri"/>
              </a:rPr>
              <a:t>addition </a:t>
            </a:r>
          </a:p>
        </p:txBody>
      </p:sp>
      <p:sp>
        <p:nvSpPr>
          <p:cNvPr id="906" name="Shape 906"/>
          <p:cNvSpPr txBox="1">
            <a:spLocks noGrp="1"/>
          </p:cNvSpPr>
          <p:nvPr>
            <p:ph type="sldNum" idx="12"/>
          </p:nvPr>
        </p:nvSpPr>
        <p:spPr>
          <a:xfrm>
            <a:off x="8305800" y="6238798"/>
            <a:ext cx="381000" cy="4764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50</a:t>
            </a:fld>
            <a:endParaRPr lang="en-US" sz="1400" b="0" i="0" u="none" strike="noStrike" cap="none" dirty="0">
              <a:solidFill>
                <a:srgbClr val="000000"/>
              </a:solidFill>
              <a:latin typeface="Arial"/>
              <a:ea typeface="Arial"/>
              <a:cs typeface="Arial"/>
              <a:sym typeface="Arial"/>
            </a:endParaRPr>
          </a:p>
        </p:txBody>
      </p:sp>
      <p:pic>
        <p:nvPicPr>
          <p:cNvPr id="907" name="Shape 907"/>
          <p:cNvPicPr preferRelativeResize="0"/>
          <p:nvPr/>
        </p:nvPicPr>
        <p:blipFill rotWithShape="1">
          <a:blip r:embed="rId3">
            <a:alphaModFix/>
          </a:blip>
          <a:srcRect/>
          <a:stretch/>
        </p:blipFill>
        <p:spPr>
          <a:xfrm>
            <a:off x="2335699" y="3752850"/>
            <a:ext cx="4037774" cy="2724148"/>
          </a:xfrm>
          <a:prstGeom prst="rect">
            <a:avLst/>
          </a:prstGeom>
          <a:noFill/>
          <a:ln>
            <a:noFill/>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912"/>
        <p:cNvGrpSpPr/>
        <p:nvPr/>
      </p:nvGrpSpPr>
      <p:grpSpPr>
        <a:xfrm>
          <a:off x="0" y="0"/>
          <a:ext cx="0" cy="0"/>
          <a:chOff x="0" y="0"/>
          <a:chExt cx="0" cy="0"/>
        </a:xfrm>
      </p:grpSpPr>
      <p:sp>
        <p:nvSpPr>
          <p:cNvPr id="913" name="Shape 913"/>
          <p:cNvSpPr txBox="1">
            <a:spLocks noGrp="1"/>
          </p:cNvSpPr>
          <p:nvPr>
            <p:ph type="sldNum" idx="12"/>
          </p:nvPr>
        </p:nvSpPr>
        <p:spPr>
          <a:xfrm>
            <a:off x="6858000" y="6477000"/>
            <a:ext cx="2133598" cy="476251"/>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a:solidFill>
                  <a:schemeClr val="dk1"/>
                </a:solidFill>
                <a:latin typeface="Arial"/>
                <a:ea typeface="Arial"/>
                <a:cs typeface="Arial"/>
                <a:sym typeface="Arial"/>
              </a:rPr>
              <a:t>51</a:t>
            </a:fld>
            <a:endParaRPr lang="en-US" sz="1400" b="0" i="0" u="none" strike="noStrike" cap="none" dirty="0">
              <a:solidFill>
                <a:schemeClr val="dk1"/>
              </a:solidFill>
              <a:latin typeface="Arial"/>
              <a:ea typeface="Arial"/>
              <a:cs typeface="Arial"/>
              <a:sym typeface="Arial"/>
            </a:endParaRPr>
          </a:p>
        </p:txBody>
      </p:sp>
      <p:sp>
        <p:nvSpPr>
          <p:cNvPr id="914" name="Shape 914"/>
          <p:cNvSpPr txBox="1">
            <a:spLocks noGrp="1"/>
          </p:cNvSpPr>
          <p:nvPr>
            <p:ph type="title" idx="4294967295"/>
          </p:nvPr>
        </p:nvSpPr>
        <p:spPr>
          <a:xfrm>
            <a:off x="228600" y="657100"/>
            <a:ext cx="8610599" cy="1173162"/>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Calibri"/>
              <a:buNone/>
            </a:pPr>
            <a:r>
              <a:rPr lang="en-US" sz="3200" b="1" i="0" u="none" strike="noStrike" cap="none" dirty="0">
                <a:solidFill>
                  <a:schemeClr val="dk2"/>
                </a:solidFill>
                <a:latin typeface="Calibri"/>
                <a:ea typeface="Calibri"/>
                <a:cs typeface="Calibri"/>
                <a:sym typeface="Calibri"/>
              </a:rPr>
              <a:t>NCTM </a:t>
            </a:r>
            <a:r>
              <a:rPr lang="en-US" sz="3200" b="1" i="1" u="none" strike="noStrike" cap="none" dirty="0">
                <a:solidFill>
                  <a:schemeClr val="dk2"/>
                </a:solidFill>
                <a:latin typeface="Calibri"/>
                <a:ea typeface="Calibri"/>
                <a:cs typeface="Calibri"/>
                <a:sym typeface="Calibri"/>
              </a:rPr>
              <a:t>Principles to Actions </a:t>
            </a:r>
            <a:br>
              <a:rPr lang="en-US" sz="3200" b="1" i="1" u="none" strike="noStrike" cap="none" dirty="0">
                <a:solidFill>
                  <a:schemeClr val="dk2"/>
                </a:solidFill>
                <a:latin typeface="Calibri"/>
                <a:ea typeface="Calibri"/>
                <a:cs typeface="Calibri"/>
                <a:sym typeface="Calibri"/>
              </a:rPr>
            </a:br>
            <a:r>
              <a:rPr lang="en-US" sz="3200" b="1" i="1" u="none" strike="noStrike" cap="none" dirty="0">
                <a:solidFill>
                  <a:schemeClr val="dk2"/>
                </a:solidFill>
                <a:latin typeface="Calibri"/>
                <a:ea typeface="Calibri"/>
                <a:cs typeface="Calibri"/>
                <a:sym typeface="Calibri"/>
              </a:rPr>
              <a:t>Ensuring Mathematical Success for All</a:t>
            </a:r>
          </a:p>
        </p:txBody>
      </p:sp>
      <p:graphicFrame>
        <p:nvGraphicFramePr>
          <p:cNvPr id="915" name="Shape 915"/>
          <p:cNvGraphicFramePr/>
          <p:nvPr/>
        </p:nvGraphicFramePr>
        <p:xfrm>
          <a:off x="875804" y="1905000"/>
          <a:ext cx="7391400" cy="4106150"/>
        </p:xfrm>
        <a:graphic>
          <a:graphicData uri="http://schemas.openxmlformats.org/drawingml/2006/table">
            <a:tbl>
              <a:tblPr>
                <a:noFill/>
                <a:tableStyleId>{BB4DD2E2-B04B-4B88-909A-1804C29570F4}</a:tableStyleId>
              </a:tblPr>
              <a:tblGrid>
                <a:gridCol w="7391400">
                  <a:extLst>
                    <a:ext uri="{9D8B030D-6E8A-4147-A177-3AD203B41FA5}">
                      <a16:colId xmlns="" xmlns:a16="http://schemas.microsoft.com/office/drawing/2014/main" val="20000"/>
                    </a:ext>
                  </a:extLst>
                </a:gridCol>
              </a:tblGrid>
              <a:tr h="448550">
                <a:tc>
                  <a:txBody>
                    <a:bodyPr/>
                    <a:lstStyle/>
                    <a:p>
                      <a:pPr marL="0" marR="0" lvl="0" indent="0" algn="ctr" rtl="0">
                        <a:lnSpc>
                          <a:spcPct val="100000"/>
                        </a:lnSpc>
                        <a:spcBef>
                          <a:spcPts val="0"/>
                        </a:spcBef>
                        <a:spcAft>
                          <a:spcPts val="0"/>
                        </a:spcAft>
                        <a:buClr>
                          <a:schemeClr val="dk1"/>
                        </a:buClr>
                        <a:buSzPct val="25000"/>
                        <a:buFont typeface="Calibri"/>
                        <a:buNone/>
                      </a:pPr>
                      <a:r>
                        <a:rPr lang="en-US" sz="2000" b="1" u="none" strike="noStrike" cap="none" dirty="0">
                          <a:solidFill>
                            <a:schemeClr val="dk1"/>
                          </a:solidFill>
                          <a:latin typeface="Calibri"/>
                          <a:ea typeface="Calibri"/>
                          <a:cs typeface="Calibri"/>
                          <a:sym typeface="Calibri"/>
                        </a:rPr>
                        <a:t>High Leverage Mathematics Teaching Practices</a:t>
                      </a:r>
                      <a:r>
                        <a:rPr lang="en-US" sz="2000" b="0" u="none" strike="noStrike" cap="none" dirty="0">
                          <a:latin typeface="Calibri"/>
                          <a:ea typeface="Calibri"/>
                          <a:cs typeface="Calibri"/>
                          <a:sym typeface="Calibri"/>
                        </a:rPr>
                        <a:t> </a:t>
                      </a:r>
                    </a:p>
                  </a:txBody>
                  <a:tcPr marL="58525" marR="585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C6D9F1"/>
                    </a:solidFill>
                  </a:tcPr>
                </a:tc>
                <a:extLst>
                  <a:ext uri="{0D108BD9-81ED-4DB2-BD59-A6C34878D82A}">
                    <a16:rowId xmlns="" xmlns:a16="http://schemas.microsoft.com/office/drawing/2014/main" val="10000"/>
                  </a:ext>
                </a:extLst>
              </a:tr>
              <a:tr h="457200">
                <a:tc>
                  <a:txBody>
                    <a:bodyPr/>
                    <a:lstStyle/>
                    <a:p>
                      <a:pPr marL="0" marR="0" lvl="0" indent="0" algn="l" rtl="0">
                        <a:lnSpc>
                          <a:spcPct val="100000"/>
                        </a:lnSpc>
                        <a:spcBef>
                          <a:spcPts val="0"/>
                        </a:spcBef>
                        <a:spcAft>
                          <a:spcPts val="0"/>
                        </a:spcAft>
                        <a:buClr>
                          <a:schemeClr val="dk1"/>
                        </a:buClr>
                        <a:buSzPct val="25000"/>
                        <a:buFont typeface="Calibri"/>
                        <a:buNone/>
                      </a:pPr>
                      <a:r>
                        <a:rPr lang="en-US" sz="2000" b="1" u="none" strike="noStrike" cap="none" dirty="0">
                          <a:solidFill>
                            <a:schemeClr val="dk1"/>
                          </a:solidFill>
                          <a:latin typeface="Calibri"/>
                          <a:ea typeface="Calibri"/>
                          <a:cs typeface="Calibri"/>
                          <a:sym typeface="Calibri"/>
                        </a:rPr>
                        <a:t>1. Establish mathematics goals to focus learning.  </a:t>
                      </a:r>
                    </a:p>
                  </a:txBody>
                  <a:tcPr marL="58525" marR="585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457200">
                <a:tc>
                  <a:txBody>
                    <a:bodyPr/>
                    <a:lstStyle/>
                    <a:p>
                      <a:pPr marL="0" marR="0" lvl="0" indent="0" algn="l" rtl="0">
                        <a:lnSpc>
                          <a:spcPct val="100000"/>
                        </a:lnSpc>
                        <a:spcBef>
                          <a:spcPts val="0"/>
                        </a:spcBef>
                        <a:spcAft>
                          <a:spcPts val="0"/>
                        </a:spcAft>
                        <a:buClr>
                          <a:schemeClr val="dk1"/>
                        </a:buClr>
                        <a:buSzPct val="25000"/>
                        <a:buFont typeface="Calibri"/>
                        <a:buNone/>
                      </a:pPr>
                      <a:r>
                        <a:rPr lang="en-US" sz="2000" b="1" u="none" strike="noStrike" cap="none" dirty="0">
                          <a:solidFill>
                            <a:schemeClr val="dk1"/>
                          </a:solidFill>
                          <a:latin typeface="Calibri"/>
                          <a:ea typeface="Calibri"/>
                          <a:cs typeface="Calibri"/>
                          <a:sym typeface="Calibri"/>
                        </a:rPr>
                        <a:t>2. Implement tasks that promote reasoning and problem solving. </a:t>
                      </a:r>
                    </a:p>
                  </a:txBody>
                  <a:tcPr marL="58525" marR="585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457200">
                <a:tc>
                  <a:txBody>
                    <a:bodyPr/>
                    <a:lstStyle/>
                    <a:p>
                      <a:pPr marL="0" marR="0" lvl="0" indent="0" algn="l" rtl="0">
                        <a:lnSpc>
                          <a:spcPct val="100000"/>
                        </a:lnSpc>
                        <a:spcBef>
                          <a:spcPts val="0"/>
                        </a:spcBef>
                        <a:spcAft>
                          <a:spcPts val="0"/>
                        </a:spcAft>
                        <a:buClr>
                          <a:schemeClr val="dk1"/>
                        </a:buClr>
                        <a:buSzPct val="25000"/>
                        <a:buFont typeface="Calibri"/>
                        <a:buNone/>
                      </a:pPr>
                      <a:r>
                        <a:rPr lang="en-US" sz="2000" b="1" u="none" strike="noStrike" cap="none" dirty="0">
                          <a:solidFill>
                            <a:schemeClr val="dk1"/>
                          </a:solidFill>
                          <a:latin typeface="Calibri"/>
                          <a:ea typeface="Calibri"/>
                          <a:cs typeface="Calibri"/>
                          <a:sym typeface="Calibri"/>
                        </a:rPr>
                        <a:t>3. Use and connect mathematical representations. </a:t>
                      </a:r>
                    </a:p>
                  </a:txBody>
                  <a:tcPr marL="58525" marR="585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457200">
                <a:tc>
                  <a:txBody>
                    <a:bodyPr/>
                    <a:lstStyle/>
                    <a:p>
                      <a:pPr marL="0" marR="0" lvl="0" indent="0" algn="l" rtl="0">
                        <a:lnSpc>
                          <a:spcPct val="100000"/>
                        </a:lnSpc>
                        <a:spcBef>
                          <a:spcPts val="0"/>
                        </a:spcBef>
                        <a:spcAft>
                          <a:spcPts val="0"/>
                        </a:spcAft>
                        <a:buClr>
                          <a:schemeClr val="dk1"/>
                        </a:buClr>
                        <a:buSzPct val="25000"/>
                        <a:buFont typeface="Calibri"/>
                        <a:buNone/>
                      </a:pPr>
                      <a:r>
                        <a:rPr lang="en-US" sz="2000" b="1" u="none" strike="noStrike" cap="none" dirty="0">
                          <a:solidFill>
                            <a:schemeClr val="dk1"/>
                          </a:solidFill>
                          <a:latin typeface="Calibri"/>
                          <a:ea typeface="Calibri"/>
                          <a:cs typeface="Calibri"/>
                          <a:sym typeface="Calibri"/>
                        </a:rPr>
                        <a:t>4. Facilitate meaningful mathematical discourse.  </a:t>
                      </a:r>
                    </a:p>
                  </a:txBody>
                  <a:tcPr marL="58525" marR="585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457200">
                <a:tc>
                  <a:txBody>
                    <a:bodyPr/>
                    <a:lstStyle/>
                    <a:p>
                      <a:pPr marL="0" marR="0" lvl="0" indent="0" algn="l" rtl="0">
                        <a:lnSpc>
                          <a:spcPct val="100000"/>
                        </a:lnSpc>
                        <a:spcBef>
                          <a:spcPts val="0"/>
                        </a:spcBef>
                        <a:spcAft>
                          <a:spcPts val="0"/>
                        </a:spcAft>
                        <a:buClr>
                          <a:schemeClr val="dk1"/>
                        </a:buClr>
                        <a:buSzPct val="25000"/>
                        <a:buFont typeface="Calibri"/>
                        <a:buNone/>
                      </a:pPr>
                      <a:r>
                        <a:rPr lang="en-US" sz="2000" b="1" u="none" strike="noStrike" cap="none" dirty="0">
                          <a:solidFill>
                            <a:schemeClr val="dk1"/>
                          </a:solidFill>
                          <a:latin typeface="Calibri"/>
                          <a:ea typeface="Calibri"/>
                          <a:cs typeface="Calibri"/>
                          <a:sym typeface="Calibri"/>
                        </a:rPr>
                        <a:t>5. Pose purposeful questions. </a:t>
                      </a:r>
                    </a:p>
                  </a:txBody>
                  <a:tcPr marL="58525" marR="585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r h="457200">
                <a:tc>
                  <a:txBody>
                    <a:bodyPr/>
                    <a:lstStyle/>
                    <a:p>
                      <a:pPr marL="0" marR="0" lvl="0" indent="0" algn="l" rtl="0">
                        <a:lnSpc>
                          <a:spcPct val="100000"/>
                        </a:lnSpc>
                        <a:spcBef>
                          <a:spcPts val="0"/>
                        </a:spcBef>
                        <a:spcAft>
                          <a:spcPts val="0"/>
                        </a:spcAft>
                        <a:buClr>
                          <a:schemeClr val="dk1"/>
                        </a:buClr>
                        <a:buSzPct val="25000"/>
                        <a:buFont typeface="Calibri"/>
                        <a:buNone/>
                      </a:pPr>
                      <a:r>
                        <a:rPr lang="en-US" sz="2000" b="1" u="none" strike="noStrike" cap="none" dirty="0">
                          <a:solidFill>
                            <a:schemeClr val="dk1"/>
                          </a:solidFill>
                          <a:latin typeface="Calibri"/>
                          <a:ea typeface="Calibri"/>
                          <a:cs typeface="Calibri"/>
                          <a:sym typeface="Calibri"/>
                        </a:rPr>
                        <a:t>6. Build procedural fluency from conceptual understanding. </a:t>
                      </a:r>
                    </a:p>
                  </a:txBody>
                  <a:tcPr marL="58525" marR="585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extLst>
                  <a:ext uri="{0D108BD9-81ED-4DB2-BD59-A6C34878D82A}">
                    <a16:rowId xmlns="" xmlns:a16="http://schemas.microsoft.com/office/drawing/2014/main" val="10006"/>
                  </a:ext>
                </a:extLst>
              </a:tr>
              <a:tr h="457200">
                <a:tc>
                  <a:txBody>
                    <a:bodyPr/>
                    <a:lstStyle/>
                    <a:p>
                      <a:pPr marL="0" marR="0" lvl="0" indent="0" algn="l" rtl="0">
                        <a:lnSpc>
                          <a:spcPct val="100000"/>
                        </a:lnSpc>
                        <a:spcBef>
                          <a:spcPts val="0"/>
                        </a:spcBef>
                        <a:spcAft>
                          <a:spcPts val="0"/>
                        </a:spcAft>
                        <a:buClr>
                          <a:schemeClr val="dk1"/>
                        </a:buClr>
                        <a:buSzPct val="25000"/>
                        <a:buFont typeface="Calibri"/>
                        <a:buNone/>
                      </a:pPr>
                      <a:r>
                        <a:rPr lang="en-US" sz="2000" b="1" u="none" strike="noStrike" cap="none" dirty="0">
                          <a:solidFill>
                            <a:schemeClr val="dk1"/>
                          </a:solidFill>
                          <a:latin typeface="Calibri"/>
                          <a:ea typeface="Calibri"/>
                          <a:cs typeface="Calibri"/>
                          <a:sym typeface="Calibri"/>
                        </a:rPr>
                        <a:t>7. Support productive struggle in learning mathematics.  </a:t>
                      </a:r>
                    </a:p>
                  </a:txBody>
                  <a:tcPr marL="58525" marR="585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extLst>
                  <a:ext uri="{0D108BD9-81ED-4DB2-BD59-A6C34878D82A}">
                    <a16:rowId xmlns="" xmlns:a16="http://schemas.microsoft.com/office/drawing/2014/main" val="10007"/>
                  </a:ext>
                </a:extLst>
              </a:tr>
              <a:tr h="457200">
                <a:tc>
                  <a:txBody>
                    <a:bodyPr/>
                    <a:lstStyle/>
                    <a:p>
                      <a:pPr marL="0" marR="0" lvl="0" indent="0" algn="l" rtl="0">
                        <a:lnSpc>
                          <a:spcPct val="100000"/>
                        </a:lnSpc>
                        <a:spcBef>
                          <a:spcPts val="0"/>
                        </a:spcBef>
                        <a:spcAft>
                          <a:spcPts val="0"/>
                        </a:spcAft>
                        <a:buClr>
                          <a:schemeClr val="dk1"/>
                        </a:buClr>
                        <a:buSzPct val="25000"/>
                        <a:buFont typeface="Calibri"/>
                        <a:buNone/>
                      </a:pPr>
                      <a:r>
                        <a:rPr lang="en-US" sz="2000" b="1" u="none" strike="noStrike" cap="none" dirty="0">
                          <a:solidFill>
                            <a:schemeClr val="dk1"/>
                          </a:solidFill>
                          <a:latin typeface="Calibri"/>
                          <a:ea typeface="Calibri"/>
                          <a:cs typeface="Calibri"/>
                          <a:sym typeface="Calibri"/>
                        </a:rPr>
                        <a:t>8. Elicit and use evidence of student thinking.  </a:t>
                      </a:r>
                    </a:p>
                  </a:txBody>
                  <a:tcPr marL="58525" marR="585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extLst>
                  <a:ext uri="{0D108BD9-81ED-4DB2-BD59-A6C34878D82A}">
                    <a16:rowId xmlns="" xmlns:a16="http://schemas.microsoft.com/office/drawing/2014/main" val="10008"/>
                  </a:ext>
                </a:extLst>
              </a:tr>
            </a:tbl>
          </a:graphicData>
        </a:graphic>
      </p:graphicFrame>
      <p:pic>
        <p:nvPicPr>
          <p:cNvPr id="917" name="Shape 917"/>
          <p:cNvPicPr preferRelativeResize="0"/>
          <p:nvPr/>
        </p:nvPicPr>
        <p:blipFill rotWithShape="1">
          <a:blip r:embed="rId3">
            <a:alphaModFix/>
          </a:blip>
          <a:srcRect/>
          <a:stretch/>
        </p:blipFill>
        <p:spPr>
          <a:xfrm>
            <a:off x="457200" y="2743200"/>
            <a:ext cx="8122622" cy="609599"/>
          </a:xfrm>
          <a:prstGeom prst="rect">
            <a:avLst/>
          </a:prstGeom>
          <a:noFill/>
          <a:ln w="63500" cap="sq" cmpd="sng">
            <a:solidFill>
              <a:srgbClr val="FF0000"/>
            </a:solidFill>
            <a:prstDash val="solid"/>
            <a:miter/>
            <a:headEnd type="none" w="med" len="med"/>
            <a:tailEnd type="none" w="med" len="med"/>
          </a:ln>
          <a:effectLst>
            <a:outerShdw blurRad="50799" dist="38100" dir="2700000" algn="tl" rotWithShape="0">
              <a:srgbClr val="000000">
                <a:alpha val="42352"/>
              </a:srgbClr>
            </a:outerShdw>
          </a:effectLst>
        </p:spPr>
      </p:pic>
      <p:sp>
        <p:nvSpPr>
          <p:cNvPr id="7" name="TextBox 7"/>
          <p:cNvSpPr txBox="1">
            <a:spLocks noChangeArrowheads="1"/>
          </p:cNvSpPr>
          <p:nvPr/>
        </p:nvSpPr>
        <p:spPr bwMode="auto">
          <a:xfrm>
            <a:off x="775648" y="6172200"/>
            <a:ext cx="7620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en-US" altLang="en-US" sz="1200" dirty="0">
                <a:latin typeface="Calibri" panose="020F0502020204030204" pitchFamily="34" charset="0"/>
              </a:rPr>
              <a:t>Adapted from </a:t>
            </a:r>
            <a:r>
              <a:rPr lang="en-US" altLang="en-US" sz="1200" dirty="0" err="1" smtClean="0">
                <a:latin typeface="Calibri" panose="020F0502020204030204" pitchFamily="34" charset="0"/>
              </a:rPr>
              <a:t>Leinwand</a:t>
            </a:r>
            <a:r>
              <a:rPr lang="en-US" altLang="en-US" sz="1200" dirty="0" smtClean="0">
                <a:latin typeface="Calibri" panose="020F0502020204030204" pitchFamily="34" charset="0"/>
              </a:rPr>
              <a:t>, S. et al. (2014) </a:t>
            </a:r>
            <a:r>
              <a:rPr lang="en-US" altLang="en-US" sz="1200" i="1" dirty="0" smtClean="0">
                <a:latin typeface="Calibri" panose="020F0502020204030204" pitchFamily="34" charset="0"/>
              </a:rPr>
              <a:t>Principles to Actions – Ensuring Mathematical Success for All, </a:t>
            </a:r>
            <a:r>
              <a:rPr lang="en-US" altLang="en-US" sz="1200" dirty="0" smtClean="0">
                <a:latin typeface="Calibri" panose="020F0502020204030204" pitchFamily="34" charset="0"/>
              </a:rPr>
              <a:t>National Council of Teachers of Mathematics. </a:t>
            </a:r>
            <a:r>
              <a:rPr lang="en-US" altLang="en-US" sz="1200" dirty="0" smtClean="0">
                <a:latin typeface="Calibri" panose="020F0502020204030204" pitchFamily="34" charset="0"/>
                <a:hlinkClick r:id="rId4"/>
              </a:rPr>
              <a:t>https</a:t>
            </a:r>
            <a:r>
              <a:rPr lang="en-US" altLang="en-US" sz="1200" dirty="0">
                <a:latin typeface="Calibri" panose="020F0502020204030204" pitchFamily="34" charset="0"/>
                <a:hlinkClick r:id="rId4"/>
              </a:rPr>
              <a:t>://www.nctm.org/uploadedFiles/Standards_and_Positions/PtAExecutiveSummary.pdf</a:t>
            </a:r>
            <a:endParaRPr lang="en-US" altLang="en-US" sz="1200" dirty="0">
              <a:latin typeface="Calibri" panose="020F0502020204030204" pitchFamily="34"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940"/>
        <p:cNvGrpSpPr/>
        <p:nvPr/>
      </p:nvGrpSpPr>
      <p:grpSpPr>
        <a:xfrm>
          <a:off x="0" y="0"/>
          <a:ext cx="0" cy="0"/>
          <a:chOff x="0" y="0"/>
          <a:chExt cx="0" cy="0"/>
        </a:xfrm>
      </p:grpSpPr>
      <p:sp>
        <p:nvSpPr>
          <p:cNvPr id="941" name="Shape 941"/>
          <p:cNvSpPr txBox="1">
            <a:spLocks noGrp="1"/>
          </p:cNvSpPr>
          <p:nvPr>
            <p:ph type="title"/>
          </p:nvPr>
        </p:nvSpPr>
        <p:spPr>
          <a:xfrm>
            <a:off x="457200" y="677864"/>
            <a:ext cx="82296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2"/>
              </a:buClr>
              <a:buSzPct val="25000"/>
              <a:buFont typeface="Calibri"/>
              <a:buNone/>
            </a:pPr>
            <a:r>
              <a:rPr lang="en-US" sz="3600" b="1" i="0" u="none" strike="noStrike" cap="none" dirty="0">
                <a:solidFill>
                  <a:schemeClr val="dk2"/>
                </a:solidFill>
                <a:latin typeface="Calibri"/>
                <a:ea typeface="Calibri"/>
                <a:cs typeface="Calibri"/>
                <a:sym typeface="Calibri"/>
              </a:rPr>
              <a:t>Solve &amp; Sort </a:t>
            </a:r>
          </a:p>
        </p:txBody>
      </p:sp>
      <p:sp>
        <p:nvSpPr>
          <p:cNvPr id="942" name="Shape 942"/>
          <p:cNvSpPr txBox="1">
            <a:spLocks noGrp="1"/>
          </p:cNvSpPr>
          <p:nvPr>
            <p:ph type="body" idx="1"/>
          </p:nvPr>
        </p:nvSpPr>
        <p:spPr>
          <a:xfrm>
            <a:off x="457200" y="1951035"/>
            <a:ext cx="8229600" cy="4525963"/>
          </a:xfrm>
          <a:prstGeom prst="rect">
            <a:avLst/>
          </a:prstGeom>
          <a:noFill/>
          <a:ln>
            <a:noFill/>
          </a:ln>
        </p:spPr>
        <p:txBody>
          <a:bodyPr lIns="91425" tIns="45700" rIns="91425" bIns="45700" anchor="t" anchorCtr="0">
            <a:noAutofit/>
          </a:bodyPr>
          <a:lstStyle/>
          <a:p>
            <a:pPr marL="457200" marR="0" lvl="0" indent="-431800" algn="l" rtl="0">
              <a:lnSpc>
                <a:spcPct val="100000"/>
              </a:lnSpc>
              <a:spcBef>
                <a:spcPts val="0"/>
              </a:spcBef>
              <a:spcAft>
                <a:spcPts val="0"/>
              </a:spcAft>
              <a:buClr>
                <a:schemeClr val="dk1"/>
              </a:buClr>
              <a:buSzPct val="100000"/>
              <a:buFont typeface="Calibri"/>
            </a:pPr>
            <a:r>
              <a:rPr lang="en-US" sz="3200" b="0" i="0" u="none" strike="noStrike" cap="none" dirty="0">
                <a:solidFill>
                  <a:schemeClr val="dk1"/>
                </a:solidFill>
                <a:latin typeface="Calibri"/>
                <a:ea typeface="Calibri"/>
                <a:cs typeface="Calibri"/>
                <a:sym typeface="Calibri"/>
              </a:rPr>
              <a:t>Using the graphic organizer to record your thinking, solve the story </a:t>
            </a:r>
            <a:r>
              <a:rPr lang="en-US" sz="3200" b="0" i="0" u="none" strike="noStrike" cap="none" dirty="0" smtClean="0">
                <a:solidFill>
                  <a:schemeClr val="dk1"/>
                </a:solidFill>
                <a:latin typeface="Calibri"/>
                <a:ea typeface="Calibri"/>
                <a:cs typeface="Calibri"/>
                <a:sym typeface="Calibri"/>
              </a:rPr>
              <a:t>problems.</a:t>
            </a:r>
            <a:endParaRPr lang="en-US" sz="3200" b="0" i="0" u="none" strike="noStrike" cap="none" dirty="0">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ct val="25000"/>
              <a:buFont typeface="Calibri"/>
              <a:buNone/>
            </a:pPr>
            <a:endParaRPr sz="3200" b="0" i="0" u="none" strike="noStrike" cap="none" dirty="0">
              <a:solidFill>
                <a:schemeClr val="dk1"/>
              </a:solidFill>
              <a:latin typeface="Calibri"/>
              <a:ea typeface="Calibri"/>
              <a:cs typeface="Calibri"/>
              <a:sym typeface="Calibri"/>
            </a:endParaRPr>
          </a:p>
          <a:p>
            <a:pPr marL="457200" marR="0" lvl="0" indent="-431800" algn="l" rtl="0">
              <a:lnSpc>
                <a:spcPct val="100000"/>
              </a:lnSpc>
              <a:spcBef>
                <a:spcPts val="0"/>
              </a:spcBef>
              <a:spcAft>
                <a:spcPts val="0"/>
              </a:spcAft>
              <a:buClr>
                <a:schemeClr val="dk1"/>
              </a:buClr>
              <a:buSzPct val="100000"/>
              <a:buFont typeface="Calibri"/>
            </a:pPr>
            <a:r>
              <a:rPr lang="en-US" sz="3200" b="0" i="0" u="none" strike="noStrike" cap="none" dirty="0">
                <a:solidFill>
                  <a:schemeClr val="dk1"/>
                </a:solidFill>
                <a:latin typeface="Calibri"/>
                <a:ea typeface="Calibri"/>
                <a:cs typeface="Calibri"/>
                <a:sym typeface="Calibri"/>
              </a:rPr>
              <a:t>Once you and your group have solved the problems, sort these problems in any way you wish.  </a:t>
            </a:r>
          </a:p>
        </p:txBody>
      </p:sp>
      <p:sp>
        <p:nvSpPr>
          <p:cNvPr id="943" name="Shape 943"/>
          <p:cNvSpPr txBox="1">
            <a:spLocks noGrp="1"/>
          </p:cNvSpPr>
          <p:nvPr>
            <p:ph type="sldNum" idx="12"/>
          </p:nvPr>
        </p:nvSpPr>
        <p:spPr>
          <a:xfrm>
            <a:off x="6858000" y="6477000"/>
            <a:ext cx="2133598" cy="476251"/>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a:solidFill>
                  <a:schemeClr val="dk1"/>
                </a:solidFill>
                <a:latin typeface="Arial"/>
                <a:ea typeface="Arial"/>
                <a:cs typeface="Arial"/>
                <a:sym typeface="Arial"/>
              </a:rPr>
              <a:t>52</a:t>
            </a:fld>
            <a:endParaRPr lang="en-US" sz="1400" b="0" i="0" u="none" strike="noStrike" cap="none" dirty="0">
              <a:solidFill>
                <a:schemeClr val="dk1"/>
              </a:solidFill>
              <a:latin typeface="Arial"/>
              <a:ea typeface="Arial"/>
              <a:cs typeface="Arial"/>
              <a:sym typeface="Arial"/>
            </a:endParaRPr>
          </a:p>
        </p:txBody>
      </p:sp>
      <p:pic>
        <p:nvPicPr>
          <p:cNvPr id="944" name="Shape 944"/>
          <p:cNvPicPr preferRelativeResize="0"/>
          <p:nvPr/>
        </p:nvPicPr>
        <p:blipFill rotWithShape="1">
          <a:blip r:embed="rId3">
            <a:alphaModFix/>
          </a:blip>
          <a:srcRect/>
          <a:stretch/>
        </p:blipFill>
        <p:spPr>
          <a:xfrm>
            <a:off x="2596261" y="4912232"/>
            <a:ext cx="3951475" cy="1564773"/>
          </a:xfrm>
          <a:prstGeom prst="rect">
            <a:avLst/>
          </a:prstGeom>
          <a:noFill/>
          <a:ln>
            <a:noFill/>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956"/>
        <p:cNvGrpSpPr/>
        <p:nvPr/>
      </p:nvGrpSpPr>
      <p:grpSpPr>
        <a:xfrm>
          <a:off x="0" y="0"/>
          <a:ext cx="0" cy="0"/>
          <a:chOff x="0" y="0"/>
          <a:chExt cx="0" cy="0"/>
        </a:xfrm>
      </p:grpSpPr>
      <p:sp>
        <p:nvSpPr>
          <p:cNvPr id="957" name="Shape 957"/>
          <p:cNvSpPr txBox="1">
            <a:spLocks noGrp="1"/>
          </p:cNvSpPr>
          <p:nvPr>
            <p:ph type="title"/>
          </p:nvPr>
        </p:nvSpPr>
        <p:spPr>
          <a:xfrm>
            <a:off x="457200" y="677864"/>
            <a:ext cx="82296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2"/>
              </a:buClr>
              <a:buSzPct val="25000"/>
              <a:buFont typeface="Calibri"/>
              <a:buNone/>
            </a:pPr>
            <a:r>
              <a:rPr lang="en-US" sz="3600" b="1" i="0" u="none" strike="noStrike" cap="none" dirty="0">
                <a:solidFill>
                  <a:schemeClr val="dk2"/>
                </a:solidFill>
                <a:latin typeface="Calibri"/>
                <a:ea typeface="Calibri"/>
                <a:cs typeface="Calibri"/>
                <a:sym typeface="Calibri"/>
              </a:rPr>
              <a:t>Guiding Questions </a:t>
            </a:r>
          </a:p>
        </p:txBody>
      </p:sp>
      <p:sp>
        <p:nvSpPr>
          <p:cNvPr id="958" name="Shape 958"/>
          <p:cNvSpPr txBox="1">
            <a:spLocks noGrp="1"/>
          </p:cNvSpPr>
          <p:nvPr>
            <p:ph type="body" idx="1"/>
          </p:nvPr>
        </p:nvSpPr>
        <p:spPr>
          <a:xfrm>
            <a:off x="457200" y="1951035"/>
            <a:ext cx="8229600" cy="4525963"/>
          </a:xfrm>
          <a:prstGeom prst="rect">
            <a:avLst/>
          </a:prstGeom>
          <a:noFill/>
          <a:ln>
            <a:noFill/>
          </a:ln>
        </p:spPr>
        <p:txBody>
          <a:bodyPr lIns="91425" tIns="45700" rIns="91425" bIns="45700" anchor="t" anchorCtr="0">
            <a:noAutofit/>
          </a:bodyPr>
          <a:lstStyle/>
          <a:p>
            <a:pPr marL="457200" marR="0" lvl="0" indent="-431800" algn="l" rtl="0">
              <a:lnSpc>
                <a:spcPct val="100000"/>
              </a:lnSpc>
              <a:spcBef>
                <a:spcPts val="0"/>
              </a:spcBef>
              <a:spcAft>
                <a:spcPts val="0"/>
              </a:spcAft>
              <a:buClr>
                <a:schemeClr val="dk1"/>
              </a:buClr>
              <a:buSzPct val="100000"/>
              <a:buFont typeface="Calibri"/>
            </a:pPr>
            <a:r>
              <a:rPr lang="en-US" sz="3200" b="0" i="0" u="none" strike="noStrike" cap="none" dirty="0">
                <a:solidFill>
                  <a:schemeClr val="dk1"/>
                </a:solidFill>
                <a:latin typeface="Calibri"/>
                <a:ea typeface="Calibri"/>
                <a:cs typeface="Calibri"/>
                <a:sym typeface="Calibri"/>
              </a:rPr>
              <a:t>Which of these problems might be the easiest for students to solve?  Why?</a:t>
            </a:r>
          </a:p>
          <a:p>
            <a:pPr marL="0" marR="0" lvl="0" indent="0" algn="l" rtl="0">
              <a:lnSpc>
                <a:spcPct val="100000"/>
              </a:lnSpc>
              <a:spcBef>
                <a:spcPts val="0"/>
              </a:spcBef>
              <a:spcAft>
                <a:spcPts val="0"/>
              </a:spcAft>
              <a:buNone/>
            </a:pPr>
            <a:endParaRPr sz="3200" b="0" i="0" u="none" strike="noStrike" cap="none" dirty="0">
              <a:solidFill>
                <a:schemeClr val="dk1"/>
              </a:solidFill>
              <a:latin typeface="Calibri"/>
              <a:ea typeface="Calibri"/>
              <a:cs typeface="Calibri"/>
              <a:sym typeface="Calibri"/>
            </a:endParaRPr>
          </a:p>
          <a:p>
            <a:pPr marL="457200" marR="0" lvl="0" indent="-431800" algn="l" rtl="0">
              <a:lnSpc>
                <a:spcPct val="100000"/>
              </a:lnSpc>
              <a:spcBef>
                <a:spcPts val="0"/>
              </a:spcBef>
              <a:spcAft>
                <a:spcPts val="0"/>
              </a:spcAft>
              <a:buClr>
                <a:schemeClr val="dk1"/>
              </a:buClr>
              <a:buSzPct val="100000"/>
              <a:buFont typeface="Calibri"/>
            </a:pPr>
            <a:r>
              <a:rPr lang="en-US" sz="3200" b="0" i="0" u="none" strike="noStrike" cap="none" dirty="0">
                <a:solidFill>
                  <a:schemeClr val="dk1"/>
                </a:solidFill>
                <a:latin typeface="Calibri"/>
                <a:ea typeface="Calibri"/>
                <a:cs typeface="Calibri"/>
                <a:sym typeface="Calibri"/>
              </a:rPr>
              <a:t>Which of these problems might be the most difficult?  Why?</a:t>
            </a:r>
          </a:p>
          <a:p>
            <a:pPr marL="0" marR="0" lvl="0" indent="0" algn="l" rtl="0">
              <a:lnSpc>
                <a:spcPct val="100000"/>
              </a:lnSpc>
              <a:spcBef>
                <a:spcPts val="0"/>
              </a:spcBef>
              <a:spcAft>
                <a:spcPts val="0"/>
              </a:spcAft>
              <a:buNone/>
            </a:pPr>
            <a:endParaRPr sz="3200" b="0" i="0" u="none" strike="noStrike" cap="none" dirty="0">
              <a:solidFill>
                <a:schemeClr val="dk1"/>
              </a:solidFill>
              <a:latin typeface="Calibri"/>
              <a:ea typeface="Calibri"/>
              <a:cs typeface="Calibri"/>
              <a:sym typeface="Calibri"/>
            </a:endParaRPr>
          </a:p>
          <a:p>
            <a:pPr marL="457200" marR="0" lvl="0" indent="-431800" algn="l" rtl="0">
              <a:lnSpc>
                <a:spcPct val="100000"/>
              </a:lnSpc>
              <a:spcBef>
                <a:spcPts val="0"/>
              </a:spcBef>
              <a:spcAft>
                <a:spcPts val="0"/>
              </a:spcAft>
              <a:buClr>
                <a:schemeClr val="dk1"/>
              </a:buClr>
              <a:buSzPct val="100000"/>
              <a:buFont typeface="Calibri"/>
            </a:pPr>
            <a:r>
              <a:rPr lang="en-US" sz="3200" b="0" i="0" u="none" strike="noStrike" cap="none" dirty="0">
                <a:solidFill>
                  <a:schemeClr val="dk1"/>
                </a:solidFill>
                <a:latin typeface="Calibri"/>
                <a:ea typeface="Calibri"/>
                <a:cs typeface="Calibri"/>
                <a:sym typeface="Calibri"/>
              </a:rPr>
              <a:t>Which of these problems are students most likely to see?  Why?</a:t>
            </a:r>
          </a:p>
        </p:txBody>
      </p:sp>
      <p:sp>
        <p:nvSpPr>
          <p:cNvPr id="959" name="Shape 959"/>
          <p:cNvSpPr txBox="1">
            <a:spLocks noGrp="1"/>
          </p:cNvSpPr>
          <p:nvPr>
            <p:ph type="sldNum" idx="12"/>
          </p:nvPr>
        </p:nvSpPr>
        <p:spPr>
          <a:xfrm>
            <a:off x="6858000" y="6477000"/>
            <a:ext cx="2133598" cy="476251"/>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a:solidFill>
                  <a:schemeClr val="dk1"/>
                </a:solidFill>
                <a:latin typeface="Arial"/>
                <a:ea typeface="Arial"/>
                <a:cs typeface="Arial"/>
                <a:sym typeface="Arial"/>
              </a:rPr>
              <a:t>53</a:t>
            </a:fld>
            <a:endParaRPr lang="en-US" sz="1400" b="0" i="0" u="none" strike="noStrike" cap="none" dirty="0">
              <a:solidFill>
                <a:schemeClr val="dk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458200" y="6320135"/>
            <a:ext cx="533400" cy="476251"/>
          </a:xfrm>
        </p:spPr>
        <p:txBody>
          <a:bodyPr/>
          <a:lstStyle/>
          <a:p>
            <a:fld id="{94D383E5-CD44-4E8E-A14B-87411563B6FF}" type="slidenum">
              <a:rPr lang="en-US" smtClean="0"/>
              <a:t>54</a:t>
            </a:fld>
            <a:endParaRPr lang="en-US" dirty="0"/>
          </a:p>
        </p:txBody>
      </p:sp>
      <p:pic>
        <p:nvPicPr>
          <p:cNvPr id="1026" name="Picture 2" descr="https://lh3.googleusercontent.com/Z7PL9pIlGz13uv-VkG72BnUfcORLjpi0SW8OSSXSiHn9CBOap0WnzSqoDqs6qolo1_IQ5N_y51BbU50UvgrfYoFW43gZo-kXyD_Zpkld7Psprc0nP3d_3PVGbjKYclXgv0QcLJBw6M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833734"/>
            <a:ext cx="6858000" cy="54864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52400" y="6320135"/>
            <a:ext cx="6858000" cy="461665"/>
          </a:xfrm>
          <a:prstGeom prst="rect">
            <a:avLst/>
          </a:prstGeom>
          <a:noFill/>
        </p:spPr>
        <p:txBody>
          <a:bodyPr wrap="square" rtlCol="0">
            <a:spAutoFit/>
          </a:bodyPr>
          <a:lstStyle/>
          <a:p>
            <a:r>
              <a:rPr lang="en-US" sz="1200" dirty="0"/>
              <a:t>Gersten, R, et. Al. (2009) </a:t>
            </a:r>
            <a:r>
              <a:rPr lang="en-US" sz="1200" i="1" dirty="0"/>
              <a:t>Assisting students struggling with mathematics: Response to intervention (RtI) for elementary and middle schools (NCEE 2009-4060). Washington, DC:  USDOE.</a:t>
            </a:r>
            <a:endParaRPr lang="en-US" sz="1200" dirty="0"/>
          </a:p>
        </p:txBody>
      </p:sp>
      <p:sp>
        <p:nvSpPr>
          <p:cNvPr id="3" name="TextBox 2"/>
          <p:cNvSpPr txBox="1"/>
          <p:nvPr/>
        </p:nvSpPr>
        <p:spPr>
          <a:xfrm>
            <a:off x="685800" y="762000"/>
            <a:ext cx="7315200" cy="769441"/>
          </a:xfrm>
          <a:prstGeom prst="rect">
            <a:avLst/>
          </a:prstGeom>
          <a:solidFill>
            <a:srgbClr val="00B050"/>
          </a:solidFill>
        </p:spPr>
        <p:txBody>
          <a:bodyPr wrap="square" rtlCol="0">
            <a:spAutoFit/>
          </a:bodyPr>
          <a:lstStyle/>
          <a:p>
            <a:pPr marL="0" lvl="1"/>
            <a:r>
              <a:rPr lang="en-US" sz="2200" i="1" dirty="0">
                <a:solidFill>
                  <a:schemeClr val="bg1"/>
                </a:solidFill>
              </a:rPr>
              <a:t>Video - Assisting Students Struggling with Mathematics: Response to Intervention (RtI) Recommendation #4</a:t>
            </a:r>
          </a:p>
        </p:txBody>
      </p:sp>
    </p:spTree>
    <p:extLst>
      <p:ext uri="{BB962C8B-B14F-4D97-AF65-F5344CB8AC3E}">
        <p14:creationId xmlns:p14="http://schemas.microsoft.com/office/powerpoint/2010/main" val="7189979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922"/>
        <p:cNvGrpSpPr/>
        <p:nvPr/>
      </p:nvGrpSpPr>
      <p:grpSpPr>
        <a:xfrm>
          <a:off x="0" y="0"/>
          <a:ext cx="0" cy="0"/>
          <a:chOff x="0" y="0"/>
          <a:chExt cx="0" cy="0"/>
        </a:xfrm>
      </p:grpSpPr>
      <p:sp>
        <p:nvSpPr>
          <p:cNvPr id="923" name="Shape 923"/>
          <p:cNvSpPr txBox="1">
            <a:spLocks noGrp="1"/>
          </p:cNvSpPr>
          <p:nvPr>
            <p:ph type="title"/>
          </p:nvPr>
        </p:nvSpPr>
        <p:spPr>
          <a:xfrm>
            <a:off x="457212" y="787439"/>
            <a:ext cx="8229600" cy="114299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2"/>
              </a:buClr>
              <a:buSzPct val="25000"/>
              <a:buFont typeface="Calibri"/>
              <a:buNone/>
            </a:pPr>
            <a:r>
              <a:rPr lang="en-US" sz="3600" b="1" i="0" u="none" strike="noStrike" cap="none" dirty="0">
                <a:solidFill>
                  <a:schemeClr val="dk2"/>
                </a:solidFill>
                <a:latin typeface="Calibri"/>
                <a:ea typeface="Calibri"/>
                <a:cs typeface="Calibri"/>
                <a:sym typeface="Calibri"/>
              </a:rPr>
              <a:t>Vertical Progression:</a:t>
            </a:r>
          </a:p>
          <a:p>
            <a:pPr marL="0" marR="0" lvl="0" indent="0" algn="l" rtl="0">
              <a:lnSpc>
                <a:spcPct val="100000"/>
              </a:lnSpc>
              <a:spcBef>
                <a:spcPts val="0"/>
              </a:spcBef>
              <a:spcAft>
                <a:spcPts val="0"/>
              </a:spcAft>
              <a:buClr>
                <a:schemeClr val="dk2"/>
              </a:buClr>
              <a:buSzPct val="25000"/>
              <a:buFont typeface="Calibri"/>
              <a:buNone/>
            </a:pPr>
            <a:r>
              <a:rPr lang="en-US" b="1" dirty="0"/>
              <a:t>Solving Problems</a:t>
            </a:r>
          </a:p>
        </p:txBody>
      </p:sp>
      <p:sp>
        <p:nvSpPr>
          <p:cNvPr id="924" name="Shape 924"/>
          <p:cNvSpPr txBox="1">
            <a:spLocks noGrp="1"/>
          </p:cNvSpPr>
          <p:nvPr>
            <p:ph type="body" idx="1"/>
          </p:nvPr>
        </p:nvSpPr>
        <p:spPr>
          <a:xfrm>
            <a:off x="422987" y="2743200"/>
            <a:ext cx="7578012"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endParaRPr sz="3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640"/>
              </a:spcBef>
              <a:spcAft>
                <a:spcPts val="0"/>
              </a:spcAft>
              <a:buClr>
                <a:schemeClr val="dk1"/>
              </a:buClr>
              <a:buSzPct val="25000"/>
              <a:buFont typeface="Calibri"/>
              <a:buNone/>
            </a:pPr>
            <a:endParaRPr sz="3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640"/>
              </a:spcBef>
              <a:spcAft>
                <a:spcPts val="0"/>
              </a:spcAft>
              <a:buClr>
                <a:schemeClr val="dk1"/>
              </a:buClr>
              <a:buSzPct val="25000"/>
              <a:buFont typeface="Calibri"/>
              <a:buNone/>
            </a:pPr>
            <a:endParaRPr sz="3200" b="0" i="0" u="none" strike="noStrike" cap="none" dirty="0">
              <a:solidFill>
                <a:schemeClr val="dk1"/>
              </a:solidFill>
              <a:latin typeface="Calibri"/>
              <a:ea typeface="Calibri"/>
              <a:cs typeface="Calibri"/>
              <a:sym typeface="Calibri"/>
            </a:endParaRPr>
          </a:p>
          <a:p>
            <a:pPr marL="342900" marR="0" lvl="0" indent="-342900" algn="l" rtl="0">
              <a:lnSpc>
                <a:spcPct val="100000"/>
              </a:lnSpc>
              <a:spcBef>
                <a:spcPts val="640"/>
              </a:spcBef>
              <a:spcAft>
                <a:spcPts val="0"/>
              </a:spcAft>
              <a:buClr>
                <a:schemeClr val="dk1"/>
              </a:buClr>
              <a:buSzPct val="100000"/>
              <a:buFont typeface="Calibri"/>
              <a:buChar char="•"/>
            </a:pPr>
            <a:r>
              <a:rPr lang="en-US" sz="3200" b="0" i="0" u="none" strike="noStrike" cap="none" dirty="0">
                <a:solidFill>
                  <a:schemeClr val="dk1"/>
                </a:solidFill>
                <a:latin typeface="Calibri"/>
                <a:ea typeface="Calibri"/>
                <a:cs typeface="Calibri"/>
                <a:sym typeface="Calibri"/>
              </a:rPr>
              <a:t>What do students need to know?</a:t>
            </a:r>
          </a:p>
          <a:p>
            <a:pPr marL="342900" marR="0" lvl="0" indent="-342900" algn="l" rtl="0">
              <a:lnSpc>
                <a:spcPct val="100000"/>
              </a:lnSpc>
              <a:spcBef>
                <a:spcPts val="640"/>
              </a:spcBef>
              <a:spcAft>
                <a:spcPts val="0"/>
              </a:spcAft>
              <a:buClr>
                <a:schemeClr val="dk1"/>
              </a:buClr>
              <a:buSzPct val="100000"/>
              <a:buFont typeface="Calibri"/>
              <a:buChar char="•"/>
            </a:pPr>
            <a:r>
              <a:rPr lang="en-US" sz="3200" b="0" i="0" u="none" strike="noStrike" cap="none" dirty="0">
                <a:solidFill>
                  <a:schemeClr val="dk1"/>
                </a:solidFill>
                <a:latin typeface="Calibri"/>
                <a:ea typeface="Calibri"/>
                <a:cs typeface="Calibri"/>
                <a:sym typeface="Calibri"/>
              </a:rPr>
              <a:t>How do these standards connect?</a:t>
            </a:r>
          </a:p>
          <a:p>
            <a:pPr marL="342900" marR="0" lvl="0" indent="-342900" algn="l" rtl="0">
              <a:lnSpc>
                <a:spcPct val="100000"/>
              </a:lnSpc>
              <a:spcBef>
                <a:spcPts val="640"/>
              </a:spcBef>
              <a:spcAft>
                <a:spcPts val="0"/>
              </a:spcAft>
              <a:buClr>
                <a:schemeClr val="dk1"/>
              </a:buClr>
              <a:buSzPct val="100000"/>
              <a:buFont typeface="Calibri"/>
              <a:buChar char="•"/>
            </a:pPr>
            <a:r>
              <a:rPr lang="en-US" sz="3200" b="0" i="0" u="none" strike="noStrike" cap="none" dirty="0">
                <a:solidFill>
                  <a:schemeClr val="dk1"/>
                </a:solidFill>
                <a:latin typeface="Calibri"/>
                <a:ea typeface="Calibri"/>
                <a:cs typeface="Calibri"/>
                <a:sym typeface="Calibri"/>
              </a:rPr>
              <a:t>How does the progression of these standards support problem solving?  </a:t>
            </a:r>
          </a:p>
        </p:txBody>
      </p:sp>
      <p:sp>
        <p:nvSpPr>
          <p:cNvPr id="925" name="Shape 925"/>
          <p:cNvSpPr txBox="1">
            <a:spLocks noGrp="1"/>
          </p:cNvSpPr>
          <p:nvPr>
            <p:ph type="sldNum" idx="12"/>
          </p:nvPr>
        </p:nvSpPr>
        <p:spPr>
          <a:xfrm>
            <a:off x="6858000" y="6477000"/>
            <a:ext cx="2133598" cy="476251"/>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a:solidFill>
                  <a:schemeClr val="dk1"/>
                </a:solidFill>
                <a:latin typeface="Arial"/>
                <a:ea typeface="Arial"/>
                <a:cs typeface="Arial"/>
                <a:sym typeface="Arial"/>
              </a:rPr>
              <a:t>55</a:t>
            </a:fld>
            <a:endParaRPr lang="en-US" sz="1400" b="0" i="0" u="none" strike="noStrike" cap="none" dirty="0">
              <a:solidFill>
                <a:schemeClr val="dk1"/>
              </a:solidFill>
              <a:latin typeface="Arial"/>
              <a:ea typeface="Arial"/>
              <a:cs typeface="Arial"/>
              <a:sym typeface="Arial"/>
            </a:endParaRPr>
          </a:p>
        </p:txBody>
      </p:sp>
      <p:grpSp>
        <p:nvGrpSpPr>
          <p:cNvPr id="926" name="Shape 926"/>
          <p:cNvGrpSpPr/>
          <p:nvPr/>
        </p:nvGrpSpPr>
        <p:grpSpPr>
          <a:xfrm>
            <a:off x="2819400" y="904875"/>
            <a:ext cx="4682409" cy="3495252"/>
            <a:chOff x="0" y="0"/>
            <a:chExt cx="4682409" cy="3495252"/>
          </a:xfrm>
        </p:grpSpPr>
        <p:sp>
          <p:nvSpPr>
            <p:cNvPr id="927" name="Shape 927"/>
            <p:cNvSpPr/>
            <p:nvPr/>
          </p:nvSpPr>
          <p:spPr>
            <a:xfrm>
              <a:off x="0" y="0"/>
              <a:ext cx="4682409" cy="2926506"/>
            </a:xfrm>
            <a:custGeom>
              <a:avLst/>
              <a:gdLst/>
              <a:ahLst/>
              <a:cxnLst/>
              <a:rect l="0" t="0" r="0" b="0"/>
              <a:pathLst>
                <a:path w="120000" h="120000" extrusionOk="0">
                  <a:moveTo>
                    <a:pt x="0" y="120000"/>
                  </a:moveTo>
                  <a:quadBezTo>
                    <a:pt x="20000" y="40000"/>
                    <a:pt x="101250" y="15000"/>
                  </a:quadBezTo>
                  <a:lnTo>
                    <a:pt x="100193" y="0"/>
                  </a:lnTo>
                  <a:lnTo>
                    <a:pt x="120000" y="24000"/>
                  </a:lnTo>
                  <a:lnTo>
                    <a:pt x="104418" y="60000"/>
                  </a:lnTo>
                  <a:lnTo>
                    <a:pt x="103362" y="45000"/>
                  </a:lnTo>
                  <a:quadBezTo>
                    <a:pt x="30000" y="55000"/>
                    <a:pt x="0" y="120000"/>
                  </a:quadBezTo>
                  <a:close/>
                </a:path>
              </a:pathLst>
            </a:custGeom>
            <a:solidFill>
              <a:srgbClr val="0000FF"/>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latin typeface="Arial"/>
                <a:ea typeface="Arial"/>
                <a:cs typeface="Arial"/>
                <a:sym typeface="Arial"/>
              </a:endParaRPr>
            </a:p>
          </p:txBody>
        </p:sp>
        <p:sp>
          <p:nvSpPr>
            <p:cNvPr id="928" name="Shape 928"/>
            <p:cNvSpPr/>
            <p:nvPr/>
          </p:nvSpPr>
          <p:spPr>
            <a:xfrm>
              <a:off x="594666" y="2588621"/>
              <a:ext cx="121742" cy="121742"/>
            </a:xfrm>
            <a:prstGeom prst="ellipse">
              <a:avLst/>
            </a:prstGeom>
            <a:solidFill>
              <a:schemeClr val="accent1"/>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latin typeface="Arial"/>
                <a:ea typeface="Arial"/>
                <a:cs typeface="Arial"/>
                <a:sym typeface="Arial"/>
              </a:endParaRPr>
            </a:p>
          </p:txBody>
        </p:sp>
        <p:sp>
          <p:nvSpPr>
            <p:cNvPr id="929" name="Shape 929"/>
            <p:cNvSpPr/>
            <p:nvPr/>
          </p:nvSpPr>
          <p:spPr>
            <a:xfrm>
              <a:off x="655537" y="2649491"/>
              <a:ext cx="1091001" cy="845758"/>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latin typeface="Arial"/>
                <a:ea typeface="Arial"/>
                <a:cs typeface="Arial"/>
                <a:sym typeface="Arial"/>
              </a:endParaRPr>
            </a:p>
          </p:txBody>
        </p:sp>
        <p:sp>
          <p:nvSpPr>
            <p:cNvPr id="930" name="Shape 930"/>
            <p:cNvSpPr txBox="1"/>
            <p:nvPr/>
          </p:nvSpPr>
          <p:spPr>
            <a:xfrm>
              <a:off x="655537" y="2649491"/>
              <a:ext cx="1091001" cy="845758"/>
            </a:xfrm>
            <a:prstGeom prst="rect">
              <a:avLst/>
            </a:prstGeom>
            <a:noFill/>
            <a:ln>
              <a:noFill/>
            </a:ln>
          </p:spPr>
          <p:txBody>
            <a:bodyPr lIns="64500" tIns="0" rIns="0" bIns="0" anchor="t" anchorCtr="0">
              <a:noAutofit/>
            </a:bodyPr>
            <a:lstStyle/>
            <a:p>
              <a:pPr marL="0" marR="0" lvl="0" indent="0" algn="l" rtl="0">
                <a:lnSpc>
                  <a:spcPct val="90000"/>
                </a:lnSpc>
                <a:spcBef>
                  <a:spcPts val="0"/>
                </a:spcBef>
                <a:spcAft>
                  <a:spcPts val="0"/>
                </a:spcAft>
                <a:buClr>
                  <a:schemeClr val="dk1"/>
                </a:buClr>
                <a:buSzPct val="25000"/>
                <a:buFont typeface="Arial"/>
                <a:buNone/>
              </a:pPr>
              <a:r>
                <a:rPr lang="en-US" sz="5300" b="0" i="0" u="none" strike="noStrike" cap="none" dirty="0">
                  <a:solidFill>
                    <a:schemeClr val="dk1"/>
                  </a:solidFill>
                  <a:latin typeface="Arial"/>
                  <a:ea typeface="Arial"/>
                  <a:cs typeface="Arial"/>
                  <a:sym typeface="Arial"/>
                </a:rPr>
                <a:t>K.6</a:t>
              </a:r>
            </a:p>
          </p:txBody>
        </p:sp>
        <p:sp>
          <p:nvSpPr>
            <p:cNvPr id="931" name="Shape 931"/>
            <p:cNvSpPr/>
            <p:nvPr/>
          </p:nvSpPr>
          <p:spPr>
            <a:xfrm>
              <a:off x="1669277" y="1793197"/>
              <a:ext cx="220072" cy="220072"/>
            </a:xfrm>
            <a:prstGeom prst="ellipse">
              <a:avLst/>
            </a:prstGeom>
            <a:solidFill>
              <a:schemeClr val="accent1"/>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latin typeface="Arial"/>
                <a:ea typeface="Arial"/>
                <a:cs typeface="Arial"/>
                <a:sym typeface="Arial"/>
              </a:endParaRPr>
            </a:p>
          </p:txBody>
        </p:sp>
        <p:sp>
          <p:nvSpPr>
            <p:cNvPr id="932" name="Shape 932"/>
            <p:cNvSpPr/>
            <p:nvPr/>
          </p:nvSpPr>
          <p:spPr>
            <a:xfrm>
              <a:off x="1779316" y="1903233"/>
              <a:ext cx="1123777" cy="1592019"/>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latin typeface="Arial"/>
                <a:ea typeface="Arial"/>
                <a:cs typeface="Arial"/>
                <a:sym typeface="Arial"/>
              </a:endParaRPr>
            </a:p>
          </p:txBody>
        </p:sp>
        <p:sp>
          <p:nvSpPr>
            <p:cNvPr id="933" name="Shape 933"/>
            <p:cNvSpPr txBox="1"/>
            <p:nvPr/>
          </p:nvSpPr>
          <p:spPr>
            <a:xfrm>
              <a:off x="1779316" y="1903233"/>
              <a:ext cx="1123777" cy="1592019"/>
            </a:xfrm>
            <a:prstGeom prst="rect">
              <a:avLst/>
            </a:prstGeom>
            <a:noFill/>
            <a:ln>
              <a:noFill/>
            </a:ln>
          </p:spPr>
          <p:txBody>
            <a:bodyPr lIns="116600" tIns="0" rIns="0" bIns="0" anchor="t" anchorCtr="0">
              <a:noAutofit/>
            </a:bodyPr>
            <a:lstStyle/>
            <a:p>
              <a:pPr marL="0" marR="0" lvl="0" indent="0" algn="l" rtl="0">
                <a:lnSpc>
                  <a:spcPct val="90000"/>
                </a:lnSpc>
                <a:spcBef>
                  <a:spcPts val="0"/>
                </a:spcBef>
                <a:spcAft>
                  <a:spcPts val="0"/>
                </a:spcAft>
                <a:buClr>
                  <a:schemeClr val="dk1"/>
                </a:buClr>
                <a:buSzPct val="25000"/>
                <a:buFont typeface="Arial"/>
                <a:buNone/>
              </a:pPr>
              <a:r>
                <a:rPr lang="en-US" sz="5300" b="0" i="0" u="none" strike="noStrike" cap="none" dirty="0">
                  <a:solidFill>
                    <a:schemeClr val="dk1"/>
                  </a:solidFill>
                  <a:latin typeface="Arial"/>
                  <a:ea typeface="Arial"/>
                  <a:cs typeface="Arial"/>
                  <a:sym typeface="Arial"/>
                </a:rPr>
                <a:t>1.6</a:t>
              </a:r>
            </a:p>
          </p:txBody>
        </p:sp>
        <p:sp>
          <p:nvSpPr>
            <p:cNvPr id="934" name="Shape 934"/>
            <p:cNvSpPr/>
            <p:nvPr/>
          </p:nvSpPr>
          <p:spPr>
            <a:xfrm>
              <a:off x="2961624" y="1309150"/>
              <a:ext cx="304356" cy="304356"/>
            </a:xfrm>
            <a:prstGeom prst="ellipse">
              <a:avLst/>
            </a:prstGeom>
            <a:solidFill>
              <a:schemeClr val="accent1"/>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latin typeface="Arial"/>
                <a:ea typeface="Arial"/>
                <a:cs typeface="Arial"/>
                <a:sym typeface="Arial"/>
              </a:endParaRPr>
            </a:p>
          </p:txBody>
        </p:sp>
        <p:sp>
          <p:nvSpPr>
            <p:cNvPr id="935" name="Shape 935"/>
            <p:cNvSpPr/>
            <p:nvPr/>
          </p:nvSpPr>
          <p:spPr>
            <a:xfrm>
              <a:off x="3113801" y="1461329"/>
              <a:ext cx="1123777" cy="2033921"/>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latin typeface="Arial"/>
                <a:ea typeface="Arial"/>
                <a:cs typeface="Arial"/>
                <a:sym typeface="Arial"/>
              </a:endParaRPr>
            </a:p>
          </p:txBody>
        </p:sp>
        <p:sp>
          <p:nvSpPr>
            <p:cNvPr id="936" name="Shape 936"/>
            <p:cNvSpPr txBox="1"/>
            <p:nvPr/>
          </p:nvSpPr>
          <p:spPr>
            <a:xfrm>
              <a:off x="3113801" y="1461329"/>
              <a:ext cx="1123777" cy="2033921"/>
            </a:xfrm>
            <a:prstGeom prst="rect">
              <a:avLst/>
            </a:prstGeom>
            <a:noFill/>
            <a:ln>
              <a:noFill/>
            </a:ln>
          </p:spPr>
          <p:txBody>
            <a:bodyPr lIns="161250" tIns="0" rIns="0" bIns="0" anchor="t" anchorCtr="0">
              <a:noAutofit/>
            </a:bodyPr>
            <a:lstStyle/>
            <a:p>
              <a:pPr marL="0" marR="0" lvl="0" indent="0" algn="l" rtl="0">
                <a:lnSpc>
                  <a:spcPct val="90000"/>
                </a:lnSpc>
                <a:spcBef>
                  <a:spcPts val="0"/>
                </a:spcBef>
                <a:spcAft>
                  <a:spcPts val="0"/>
                </a:spcAft>
                <a:buClr>
                  <a:schemeClr val="dk1"/>
                </a:buClr>
                <a:buSzPct val="25000"/>
                <a:buFont typeface="Arial"/>
                <a:buNone/>
              </a:pPr>
              <a:r>
                <a:rPr lang="en-US" sz="5300" b="0" i="0" u="none" strike="noStrike" cap="none" dirty="0">
                  <a:solidFill>
                    <a:schemeClr val="dk1"/>
                  </a:solidFill>
                  <a:latin typeface="Arial"/>
                  <a:ea typeface="Arial"/>
                  <a:cs typeface="Arial"/>
                  <a:sym typeface="Arial"/>
                </a:rPr>
                <a:t>2.6</a:t>
              </a:r>
            </a:p>
          </p:txBody>
        </p:sp>
      </p:gr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964"/>
        <p:cNvGrpSpPr/>
        <p:nvPr/>
      </p:nvGrpSpPr>
      <p:grpSpPr>
        <a:xfrm>
          <a:off x="0" y="0"/>
          <a:ext cx="0" cy="0"/>
          <a:chOff x="0" y="0"/>
          <a:chExt cx="0" cy="0"/>
        </a:xfrm>
      </p:grpSpPr>
      <p:sp>
        <p:nvSpPr>
          <p:cNvPr id="965" name="Shape 965"/>
          <p:cNvSpPr txBox="1">
            <a:spLocks noGrp="1"/>
          </p:cNvSpPr>
          <p:nvPr>
            <p:ph type="title"/>
          </p:nvPr>
        </p:nvSpPr>
        <p:spPr>
          <a:xfrm>
            <a:off x="390900" y="609600"/>
            <a:ext cx="7838700" cy="114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2"/>
              </a:buClr>
              <a:buSzPct val="25000"/>
              <a:buFont typeface="Calibri"/>
              <a:buNone/>
            </a:pPr>
            <a:r>
              <a:rPr lang="en-US" sz="3600" b="1" i="0" u="none" strike="noStrike" cap="none" dirty="0">
                <a:solidFill>
                  <a:schemeClr val="dk2"/>
                </a:solidFill>
                <a:latin typeface="Calibri"/>
                <a:ea typeface="Calibri"/>
                <a:cs typeface="Calibri"/>
                <a:sym typeface="Calibri"/>
              </a:rPr>
              <a:t>Problem Types - Kindergarten</a:t>
            </a:r>
          </a:p>
        </p:txBody>
      </p:sp>
      <p:sp>
        <p:nvSpPr>
          <p:cNvPr id="966" name="Shape 966"/>
          <p:cNvSpPr txBox="1">
            <a:spLocks noGrp="1"/>
          </p:cNvSpPr>
          <p:nvPr>
            <p:ph type="sldNum" idx="12"/>
          </p:nvPr>
        </p:nvSpPr>
        <p:spPr>
          <a:xfrm>
            <a:off x="8382000" y="6248400"/>
            <a:ext cx="609600" cy="4764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56</a:t>
            </a:fld>
            <a:endParaRPr lang="en-US" sz="1400" b="0" i="0" u="none" strike="noStrike" cap="none" dirty="0">
              <a:solidFill>
                <a:srgbClr val="000000"/>
              </a:solidFill>
              <a:latin typeface="Arial"/>
              <a:ea typeface="Arial"/>
              <a:cs typeface="Arial"/>
              <a:sym typeface="Arial"/>
            </a:endParaRPr>
          </a:p>
        </p:txBody>
      </p:sp>
      <p:pic>
        <p:nvPicPr>
          <p:cNvPr id="967" name="Shape 967"/>
          <p:cNvPicPr preferRelativeResize="0"/>
          <p:nvPr/>
        </p:nvPicPr>
        <p:blipFill rotWithShape="1">
          <a:blip r:embed="rId3">
            <a:alphaModFix/>
          </a:blip>
          <a:srcRect/>
          <a:stretch/>
        </p:blipFill>
        <p:spPr>
          <a:xfrm>
            <a:off x="390900" y="1752608"/>
            <a:ext cx="8362200" cy="2472290"/>
          </a:xfrm>
          <a:prstGeom prst="rect">
            <a:avLst/>
          </a:prstGeom>
          <a:noFill/>
          <a:ln>
            <a:noFill/>
          </a:ln>
        </p:spPr>
      </p:pic>
      <p:sp>
        <p:nvSpPr>
          <p:cNvPr id="968" name="Shape 968"/>
          <p:cNvSpPr txBox="1"/>
          <p:nvPr/>
        </p:nvSpPr>
        <p:spPr>
          <a:xfrm>
            <a:off x="390900" y="5637300"/>
            <a:ext cx="8219700" cy="419850"/>
          </a:xfrm>
          <a:prstGeom prst="rect">
            <a:avLst/>
          </a:prstGeom>
          <a:noFill/>
          <a:ln>
            <a:noFill/>
          </a:ln>
        </p:spPr>
        <p:txBody>
          <a:bodyPr lIns="91425" tIns="91425" rIns="91425" bIns="91425" anchor="t" anchorCtr="0">
            <a:noAutofit/>
          </a:bodyPr>
          <a:lstStyle/>
          <a:p>
            <a:pPr lvl="0">
              <a:spcBef>
                <a:spcPts val="0"/>
              </a:spcBef>
              <a:buNone/>
            </a:pPr>
            <a:r>
              <a:rPr lang="en-US" sz="1600" dirty="0" smtClean="0">
                <a:latin typeface="Calibri" panose="020F0502020204030204" pitchFamily="34" charset="0"/>
              </a:rPr>
              <a:t>Resource:  VDOE </a:t>
            </a:r>
            <a:r>
              <a:rPr lang="en-US" sz="1600" dirty="0">
                <a:latin typeface="Calibri" panose="020F0502020204030204" pitchFamily="34" charset="0"/>
              </a:rPr>
              <a:t>2016 Mathematics Standards of Learning Curriculum Framework: Kindergarten, p 10.</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973"/>
        <p:cNvGrpSpPr/>
        <p:nvPr/>
      </p:nvGrpSpPr>
      <p:grpSpPr>
        <a:xfrm>
          <a:off x="0" y="0"/>
          <a:ext cx="0" cy="0"/>
          <a:chOff x="0" y="0"/>
          <a:chExt cx="0" cy="0"/>
        </a:xfrm>
      </p:grpSpPr>
      <p:sp>
        <p:nvSpPr>
          <p:cNvPr id="974" name="Shape 974"/>
          <p:cNvSpPr txBox="1">
            <a:spLocks noGrp="1"/>
          </p:cNvSpPr>
          <p:nvPr>
            <p:ph type="title"/>
          </p:nvPr>
        </p:nvSpPr>
        <p:spPr>
          <a:xfrm>
            <a:off x="284825" y="1676400"/>
            <a:ext cx="3589175" cy="114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2"/>
              </a:buClr>
              <a:buSzPct val="25000"/>
              <a:buFont typeface="Calibri"/>
              <a:buNone/>
            </a:pPr>
            <a:r>
              <a:rPr lang="en-US" sz="3600" b="1" i="0" u="none" strike="noStrike" cap="none" dirty="0">
                <a:solidFill>
                  <a:schemeClr val="dk2"/>
                </a:solidFill>
                <a:latin typeface="Calibri"/>
                <a:ea typeface="Calibri"/>
                <a:cs typeface="Calibri"/>
                <a:sym typeface="Calibri"/>
              </a:rPr>
              <a:t>Problem </a:t>
            </a:r>
          </a:p>
          <a:p>
            <a:pPr marL="0" marR="0" lvl="0" indent="0" algn="l" rtl="0">
              <a:lnSpc>
                <a:spcPct val="100000"/>
              </a:lnSpc>
              <a:spcBef>
                <a:spcPts val="0"/>
              </a:spcBef>
              <a:spcAft>
                <a:spcPts val="0"/>
              </a:spcAft>
              <a:buClr>
                <a:schemeClr val="dk2"/>
              </a:buClr>
              <a:buSzPct val="25000"/>
              <a:buFont typeface="Calibri"/>
              <a:buNone/>
            </a:pPr>
            <a:r>
              <a:rPr lang="en-US" sz="3600" b="1" i="0" u="none" strike="noStrike" cap="none" dirty="0">
                <a:solidFill>
                  <a:schemeClr val="dk2"/>
                </a:solidFill>
                <a:latin typeface="Calibri"/>
                <a:ea typeface="Calibri"/>
                <a:cs typeface="Calibri"/>
                <a:sym typeface="Calibri"/>
              </a:rPr>
              <a:t>Types </a:t>
            </a:r>
            <a:r>
              <a:rPr lang="en-US" sz="3600" b="1" i="0" u="none" strike="noStrike" cap="none" dirty="0" smtClean="0">
                <a:solidFill>
                  <a:schemeClr val="dk2"/>
                </a:solidFill>
                <a:latin typeface="Calibri"/>
                <a:ea typeface="Calibri"/>
                <a:cs typeface="Calibri"/>
                <a:sym typeface="Calibri"/>
              </a:rPr>
              <a:t>- Grade 1</a:t>
            </a:r>
            <a:endParaRPr lang="en-US" sz="3600" b="1" i="0" u="none" strike="noStrike" cap="none" dirty="0">
              <a:solidFill>
                <a:schemeClr val="dk2"/>
              </a:solidFill>
              <a:latin typeface="Calibri"/>
              <a:ea typeface="Calibri"/>
              <a:cs typeface="Calibri"/>
              <a:sym typeface="Calibri"/>
            </a:endParaRPr>
          </a:p>
        </p:txBody>
      </p:sp>
      <p:sp>
        <p:nvSpPr>
          <p:cNvPr id="975" name="Shape 975"/>
          <p:cNvSpPr txBox="1">
            <a:spLocks noGrp="1"/>
          </p:cNvSpPr>
          <p:nvPr>
            <p:ph type="sldNum" idx="12"/>
          </p:nvPr>
        </p:nvSpPr>
        <p:spPr>
          <a:xfrm>
            <a:off x="6858000" y="6477000"/>
            <a:ext cx="2133599" cy="4764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57</a:t>
            </a:fld>
            <a:endParaRPr lang="en-US" sz="1400" b="0" i="0" u="none" strike="noStrike" cap="none" dirty="0">
              <a:solidFill>
                <a:srgbClr val="000000"/>
              </a:solidFill>
              <a:latin typeface="Arial"/>
              <a:ea typeface="Arial"/>
              <a:cs typeface="Arial"/>
              <a:sym typeface="Arial"/>
            </a:endParaRPr>
          </a:p>
        </p:txBody>
      </p:sp>
      <p:pic>
        <p:nvPicPr>
          <p:cNvPr id="976" name="Shape 976"/>
          <p:cNvPicPr preferRelativeResize="0"/>
          <p:nvPr/>
        </p:nvPicPr>
        <p:blipFill rotWithShape="1">
          <a:blip r:embed="rId3">
            <a:alphaModFix/>
          </a:blip>
          <a:srcRect/>
          <a:stretch/>
        </p:blipFill>
        <p:spPr>
          <a:xfrm>
            <a:off x="3874000" y="761949"/>
            <a:ext cx="4950300" cy="6001500"/>
          </a:xfrm>
          <a:prstGeom prst="rect">
            <a:avLst/>
          </a:prstGeom>
          <a:noFill/>
          <a:ln>
            <a:noFill/>
          </a:ln>
        </p:spPr>
      </p:pic>
      <p:sp>
        <p:nvSpPr>
          <p:cNvPr id="977" name="Shape 977"/>
          <p:cNvSpPr txBox="1"/>
          <p:nvPr/>
        </p:nvSpPr>
        <p:spPr>
          <a:xfrm>
            <a:off x="171050" y="5536150"/>
            <a:ext cx="3343500" cy="1227300"/>
          </a:xfrm>
          <a:prstGeom prst="rect">
            <a:avLst/>
          </a:prstGeom>
          <a:noFill/>
          <a:ln>
            <a:noFill/>
          </a:ln>
        </p:spPr>
        <p:txBody>
          <a:bodyPr lIns="91425" tIns="91425" rIns="91425" bIns="91425" anchor="ctr" anchorCtr="0">
            <a:noAutofit/>
          </a:bodyPr>
          <a:lstStyle/>
          <a:p>
            <a:pPr lvl="0">
              <a:spcBef>
                <a:spcPts val="0"/>
              </a:spcBef>
              <a:buNone/>
            </a:pPr>
            <a:r>
              <a:rPr lang="en-US" sz="1600" dirty="0" smtClean="0">
                <a:solidFill>
                  <a:schemeClr val="dk1"/>
                </a:solidFill>
                <a:latin typeface="Calibri" panose="020F0502020204030204" pitchFamily="34" charset="0"/>
              </a:rPr>
              <a:t>Resource:  VDOE </a:t>
            </a:r>
            <a:r>
              <a:rPr lang="en-US" sz="1600" dirty="0">
                <a:solidFill>
                  <a:schemeClr val="dk1"/>
                </a:solidFill>
                <a:latin typeface="Calibri" panose="020F0502020204030204" pitchFamily="34" charset="0"/>
              </a:rPr>
              <a:t>2016 Mathematics Standards of Learning Curriculum Framework: </a:t>
            </a:r>
            <a:r>
              <a:rPr lang="en-US" sz="1600" dirty="0" smtClean="0">
                <a:solidFill>
                  <a:schemeClr val="dk1"/>
                </a:solidFill>
                <a:latin typeface="Calibri" panose="020F0502020204030204" pitchFamily="34" charset="0"/>
              </a:rPr>
              <a:t>Grade One, </a:t>
            </a:r>
            <a:r>
              <a:rPr lang="en-US" sz="1600" dirty="0">
                <a:solidFill>
                  <a:schemeClr val="dk1"/>
                </a:solidFill>
                <a:latin typeface="Calibri" panose="020F0502020204030204" pitchFamily="34" charset="0"/>
              </a:rPr>
              <a:t>p 12.</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982"/>
        <p:cNvGrpSpPr/>
        <p:nvPr/>
      </p:nvGrpSpPr>
      <p:grpSpPr>
        <a:xfrm>
          <a:off x="0" y="0"/>
          <a:ext cx="0" cy="0"/>
          <a:chOff x="0" y="0"/>
          <a:chExt cx="0" cy="0"/>
        </a:xfrm>
      </p:grpSpPr>
      <p:sp>
        <p:nvSpPr>
          <p:cNvPr id="983" name="Shape 983"/>
          <p:cNvSpPr txBox="1">
            <a:spLocks noGrp="1"/>
          </p:cNvSpPr>
          <p:nvPr>
            <p:ph type="title"/>
          </p:nvPr>
        </p:nvSpPr>
        <p:spPr>
          <a:xfrm>
            <a:off x="306750" y="1644500"/>
            <a:ext cx="1927325" cy="17083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2"/>
              </a:buClr>
              <a:buSzPct val="25000"/>
              <a:buFont typeface="Calibri"/>
              <a:buNone/>
            </a:pPr>
            <a:r>
              <a:rPr lang="en-US" sz="3600" b="1" i="0" u="none" strike="noStrike" cap="none" dirty="0">
                <a:solidFill>
                  <a:schemeClr val="dk2"/>
                </a:solidFill>
                <a:latin typeface="Calibri"/>
                <a:ea typeface="Calibri"/>
                <a:cs typeface="Calibri"/>
                <a:sym typeface="Calibri"/>
              </a:rPr>
              <a:t>Problem</a:t>
            </a:r>
          </a:p>
          <a:p>
            <a:pPr marL="0" marR="0" lvl="0" indent="0" algn="l" rtl="0">
              <a:lnSpc>
                <a:spcPct val="100000"/>
              </a:lnSpc>
              <a:spcBef>
                <a:spcPts val="0"/>
              </a:spcBef>
              <a:spcAft>
                <a:spcPts val="0"/>
              </a:spcAft>
              <a:buClr>
                <a:schemeClr val="dk2"/>
              </a:buClr>
              <a:buSzPct val="25000"/>
              <a:buFont typeface="Calibri"/>
              <a:buNone/>
            </a:pPr>
            <a:r>
              <a:rPr lang="en-US" sz="3600" b="1" i="0" u="none" strike="noStrike" cap="none" dirty="0">
                <a:solidFill>
                  <a:schemeClr val="dk2"/>
                </a:solidFill>
                <a:latin typeface="Calibri"/>
                <a:ea typeface="Calibri"/>
                <a:cs typeface="Calibri"/>
                <a:sym typeface="Calibri"/>
              </a:rPr>
              <a:t>Types -</a:t>
            </a:r>
          </a:p>
          <a:p>
            <a:pPr marL="0" marR="0" lvl="0" indent="0" algn="l" rtl="0">
              <a:lnSpc>
                <a:spcPct val="100000"/>
              </a:lnSpc>
              <a:spcBef>
                <a:spcPts val="0"/>
              </a:spcBef>
              <a:spcAft>
                <a:spcPts val="0"/>
              </a:spcAft>
              <a:buClr>
                <a:schemeClr val="dk2"/>
              </a:buClr>
              <a:buSzPct val="25000"/>
              <a:buFont typeface="Calibri"/>
              <a:buNone/>
            </a:pPr>
            <a:r>
              <a:rPr lang="en-US" sz="3600" b="1" i="0" u="none" strike="noStrike" cap="none" dirty="0" smtClean="0">
                <a:solidFill>
                  <a:schemeClr val="dk2"/>
                </a:solidFill>
                <a:latin typeface="Calibri"/>
                <a:ea typeface="Calibri"/>
                <a:cs typeface="Calibri"/>
                <a:sym typeface="Calibri"/>
              </a:rPr>
              <a:t>Grade 2</a:t>
            </a:r>
            <a:endParaRPr lang="en-US" sz="3600" b="1" i="0" u="none" strike="noStrike" cap="none" dirty="0">
              <a:solidFill>
                <a:schemeClr val="dk2"/>
              </a:solidFill>
              <a:latin typeface="Calibri"/>
              <a:ea typeface="Calibri"/>
              <a:cs typeface="Calibri"/>
              <a:sym typeface="Calibri"/>
            </a:endParaRPr>
          </a:p>
        </p:txBody>
      </p:sp>
      <p:sp>
        <p:nvSpPr>
          <p:cNvPr id="984" name="Shape 984"/>
          <p:cNvSpPr txBox="1">
            <a:spLocks noGrp="1"/>
          </p:cNvSpPr>
          <p:nvPr>
            <p:ph type="sldNum" idx="12"/>
          </p:nvPr>
        </p:nvSpPr>
        <p:spPr>
          <a:xfrm>
            <a:off x="8534400" y="6477000"/>
            <a:ext cx="457199" cy="4764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58</a:t>
            </a:fld>
            <a:endParaRPr lang="en-US" sz="1400" b="0" i="0" u="none" strike="noStrike" cap="none" dirty="0">
              <a:solidFill>
                <a:srgbClr val="000000"/>
              </a:solidFill>
              <a:latin typeface="Arial"/>
              <a:ea typeface="Arial"/>
              <a:cs typeface="Arial"/>
              <a:sym typeface="Arial"/>
            </a:endParaRPr>
          </a:p>
        </p:txBody>
      </p:sp>
      <p:pic>
        <p:nvPicPr>
          <p:cNvPr id="985" name="Shape 985"/>
          <p:cNvPicPr preferRelativeResize="0"/>
          <p:nvPr/>
        </p:nvPicPr>
        <p:blipFill rotWithShape="1">
          <a:blip r:embed="rId3">
            <a:alphaModFix/>
          </a:blip>
          <a:srcRect/>
          <a:stretch/>
        </p:blipFill>
        <p:spPr>
          <a:xfrm>
            <a:off x="2234075" y="653150"/>
            <a:ext cx="6829200" cy="5684100"/>
          </a:xfrm>
          <a:prstGeom prst="rect">
            <a:avLst/>
          </a:prstGeom>
          <a:noFill/>
          <a:ln>
            <a:noFill/>
          </a:ln>
        </p:spPr>
      </p:pic>
      <p:sp>
        <p:nvSpPr>
          <p:cNvPr id="986" name="Shape 986"/>
          <p:cNvSpPr txBox="1"/>
          <p:nvPr/>
        </p:nvSpPr>
        <p:spPr>
          <a:xfrm flipH="1">
            <a:off x="381000" y="6337075"/>
            <a:ext cx="7924800" cy="476400"/>
          </a:xfrm>
          <a:prstGeom prst="rect">
            <a:avLst/>
          </a:prstGeom>
          <a:noFill/>
          <a:ln>
            <a:noFill/>
          </a:ln>
        </p:spPr>
        <p:txBody>
          <a:bodyPr lIns="91425" tIns="91425" rIns="91425" bIns="91425" anchor="ctr" anchorCtr="0">
            <a:noAutofit/>
          </a:bodyPr>
          <a:lstStyle/>
          <a:p>
            <a:pPr lvl="0">
              <a:spcBef>
                <a:spcPts val="0"/>
              </a:spcBef>
              <a:buNone/>
            </a:pPr>
            <a:r>
              <a:rPr lang="en-US" dirty="0" smtClean="0">
                <a:solidFill>
                  <a:schemeClr val="dk1"/>
                </a:solidFill>
                <a:latin typeface="Calibri" panose="020F0502020204030204" pitchFamily="34" charset="0"/>
              </a:rPr>
              <a:t>Resource:  VDOE </a:t>
            </a:r>
            <a:r>
              <a:rPr lang="en-US" dirty="0">
                <a:solidFill>
                  <a:schemeClr val="dk1"/>
                </a:solidFill>
                <a:latin typeface="Calibri" panose="020F0502020204030204" pitchFamily="34" charset="0"/>
              </a:rPr>
              <a:t>2016 Mathematics Standards of Learning Curriculum Framework</a:t>
            </a:r>
            <a:r>
              <a:rPr lang="en-US" dirty="0" smtClean="0">
                <a:solidFill>
                  <a:schemeClr val="dk1"/>
                </a:solidFill>
                <a:latin typeface="Calibri" panose="020F0502020204030204" pitchFamily="34" charset="0"/>
              </a:rPr>
              <a:t>: Second </a:t>
            </a:r>
            <a:r>
              <a:rPr lang="en-US" dirty="0">
                <a:solidFill>
                  <a:schemeClr val="dk1"/>
                </a:solidFill>
                <a:latin typeface="Calibri" panose="020F0502020204030204" pitchFamily="34" charset="0"/>
              </a:rPr>
              <a:t>Grade, p 14.</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990"/>
        <p:cNvGrpSpPr/>
        <p:nvPr/>
      </p:nvGrpSpPr>
      <p:grpSpPr>
        <a:xfrm>
          <a:off x="0" y="0"/>
          <a:ext cx="0" cy="0"/>
          <a:chOff x="0" y="0"/>
          <a:chExt cx="0" cy="0"/>
        </a:xfrm>
      </p:grpSpPr>
      <p:sp>
        <p:nvSpPr>
          <p:cNvPr id="991" name="Shape 991"/>
          <p:cNvSpPr txBox="1">
            <a:spLocks noGrp="1"/>
          </p:cNvSpPr>
          <p:nvPr>
            <p:ph type="title"/>
          </p:nvPr>
        </p:nvSpPr>
        <p:spPr>
          <a:xfrm>
            <a:off x="457200" y="1066800"/>
            <a:ext cx="36576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2"/>
              </a:buClr>
              <a:buSzPct val="25000"/>
              <a:buFont typeface="Calibri"/>
              <a:buNone/>
            </a:pPr>
            <a:r>
              <a:rPr lang="en-US" sz="4000" b="1" i="0" u="none" strike="noStrike" cap="none" dirty="0">
                <a:solidFill>
                  <a:schemeClr val="dk2"/>
                </a:solidFill>
                <a:latin typeface="Calibri"/>
                <a:ea typeface="Calibri"/>
                <a:cs typeface="Calibri"/>
                <a:sym typeface="Calibri"/>
              </a:rPr>
              <a:t>Reflection </a:t>
            </a:r>
          </a:p>
        </p:txBody>
      </p:sp>
      <p:sp>
        <p:nvSpPr>
          <p:cNvPr id="992" name="Shape 992"/>
          <p:cNvSpPr txBox="1">
            <a:spLocks noGrp="1"/>
          </p:cNvSpPr>
          <p:nvPr>
            <p:ph type="body" idx="1"/>
          </p:nvPr>
        </p:nvSpPr>
        <p:spPr>
          <a:xfrm>
            <a:off x="457200" y="2917275"/>
            <a:ext cx="8229600" cy="3559799"/>
          </a:xfrm>
          <a:prstGeom prst="rect">
            <a:avLst/>
          </a:prstGeom>
          <a:noFill/>
          <a:ln>
            <a:noFill/>
          </a:ln>
        </p:spPr>
        <p:txBody>
          <a:bodyPr lIns="91425" tIns="45700" rIns="91425" bIns="45700" anchor="t" anchorCtr="0">
            <a:noAutofit/>
          </a:bodyPr>
          <a:lstStyle/>
          <a:p>
            <a:pPr marL="457200" marR="0" lvl="0" indent="-431800" algn="l" rtl="0">
              <a:lnSpc>
                <a:spcPct val="100000"/>
              </a:lnSpc>
              <a:spcBef>
                <a:spcPts val="0"/>
              </a:spcBef>
              <a:spcAft>
                <a:spcPts val="0"/>
              </a:spcAft>
              <a:buClr>
                <a:schemeClr val="dk1"/>
              </a:buClr>
              <a:buSzPct val="100000"/>
              <a:buFont typeface="Calibri"/>
            </a:pPr>
            <a:r>
              <a:rPr lang="en-US" sz="3200" b="0" i="0" u="none" strike="noStrike" cap="none" dirty="0">
                <a:solidFill>
                  <a:schemeClr val="dk1"/>
                </a:solidFill>
                <a:latin typeface="Calibri"/>
                <a:ea typeface="Calibri"/>
                <a:cs typeface="Calibri"/>
                <a:sym typeface="Calibri"/>
              </a:rPr>
              <a:t>Revisit the story problems you wrote.  Consider, what problem type  is represented in those problems? </a:t>
            </a:r>
          </a:p>
          <a:p>
            <a:pPr marL="0" marR="0" lvl="0" indent="0" algn="l" rtl="0">
              <a:lnSpc>
                <a:spcPct val="100000"/>
              </a:lnSpc>
              <a:spcBef>
                <a:spcPts val="0"/>
              </a:spcBef>
              <a:spcAft>
                <a:spcPts val="0"/>
              </a:spcAft>
              <a:buNone/>
            </a:pPr>
            <a:endParaRPr sz="3200" b="0" i="0" u="none" strike="noStrike" cap="none" dirty="0">
              <a:solidFill>
                <a:schemeClr val="dk1"/>
              </a:solidFill>
              <a:latin typeface="Calibri"/>
              <a:ea typeface="Calibri"/>
              <a:cs typeface="Calibri"/>
              <a:sym typeface="Calibri"/>
            </a:endParaRPr>
          </a:p>
          <a:p>
            <a:pPr marL="457200" marR="0" lvl="0" indent="-431800" algn="l" rtl="0">
              <a:lnSpc>
                <a:spcPct val="100000"/>
              </a:lnSpc>
              <a:spcBef>
                <a:spcPts val="0"/>
              </a:spcBef>
              <a:spcAft>
                <a:spcPts val="0"/>
              </a:spcAft>
              <a:buClr>
                <a:schemeClr val="dk1"/>
              </a:buClr>
              <a:buSzPct val="100000"/>
              <a:buFont typeface="Calibri"/>
            </a:pPr>
            <a:r>
              <a:rPr lang="en-US" dirty="0"/>
              <a:t>P</a:t>
            </a:r>
            <a:r>
              <a:rPr lang="en-US" sz="3200" b="0" i="0" u="none" strike="noStrike" cap="none" dirty="0" smtClean="0">
                <a:solidFill>
                  <a:schemeClr val="dk1"/>
                </a:solidFill>
                <a:latin typeface="Calibri"/>
                <a:ea typeface="Calibri"/>
                <a:cs typeface="Calibri"/>
                <a:sym typeface="Calibri"/>
              </a:rPr>
              <a:t>lease </a:t>
            </a:r>
            <a:r>
              <a:rPr lang="en-US" sz="3200" b="0" i="0" u="none" strike="noStrike" cap="none" dirty="0">
                <a:solidFill>
                  <a:schemeClr val="dk1"/>
                </a:solidFill>
                <a:latin typeface="Calibri"/>
                <a:ea typeface="Calibri"/>
                <a:cs typeface="Calibri"/>
                <a:sym typeface="Calibri"/>
              </a:rPr>
              <a:t>use </a:t>
            </a:r>
            <a:r>
              <a:rPr lang="en-US" sz="3200" b="1" i="0" u="none" strike="noStrike" cap="none" dirty="0">
                <a:solidFill>
                  <a:schemeClr val="dk1"/>
                </a:solidFill>
                <a:latin typeface="Calibri"/>
                <a:ea typeface="Calibri"/>
                <a:cs typeface="Calibri"/>
                <a:sym typeface="Calibri"/>
              </a:rPr>
              <a:t>dot stickers </a:t>
            </a:r>
            <a:r>
              <a:rPr lang="en-US" sz="3200" b="0" i="0" u="none" strike="noStrike" cap="none" dirty="0">
                <a:solidFill>
                  <a:schemeClr val="dk1"/>
                </a:solidFill>
                <a:latin typeface="Calibri"/>
                <a:ea typeface="Calibri"/>
                <a:cs typeface="Calibri"/>
                <a:sym typeface="Calibri"/>
              </a:rPr>
              <a:t>to indicate on the poster  what problem types you created.</a:t>
            </a:r>
          </a:p>
        </p:txBody>
      </p:sp>
      <p:sp>
        <p:nvSpPr>
          <p:cNvPr id="993" name="Shape 993"/>
          <p:cNvSpPr txBox="1">
            <a:spLocks noGrp="1"/>
          </p:cNvSpPr>
          <p:nvPr>
            <p:ph type="sldNum" idx="12"/>
          </p:nvPr>
        </p:nvSpPr>
        <p:spPr>
          <a:xfrm>
            <a:off x="6858000" y="6477000"/>
            <a:ext cx="2133598" cy="476251"/>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a:solidFill>
                  <a:schemeClr val="dk1"/>
                </a:solidFill>
                <a:latin typeface="Arial"/>
                <a:ea typeface="Arial"/>
                <a:cs typeface="Arial"/>
                <a:sym typeface="Arial"/>
              </a:rPr>
              <a:t>59</a:t>
            </a:fld>
            <a:endParaRPr lang="en-US" sz="1400" b="0" i="0" u="none" strike="noStrike" cap="none" dirty="0">
              <a:solidFill>
                <a:schemeClr val="dk1"/>
              </a:solidFill>
              <a:latin typeface="Arial"/>
              <a:ea typeface="Arial"/>
              <a:cs typeface="Arial"/>
              <a:sym typeface="Arial"/>
            </a:endParaRPr>
          </a:p>
        </p:txBody>
      </p:sp>
      <p:pic>
        <p:nvPicPr>
          <p:cNvPr id="994" name="Shape 994"/>
          <p:cNvPicPr preferRelativeResize="0"/>
          <p:nvPr/>
        </p:nvPicPr>
        <p:blipFill rotWithShape="1">
          <a:blip r:embed="rId3">
            <a:alphaModFix/>
          </a:blip>
          <a:srcRect b="12195"/>
          <a:stretch/>
        </p:blipFill>
        <p:spPr>
          <a:xfrm>
            <a:off x="5090500" y="790824"/>
            <a:ext cx="2807800" cy="2126449"/>
          </a:xfrm>
          <a:prstGeom prst="rect">
            <a:avLst/>
          </a:prstGeom>
          <a:noFill/>
          <a:ln>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Shape 256"/>
          <p:cNvSpPr txBox="1">
            <a:spLocks noGrp="1"/>
          </p:cNvSpPr>
          <p:nvPr>
            <p:ph type="title"/>
          </p:nvPr>
        </p:nvSpPr>
        <p:spPr>
          <a:xfrm>
            <a:off x="228600" y="609600"/>
            <a:ext cx="82296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3240" b="1" i="0" u="none" strike="noStrike" cap="none" dirty="0">
                <a:solidFill>
                  <a:schemeClr val="dk1"/>
                </a:solidFill>
                <a:latin typeface="Calibri"/>
                <a:ea typeface="Calibri"/>
                <a:cs typeface="Calibri"/>
                <a:sym typeface="Calibri"/>
              </a:rPr>
              <a:t>Format Changes to the Grade Band Curriculum Framework</a:t>
            </a:r>
          </a:p>
        </p:txBody>
      </p:sp>
      <p:sp>
        <p:nvSpPr>
          <p:cNvPr id="257" name="Shape 257"/>
          <p:cNvSpPr txBox="1">
            <a:spLocks noGrp="1"/>
          </p:cNvSpPr>
          <p:nvPr>
            <p:ph type="body" idx="1"/>
          </p:nvPr>
        </p:nvSpPr>
        <p:spPr>
          <a:xfrm>
            <a:off x="457200" y="1874837"/>
            <a:ext cx="8229600" cy="4525963"/>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Calibri"/>
              <a:buChar char="•"/>
            </a:pPr>
            <a:r>
              <a:rPr lang="en-US" sz="2800" b="0" i="0" u="none" strike="noStrike" cap="none" dirty="0">
                <a:solidFill>
                  <a:schemeClr val="dk1"/>
                </a:solidFill>
                <a:latin typeface="Calibri"/>
                <a:ea typeface="Calibri"/>
                <a:cs typeface="Calibri"/>
                <a:sym typeface="Calibri"/>
              </a:rPr>
              <a:t>Reduction of columns from 3 to 2 </a:t>
            </a:r>
          </a:p>
          <a:p>
            <a:pPr marL="742950" marR="0" lvl="1" indent="-285750" algn="l" rtl="0">
              <a:lnSpc>
                <a:spcPct val="100000"/>
              </a:lnSpc>
              <a:spcBef>
                <a:spcPts val="480"/>
              </a:spcBef>
              <a:spcAft>
                <a:spcPts val="0"/>
              </a:spcAft>
              <a:buClr>
                <a:schemeClr val="dk1"/>
              </a:buClr>
              <a:buSzPct val="100000"/>
              <a:buFont typeface="Calibri"/>
              <a:buChar char="–"/>
            </a:pPr>
            <a:r>
              <a:rPr lang="en-US" sz="2400" b="0" i="0" u="none" strike="noStrike" cap="none" dirty="0">
                <a:solidFill>
                  <a:schemeClr val="dk1"/>
                </a:solidFill>
                <a:latin typeface="Calibri"/>
                <a:ea typeface="Calibri"/>
                <a:cs typeface="Calibri"/>
                <a:sym typeface="Calibri"/>
              </a:rPr>
              <a:t>consistency with other disciplines </a:t>
            </a:r>
          </a:p>
          <a:p>
            <a:pPr marL="742950" marR="0" lvl="1" indent="-285750" algn="l" rtl="0">
              <a:lnSpc>
                <a:spcPct val="100000"/>
              </a:lnSpc>
              <a:spcBef>
                <a:spcPts val="480"/>
              </a:spcBef>
              <a:spcAft>
                <a:spcPts val="0"/>
              </a:spcAft>
              <a:buClr>
                <a:schemeClr val="dk1"/>
              </a:buClr>
              <a:buSzPct val="100000"/>
              <a:buFont typeface="Calibri"/>
              <a:buChar char="–"/>
            </a:pPr>
            <a:r>
              <a:rPr lang="en-US" sz="2400" b="0" i="0" u="none" strike="noStrike" cap="none" dirty="0">
                <a:solidFill>
                  <a:schemeClr val="dk1"/>
                </a:solidFill>
                <a:latin typeface="Calibri"/>
                <a:ea typeface="Calibri"/>
                <a:cs typeface="Calibri"/>
                <a:sym typeface="Calibri"/>
              </a:rPr>
              <a:t>consistency within mathematics levels</a:t>
            </a:r>
          </a:p>
          <a:p>
            <a:pPr marL="342900" marR="0" lvl="0" indent="-342900" algn="l" rtl="0">
              <a:lnSpc>
                <a:spcPct val="100000"/>
              </a:lnSpc>
              <a:spcBef>
                <a:spcPts val="560"/>
              </a:spcBef>
              <a:spcAft>
                <a:spcPts val="0"/>
              </a:spcAft>
              <a:buClr>
                <a:schemeClr val="dk1"/>
              </a:buClr>
              <a:buSzPct val="100000"/>
              <a:buFont typeface="Calibri"/>
              <a:buChar char="•"/>
            </a:pPr>
            <a:r>
              <a:rPr lang="en-US" sz="2800" b="0" i="0" u="none" strike="noStrike" cap="none" dirty="0">
                <a:solidFill>
                  <a:schemeClr val="dk1"/>
                </a:solidFill>
                <a:latin typeface="Calibri"/>
                <a:ea typeface="Calibri"/>
                <a:cs typeface="Calibri"/>
                <a:sym typeface="Calibri"/>
              </a:rPr>
              <a:t>Indicators of SOL sub-bullet added to each bullet within the Essential Knowledge and Skills</a:t>
            </a:r>
          </a:p>
          <a:p>
            <a:pPr marL="342900" marR="0" lvl="0" indent="-342900" algn="l" rtl="0">
              <a:lnSpc>
                <a:spcPct val="100000"/>
              </a:lnSpc>
              <a:spcBef>
                <a:spcPts val="560"/>
              </a:spcBef>
              <a:spcAft>
                <a:spcPts val="0"/>
              </a:spcAft>
              <a:buClr>
                <a:schemeClr val="dk1"/>
              </a:buClr>
              <a:buSzPct val="100000"/>
              <a:buFont typeface="Calibri"/>
              <a:buChar char="•"/>
            </a:pPr>
            <a:r>
              <a:rPr lang="en-US" sz="2800" b="0" i="0" u="none" strike="noStrike" cap="none" dirty="0">
                <a:solidFill>
                  <a:schemeClr val="dk1"/>
                </a:solidFill>
                <a:latin typeface="Calibri"/>
                <a:ea typeface="Calibri"/>
                <a:cs typeface="Calibri"/>
                <a:sym typeface="Calibri"/>
              </a:rPr>
              <a:t>Indicator of objectives measured without a calculator on state assessments </a:t>
            </a:r>
          </a:p>
          <a:p>
            <a:pPr marL="342900" marR="0" lvl="0" indent="-342900" algn="l" rtl="0">
              <a:lnSpc>
                <a:spcPct val="100000"/>
              </a:lnSpc>
              <a:spcBef>
                <a:spcPts val="560"/>
              </a:spcBef>
              <a:spcAft>
                <a:spcPts val="0"/>
              </a:spcAft>
              <a:buClr>
                <a:schemeClr val="dk1"/>
              </a:buClr>
              <a:buSzPct val="100000"/>
              <a:buFont typeface="Calibri"/>
              <a:buChar char="•"/>
            </a:pPr>
            <a:r>
              <a:rPr lang="en-US" sz="2800" b="0" i="0" u="none" strike="noStrike" cap="none" dirty="0">
                <a:solidFill>
                  <a:schemeClr val="dk1"/>
                </a:solidFill>
                <a:latin typeface="Calibri"/>
                <a:ea typeface="Calibri"/>
                <a:cs typeface="Calibri"/>
                <a:sym typeface="Calibri"/>
              </a:rPr>
              <a:t>Reduction in number of standards – many levels</a:t>
            </a:r>
          </a:p>
          <a:p>
            <a:pPr marL="0" marR="0" lvl="0" indent="0" algn="l" rtl="0">
              <a:lnSpc>
                <a:spcPct val="100000"/>
              </a:lnSpc>
              <a:spcBef>
                <a:spcPts val="560"/>
              </a:spcBef>
              <a:spcAft>
                <a:spcPts val="0"/>
              </a:spcAft>
              <a:buClr>
                <a:schemeClr val="dk1"/>
              </a:buClr>
              <a:buSzPct val="25000"/>
              <a:buFont typeface="Calibri"/>
              <a:buNone/>
            </a:pPr>
            <a:endParaRPr sz="2800" b="0" i="0" u="none" strike="noStrike" cap="none" dirty="0">
              <a:solidFill>
                <a:schemeClr val="dk1"/>
              </a:solidFill>
              <a:latin typeface="Calibri"/>
              <a:ea typeface="Calibri"/>
              <a:cs typeface="Calibri"/>
              <a:sym typeface="Calibri"/>
            </a:endParaRPr>
          </a:p>
        </p:txBody>
      </p:sp>
      <p:sp>
        <p:nvSpPr>
          <p:cNvPr id="258" name="Shape 258"/>
          <p:cNvSpPr txBox="1">
            <a:spLocks noGrp="1"/>
          </p:cNvSpPr>
          <p:nvPr>
            <p:ph type="sldNum" idx="12"/>
          </p:nvPr>
        </p:nvSpPr>
        <p:spPr>
          <a:xfrm>
            <a:off x="6858000" y="6477000"/>
            <a:ext cx="2133598" cy="476251"/>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6</a:t>
            </a:fld>
            <a:endParaRPr lang="en-US" sz="1400" b="0" i="0" u="none" strike="noStrike" cap="none" dirty="0">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956"/>
        <p:cNvGrpSpPr/>
        <p:nvPr/>
      </p:nvGrpSpPr>
      <p:grpSpPr>
        <a:xfrm>
          <a:off x="0" y="0"/>
          <a:ext cx="0" cy="0"/>
          <a:chOff x="0" y="0"/>
          <a:chExt cx="0" cy="0"/>
        </a:xfrm>
      </p:grpSpPr>
      <p:sp>
        <p:nvSpPr>
          <p:cNvPr id="957" name="Shape 957"/>
          <p:cNvSpPr txBox="1">
            <a:spLocks noGrp="1"/>
          </p:cNvSpPr>
          <p:nvPr>
            <p:ph type="title"/>
          </p:nvPr>
        </p:nvSpPr>
        <p:spPr>
          <a:xfrm>
            <a:off x="457200" y="677864"/>
            <a:ext cx="82296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2"/>
              </a:buClr>
              <a:buSzPct val="25000"/>
              <a:buFont typeface="Calibri"/>
              <a:buNone/>
            </a:pPr>
            <a:r>
              <a:rPr lang="en-US" sz="3600" b="1" i="0" u="none" strike="noStrike" cap="none" dirty="0">
                <a:solidFill>
                  <a:schemeClr val="dk2"/>
                </a:solidFill>
                <a:latin typeface="Calibri"/>
                <a:ea typeface="Calibri"/>
                <a:cs typeface="Calibri"/>
                <a:sym typeface="Calibri"/>
              </a:rPr>
              <a:t>Guiding Questions </a:t>
            </a:r>
          </a:p>
        </p:txBody>
      </p:sp>
      <p:sp>
        <p:nvSpPr>
          <p:cNvPr id="958" name="Shape 958"/>
          <p:cNvSpPr txBox="1">
            <a:spLocks noGrp="1"/>
          </p:cNvSpPr>
          <p:nvPr>
            <p:ph type="body" idx="1"/>
          </p:nvPr>
        </p:nvSpPr>
        <p:spPr>
          <a:xfrm>
            <a:off x="457200" y="1951035"/>
            <a:ext cx="8229600" cy="4525963"/>
          </a:xfrm>
          <a:prstGeom prst="rect">
            <a:avLst/>
          </a:prstGeom>
          <a:noFill/>
          <a:ln>
            <a:noFill/>
          </a:ln>
        </p:spPr>
        <p:txBody>
          <a:bodyPr lIns="91425" tIns="45700" rIns="91425" bIns="45700" anchor="t" anchorCtr="0">
            <a:noAutofit/>
          </a:bodyPr>
          <a:lstStyle/>
          <a:p>
            <a:pPr marL="457200" marR="0" lvl="0" indent="-431800" algn="l" rtl="0">
              <a:lnSpc>
                <a:spcPct val="100000"/>
              </a:lnSpc>
              <a:spcBef>
                <a:spcPts val="0"/>
              </a:spcBef>
              <a:spcAft>
                <a:spcPts val="0"/>
              </a:spcAft>
              <a:buClr>
                <a:schemeClr val="dk1"/>
              </a:buClr>
              <a:buSzPct val="100000"/>
              <a:buFont typeface="Calibri"/>
            </a:pPr>
            <a:r>
              <a:rPr lang="en-US" sz="3200" b="0" i="0" u="none" strike="noStrike" cap="none" dirty="0" smtClean="0">
                <a:solidFill>
                  <a:schemeClr val="dk1"/>
                </a:solidFill>
                <a:latin typeface="Calibri"/>
                <a:ea typeface="Calibri"/>
                <a:cs typeface="Calibri"/>
                <a:sym typeface="Calibri"/>
              </a:rPr>
              <a:t>What does the data tell us?  Why do you think this is the case?</a:t>
            </a:r>
            <a:endParaRPr lang="en-US" sz="3200" b="0" i="0" u="none" strike="noStrike" cap="none" dirty="0">
              <a:solidFill>
                <a:schemeClr val="dk1"/>
              </a:solidFill>
              <a:latin typeface="Calibri"/>
              <a:ea typeface="Calibri"/>
              <a:cs typeface="Calibri"/>
              <a:sym typeface="Calibri"/>
            </a:endParaRPr>
          </a:p>
          <a:p>
            <a:pPr marL="457200" indent="-431800">
              <a:spcBef>
                <a:spcPts val="0"/>
              </a:spcBef>
            </a:pPr>
            <a:r>
              <a:rPr lang="en-US" dirty="0" smtClean="0"/>
              <a:t>What is the benefit of doing this activity </a:t>
            </a:r>
            <a:r>
              <a:rPr lang="en-US" dirty="0"/>
              <a:t>with a </a:t>
            </a:r>
            <a:r>
              <a:rPr lang="en-US" dirty="0" smtClean="0"/>
              <a:t>group?</a:t>
            </a:r>
            <a:endParaRPr lang="en-US" dirty="0"/>
          </a:p>
          <a:p>
            <a:pPr marL="457200" marR="0" lvl="0" indent="-431800" algn="l" rtl="0">
              <a:lnSpc>
                <a:spcPct val="100000"/>
              </a:lnSpc>
              <a:spcBef>
                <a:spcPts val="0"/>
              </a:spcBef>
              <a:spcAft>
                <a:spcPts val="0"/>
              </a:spcAft>
              <a:buClr>
                <a:schemeClr val="dk1"/>
              </a:buClr>
              <a:buSzPct val="100000"/>
              <a:buFont typeface="Calibri"/>
            </a:pPr>
            <a:endParaRPr lang="en-US" sz="3200" b="0" i="0" u="none" strike="noStrike" cap="none" dirty="0">
              <a:solidFill>
                <a:schemeClr val="dk1"/>
              </a:solidFill>
              <a:latin typeface="Calibri"/>
              <a:ea typeface="Calibri"/>
              <a:cs typeface="Calibri"/>
              <a:sym typeface="Calibri"/>
            </a:endParaRPr>
          </a:p>
        </p:txBody>
      </p:sp>
      <p:sp>
        <p:nvSpPr>
          <p:cNvPr id="959" name="Shape 959"/>
          <p:cNvSpPr txBox="1">
            <a:spLocks noGrp="1"/>
          </p:cNvSpPr>
          <p:nvPr>
            <p:ph type="sldNum" idx="12"/>
          </p:nvPr>
        </p:nvSpPr>
        <p:spPr>
          <a:xfrm>
            <a:off x="6858000" y="6477000"/>
            <a:ext cx="2133598" cy="476251"/>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a:solidFill>
                  <a:schemeClr val="dk1"/>
                </a:solidFill>
                <a:latin typeface="Arial"/>
                <a:ea typeface="Arial"/>
                <a:cs typeface="Arial"/>
                <a:sym typeface="Arial"/>
              </a:rPr>
              <a:t>60</a:t>
            </a:fld>
            <a:endParaRPr lang="en-US" sz="14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523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Shape 425"/>
          <p:cNvSpPr txBox="1">
            <a:spLocks noGrp="1"/>
          </p:cNvSpPr>
          <p:nvPr>
            <p:ph type="sldNum" idx="12"/>
          </p:nvPr>
        </p:nvSpPr>
        <p:spPr>
          <a:xfrm>
            <a:off x="6858000" y="6477000"/>
            <a:ext cx="2133598" cy="476251"/>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61</a:t>
            </a:fld>
            <a:endParaRPr lang="en-US" sz="1400" b="0" i="0" u="none" strike="noStrike" cap="none" dirty="0">
              <a:solidFill>
                <a:srgbClr val="000000"/>
              </a:solidFill>
              <a:latin typeface="Arial"/>
              <a:ea typeface="Arial"/>
              <a:cs typeface="Arial"/>
              <a:sym typeface="Arial"/>
            </a:endParaRPr>
          </a:p>
        </p:txBody>
      </p:sp>
      <p:sp>
        <p:nvSpPr>
          <p:cNvPr id="426" name="Shape 426"/>
          <p:cNvSpPr txBox="1"/>
          <p:nvPr/>
        </p:nvSpPr>
        <p:spPr>
          <a:xfrm>
            <a:off x="0" y="2386806"/>
            <a:ext cx="9144000" cy="2030412"/>
          </a:xfrm>
          <a:prstGeom prst="rect">
            <a:avLst/>
          </a:prstGeom>
          <a:solidFill>
            <a:srgbClr val="D9E2F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3800" b="1" i="0" u="none" strike="noStrike" cap="none" dirty="0" err="1" smtClean="0">
                <a:solidFill>
                  <a:schemeClr val="dk1"/>
                </a:solidFill>
                <a:latin typeface="Calibri"/>
                <a:ea typeface="Calibri"/>
                <a:cs typeface="Calibri"/>
                <a:sym typeface="Calibri"/>
              </a:rPr>
              <a:t>IIc</a:t>
            </a:r>
            <a:r>
              <a:rPr lang="en-US" sz="3800" b="1" i="0" u="none" strike="noStrike" cap="none" dirty="0" smtClean="0">
                <a:solidFill>
                  <a:schemeClr val="dk1"/>
                </a:solidFill>
                <a:latin typeface="Calibri"/>
                <a:ea typeface="Calibri"/>
                <a:cs typeface="Calibri"/>
                <a:sym typeface="Calibri"/>
              </a:rPr>
              <a:t>. Fractions</a:t>
            </a:r>
            <a:endParaRPr lang="en-US" sz="3800" b="1"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9611045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752"/>
        <p:cNvGrpSpPr/>
        <p:nvPr/>
      </p:nvGrpSpPr>
      <p:grpSpPr>
        <a:xfrm>
          <a:off x="0" y="0"/>
          <a:ext cx="0" cy="0"/>
          <a:chOff x="0" y="0"/>
          <a:chExt cx="0" cy="0"/>
        </a:xfrm>
      </p:grpSpPr>
      <p:sp>
        <p:nvSpPr>
          <p:cNvPr id="753" name="Shape 753"/>
          <p:cNvSpPr txBox="1">
            <a:spLocks noGrp="1"/>
          </p:cNvSpPr>
          <p:nvPr>
            <p:ph type="sldNum" idx="12"/>
          </p:nvPr>
        </p:nvSpPr>
        <p:spPr>
          <a:xfrm>
            <a:off x="6858000" y="6477000"/>
            <a:ext cx="2133598" cy="476251"/>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a:solidFill>
                  <a:schemeClr val="dk1"/>
                </a:solidFill>
                <a:latin typeface="Arial"/>
                <a:ea typeface="Arial"/>
                <a:cs typeface="Arial"/>
                <a:sym typeface="Arial"/>
              </a:rPr>
              <a:t>62</a:t>
            </a:fld>
            <a:endParaRPr lang="en-US" sz="1400" b="0" i="0" u="none" strike="noStrike" cap="none" dirty="0">
              <a:solidFill>
                <a:schemeClr val="dk1"/>
              </a:solidFill>
              <a:latin typeface="Arial"/>
              <a:ea typeface="Arial"/>
              <a:cs typeface="Arial"/>
              <a:sym typeface="Arial"/>
            </a:endParaRPr>
          </a:p>
        </p:txBody>
      </p:sp>
      <p:sp>
        <p:nvSpPr>
          <p:cNvPr id="754" name="Shape 754"/>
          <p:cNvSpPr txBox="1">
            <a:spLocks noGrp="1"/>
          </p:cNvSpPr>
          <p:nvPr>
            <p:ph type="title" idx="4294967295"/>
          </p:nvPr>
        </p:nvSpPr>
        <p:spPr>
          <a:xfrm>
            <a:off x="228600" y="657100"/>
            <a:ext cx="8610599" cy="1173162"/>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Calibri"/>
              <a:buNone/>
            </a:pPr>
            <a:r>
              <a:rPr lang="en-US" sz="3200" b="1" i="0" u="none" strike="noStrike" cap="none" dirty="0">
                <a:solidFill>
                  <a:schemeClr val="dk2"/>
                </a:solidFill>
                <a:latin typeface="Calibri"/>
                <a:ea typeface="Calibri"/>
                <a:cs typeface="Calibri"/>
                <a:sym typeface="Calibri"/>
              </a:rPr>
              <a:t>NCTM </a:t>
            </a:r>
            <a:r>
              <a:rPr lang="en-US" sz="3200" b="1" i="1" u="none" strike="noStrike" cap="none" dirty="0">
                <a:solidFill>
                  <a:schemeClr val="dk2"/>
                </a:solidFill>
                <a:latin typeface="Calibri"/>
                <a:ea typeface="Calibri"/>
                <a:cs typeface="Calibri"/>
                <a:sym typeface="Calibri"/>
              </a:rPr>
              <a:t>Principles to Actions </a:t>
            </a:r>
            <a:br>
              <a:rPr lang="en-US" sz="3200" b="1" i="1" u="none" strike="noStrike" cap="none" dirty="0">
                <a:solidFill>
                  <a:schemeClr val="dk2"/>
                </a:solidFill>
                <a:latin typeface="Calibri"/>
                <a:ea typeface="Calibri"/>
                <a:cs typeface="Calibri"/>
                <a:sym typeface="Calibri"/>
              </a:rPr>
            </a:br>
            <a:r>
              <a:rPr lang="en-US" sz="3200" b="1" i="1" u="none" strike="noStrike" cap="none" dirty="0">
                <a:solidFill>
                  <a:schemeClr val="dk2"/>
                </a:solidFill>
                <a:latin typeface="Calibri"/>
                <a:ea typeface="Calibri"/>
                <a:cs typeface="Calibri"/>
                <a:sym typeface="Calibri"/>
              </a:rPr>
              <a:t>Ensuring Mathematical Success for All</a:t>
            </a:r>
          </a:p>
        </p:txBody>
      </p:sp>
      <p:graphicFrame>
        <p:nvGraphicFramePr>
          <p:cNvPr id="755" name="Shape 755"/>
          <p:cNvGraphicFramePr/>
          <p:nvPr/>
        </p:nvGraphicFramePr>
        <p:xfrm>
          <a:off x="875804" y="1905000"/>
          <a:ext cx="7391400" cy="4106150"/>
        </p:xfrm>
        <a:graphic>
          <a:graphicData uri="http://schemas.openxmlformats.org/drawingml/2006/table">
            <a:tbl>
              <a:tblPr>
                <a:noFill/>
                <a:tableStyleId>{BB4DD2E2-B04B-4B88-909A-1804C29570F4}</a:tableStyleId>
              </a:tblPr>
              <a:tblGrid>
                <a:gridCol w="7391400">
                  <a:extLst>
                    <a:ext uri="{9D8B030D-6E8A-4147-A177-3AD203B41FA5}">
                      <a16:colId xmlns="" xmlns:a16="http://schemas.microsoft.com/office/drawing/2014/main" val="20000"/>
                    </a:ext>
                  </a:extLst>
                </a:gridCol>
              </a:tblGrid>
              <a:tr h="448550">
                <a:tc>
                  <a:txBody>
                    <a:bodyPr/>
                    <a:lstStyle/>
                    <a:p>
                      <a:pPr marL="0" marR="0" lvl="0" indent="0" algn="ctr" rtl="0">
                        <a:lnSpc>
                          <a:spcPct val="100000"/>
                        </a:lnSpc>
                        <a:spcBef>
                          <a:spcPts val="0"/>
                        </a:spcBef>
                        <a:spcAft>
                          <a:spcPts val="0"/>
                        </a:spcAft>
                        <a:buClr>
                          <a:schemeClr val="dk1"/>
                        </a:buClr>
                        <a:buSzPct val="25000"/>
                        <a:buFont typeface="Calibri"/>
                        <a:buNone/>
                      </a:pPr>
                      <a:r>
                        <a:rPr lang="en-US" sz="2000" b="1" u="none" strike="noStrike" cap="none" dirty="0">
                          <a:solidFill>
                            <a:schemeClr val="dk1"/>
                          </a:solidFill>
                          <a:latin typeface="Calibri"/>
                          <a:ea typeface="Calibri"/>
                          <a:cs typeface="Calibri"/>
                          <a:sym typeface="Calibri"/>
                        </a:rPr>
                        <a:t>High Leverage Mathematics Teaching Practices</a:t>
                      </a:r>
                      <a:r>
                        <a:rPr lang="en-US" sz="2000" b="0" u="none" strike="noStrike" cap="none" dirty="0">
                          <a:latin typeface="Calibri"/>
                          <a:ea typeface="Calibri"/>
                          <a:cs typeface="Calibri"/>
                          <a:sym typeface="Calibri"/>
                        </a:rPr>
                        <a:t> </a:t>
                      </a:r>
                    </a:p>
                  </a:txBody>
                  <a:tcPr marL="58525" marR="585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C6D9F1"/>
                    </a:solidFill>
                  </a:tcPr>
                </a:tc>
                <a:extLst>
                  <a:ext uri="{0D108BD9-81ED-4DB2-BD59-A6C34878D82A}">
                    <a16:rowId xmlns="" xmlns:a16="http://schemas.microsoft.com/office/drawing/2014/main" val="10000"/>
                  </a:ext>
                </a:extLst>
              </a:tr>
              <a:tr h="457200">
                <a:tc>
                  <a:txBody>
                    <a:bodyPr/>
                    <a:lstStyle/>
                    <a:p>
                      <a:pPr marL="0" marR="0" lvl="0" indent="0" algn="l" rtl="0">
                        <a:lnSpc>
                          <a:spcPct val="100000"/>
                        </a:lnSpc>
                        <a:spcBef>
                          <a:spcPts val="0"/>
                        </a:spcBef>
                        <a:spcAft>
                          <a:spcPts val="0"/>
                        </a:spcAft>
                        <a:buClr>
                          <a:schemeClr val="dk1"/>
                        </a:buClr>
                        <a:buSzPct val="25000"/>
                        <a:buFont typeface="Calibri"/>
                        <a:buNone/>
                      </a:pPr>
                      <a:r>
                        <a:rPr lang="en-US" sz="2000" b="1" u="none" strike="noStrike" cap="none" dirty="0">
                          <a:solidFill>
                            <a:schemeClr val="dk1"/>
                          </a:solidFill>
                          <a:latin typeface="Calibri"/>
                          <a:ea typeface="Calibri"/>
                          <a:cs typeface="Calibri"/>
                          <a:sym typeface="Calibri"/>
                        </a:rPr>
                        <a:t>1. Establish mathematics goals to focus learning.  </a:t>
                      </a:r>
                    </a:p>
                  </a:txBody>
                  <a:tcPr marL="58525" marR="585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457200">
                <a:tc>
                  <a:txBody>
                    <a:bodyPr/>
                    <a:lstStyle/>
                    <a:p>
                      <a:pPr marL="0" marR="0" lvl="0" indent="0" algn="l" rtl="0">
                        <a:lnSpc>
                          <a:spcPct val="100000"/>
                        </a:lnSpc>
                        <a:spcBef>
                          <a:spcPts val="0"/>
                        </a:spcBef>
                        <a:spcAft>
                          <a:spcPts val="0"/>
                        </a:spcAft>
                        <a:buClr>
                          <a:schemeClr val="dk1"/>
                        </a:buClr>
                        <a:buSzPct val="25000"/>
                        <a:buFont typeface="Calibri"/>
                        <a:buNone/>
                      </a:pPr>
                      <a:r>
                        <a:rPr lang="en-US" sz="2000" b="1" u="none" strike="noStrike" cap="none" dirty="0">
                          <a:solidFill>
                            <a:schemeClr val="dk1"/>
                          </a:solidFill>
                          <a:latin typeface="Calibri"/>
                          <a:ea typeface="Calibri"/>
                          <a:cs typeface="Calibri"/>
                          <a:sym typeface="Calibri"/>
                        </a:rPr>
                        <a:t>2. Implement tasks that promote reasoning and problem solving. </a:t>
                      </a:r>
                    </a:p>
                  </a:txBody>
                  <a:tcPr marL="58525" marR="585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457200">
                <a:tc>
                  <a:txBody>
                    <a:bodyPr/>
                    <a:lstStyle/>
                    <a:p>
                      <a:pPr marL="0" marR="0" lvl="0" indent="0" algn="l" rtl="0">
                        <a:lnSpc>
                          <a:spcPct val="100000"/>
                        </a:lnSpc>
                        <a:spcBef>
                          <a:spcPts val="0"/>
                        </a:spcBef>
                        <a:spcAft>
                          <a:spcPts val="0"/>
                        </a:spcAft>
                        <a:buClr>
                          <a:schemeClr val="dk1"/>
                        </a:buClr>
                        <a:buSzPct val="25000"/>
                        <a:buFont typeface="Calibri"/>
                        <a:buNone/>
                      </a:pPr>
                      <a:r>
                        <a:rPr lang="en-US" sz="2000" b="1" u="none" strike="noStrike" cap="none" dirty="0">
                          <a:solidFill>
                            <a:schemeClr val="dk1"/>
                          </a:solidFill>
                          <a:latin typeface="Calibri"/>
                          <a:ea typeface="Calibri"/>
                          <a:cs typeface="Calibri"/>
                          <a:sym typeface="Calibri"/>
                        </a:rPr>
                        <a:t>3. Use and connect mathematical representations. </a:t>
                      </a:r>
                    </a:p>
                  </a:txBody>
                  <a:tcPr marL="58525" marR="585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457200">
                <a:tc>
                  <a:txBody>
                    <a:bodyPr/>
                    <a:lstStyle/>
                    <a:p>
                      <a:pPr marL="0" marR="0" lvl="0" indent="0" algn="l" rtl="0">
                        <a:lnSpc>
                          <a:spcPct val="100000"/>
                        </a:lnSpc>
                        <a:spcBef>
                          <a:spcPts val="0"/>
                        </a:spcBef>
                        <a:spcAft>
                          <a:spcPts val="0"/>
                        </a:spcAft>
                        <a:buClr>
                          <a:schemeClr val="dk1"/>
                        </a:buClr>
                        <a:buSzPct val="25000"/>
                        <a:buFont typeface="Calibri"/>
                        <a:buNone/>
                      </a:pPr>
                      <a:r>
                        <a:rPr lang="en-US" sz="2000" b="1" u="none" strike="noStrike" cap="none" dirty="0">
                          <a:solidFill>
                            <a:schemeClr val="dk1"/>
                          </a:solidFill>
                          <a:latin typeface="Calibri"/>
                          <a:ea typeface="Calibri"/>
                          <a:cs typeface="Calibri"/>
                          <a:sym typeface="Calibri"/>
                        </a:rPr>
                        <a:t>4. Facilitate meaningful mathematical discourse.  </a:t>
                      </a:r>
                    </a:p>
                  </a:txBody>
                  <a:tcPr marL="58525" marR="585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457200">
                <a:tc>
                  <a:txBody>
                    <a:bodyPr/>
                    <a:lstStyle/>
                    <a:p>
                      <a:pPr marL="0" marR="0" lvl="0" indent="0" algn="l" rtl="0">
                        <a:lnSpc>
                          <a:spcPct val="100000"/>
                        </a:lnSpc>
                        <a:spcBef>
                          <a:spcPts val="0"/>
                        </a:spcBef>
                        <a:spcAft>
                          <a:spcPts val="0"/>
                        </a:spcAft>
                        <a:buClr>
                          <a:schemeClr val="dk1"/>
                        </a:buClr>
                        <a:buSzPct val="25000"/>
                        <a:buFont typeface="Calibri"/>
                        <a:buNone/>
                      </a:pPr>
                      <a:r>
                        <a:rPr lang="en-US" sz="2000" b="1" u="none" strike="noStrike" cap="none" dirty="0">
                          <a:solidFill>
                            <a:schemeClr val="dk1"/>
                          </a:solidFill>
                          <a:latin typeface="Calibri"/>
                          <a:ea typeface="Calibri"/>
                          <a:cs typeface="Calibri"/>
                          <a:sym typeface="Calibri"/>
                        </a:rPr>
                        <a:t>5. Pose purposeful questions. </a:t>
                      </a:r>
                    </a:p>
                  </a:txBody>
                  <a:tcPr marL="58525" marR="585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r h="457200">
                <a:tc>
                  <a:txBody>
                    <a:bodyPr/>
                    <a:lstStyle/>
                    <a:p>
                      <a:pPr marL="0" marR="0" lvl="0" indent="0" algn="l" rtl="0">
                        <a:lnSpc>
                          <a:spcPct val="100000"/>
                        </a:lnSpc>
                        <a:spcBef>
                          <a:spcPts val="0"/>
                        </a:spcBef>
                        <a:spcAft>
                          <a:spcPts val="0"/>
                        </a:spcAft>
                        <a:buClr>
                          <a:schemeClr val="dk1"/>
                        </a:buClr>
                        <a:buSzPct val="25000"/>
                        <a:buFont typeface="Calibri"/>
                        <a:buNone/>
                      </a:pPr>
                      <a:r>
                        <a:rPr lang="en-US" sz="2000" b="1" u="none" strike="noStrike" cap="none" dirty="0">
                          <a:solidFill>
                            <a:schemeClr val="dk1"/>
                          </a:solidFill>
                          <a:latin typeface="Calibri"/>
                          <a:ea typeface="Calibri"/>
                          <a:cs typeface="Calibri"/>
                          <a:sym typeface="Calibri"/>
                        </a:rPr>
                        <a:t>6. Build procedural fluency from conceptual understanding. </a:t>
                      </a:r>
                    </a:p>
                  </a:txBody>
                  <a:tcPr marL="58525" marR="585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extLst>
                  <a:ext uri="{0D108BD9-81ED-4DB2-BD59-A6C34878D82A}">
                    <a16:rowId xmlns="" xmlns:a16="http://schemas.microsoft.com/office/drawing/2014/main" val="10006"/>
                  </a:ext>
                </a:extLst>
              </a:tr>
              <a:tr h="457200">
                <a:tc>
                  <a:txBody>
                    <a:bodyPr/>
                    <a:lstStyle/>
                    <a:p>
                      <a:pPr marL="0" marR="0" lvl="0" indent="0" algn="l" rtl="0">
                        <a:lnSpc>
                          <a:spcPct val="100000"/>
                        </a:lnSpc>
                        <a:spcBef>
                          <a:spcPts val="0"/>
                        </a:spcBef>
                        <a:spcAft>
                          <a:spcPts val="0"/>
                        </a:spcAft>
                        <a:buClr>
                          <a:schemeClr val="dk1"/>
                        </a:buClr>
                        <a:buSzPct val="25000"/>
                        <a:buFont typeface="Calibri"/>
                        <a:buNone/>
                      </a:pPr>
                      <a:r>
                        <a:rPr lang="en-US" sz="2000" b="1" u="none" strike="noStrike" cap="none" dirty="0">
                          <a:solidFill>
                            <a:schemeClr val="dk1"/>
                          </a:solidFill>
                          <a:latin typeface="Calibri"/>
                          <a:ea typeface="Calibri"/>
                          <a:cs typeface="Calibri"/>
                          <a:sym typeface="Calibri"/>
                        </a:rPr>
                        <a:t>7. Support productive struggle in learning mathematics.  </a:t>
                      </a:r>
                    </a:p>
                  </a:txBody>
                  <a:tcPr marL="58525" marR="585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extLst>
                  <a:ext uri="{0D108BD9-81ED-4DB2-BD59-A6C34878D82A}">
                    <a16:rowId xmlns="" xmlns:a16="http://schemas.microsoft.com/office/drawing/2014/main" val="10007"/>
                  </a:ext>
                </a:extLst>
              </a:tr>
              <a:tr h="457200">
                <a:tc>
                  <a:txBody>
                    <a:bodyPr/>
                    <a:lstStyle/>
                    <a:p>
                      <a:pPr marL="0" marR="0" lvl="0" indent="0" algn="l" rtl="0">
                        <a:lnSpc>
                          <a:spcPct val="100000"/>
                        </a:lnSpc>
                        <a:spcBef>
                          <a:spcPts val="0"/>
                        </a:spcBef>
                        <a:spcAft>
                          <a:spcPts val="0"/>
                        </a:spcAft>
                        <a:buClr>
                          <a:schemeClr val="dk1"/>
                        </a:buClr>
                        <a:buSzPct val="25000"/>
                        <a:buFont typeface="Calibri"/>
                        <a:buNone/>
                      </a:pPr>
                      <a:r>
                        <a:rPr lang="en-US" sz="2000" b="1" u="none" strike="noStrike" cap="none" dirty="0">
                          <a:solidFill>
                            <a:schemeClr val="dk1"/>
                          </a:solidFill>
                          <a:latin typeface="Calibri"/>
                          <a:ea typeface="Calibri"/>
                          <a:cs typeface="Calibri"/>
                          <a:sym typeface="Calibri"/>
                        </a:rPr>
                        <a:t>8. Elicit and use evidence of student thinking.  </a:t>
                      </a:r>
                    </a:p>
                  </a:txBody>
                  <a:tcPr marL="58525" marR="585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extLst>
                  <a:ext uri="{0D108BD9-81ED-4DB2-BD59-A6C34878D82A}">
                    <a16:rowId xmlns="" xmlns:a16="http://schemas.microsoft.com/office/drawing/2014/main" val="10008"/>
                  </a:ext>
                </a:extLst>
              </a:tr>
            </a:tbl>
          </a:graphicData>
        </a:graphic>
      </p:graphicFrame>
      <p:pic>
        <p:nvPicPr>
          <p:cNvPr id="757" name="Shape 757"/>
          <p:cNvPicPr preferRelativeResize="0"/>
          <p:nvPr/>
        </p:nvPicPr>
        <p:blipFill rotWithShape="1">
          <a:blip r:embed="rId3">
            <a:alphaModFix/>
          </a:blip>
          <a:srcRect/>
          <a:stretch/>
        </p:blipFill>
        <p:spPr>
          <a:xfrm>
            <a:off x="457200" y="3262822"/>
            <a:ext cx="8229600" cy="576248"/>
          </a:xfrm>
          <a:prstGeom prst="rect">
            <a:avLst/>
          </a:prstGeom>
          <a:noFill/>
          <a:ln w="63500" cap="sq" cmpd="sng">
            <a:solidFill>
              <a:srgbClr val="FF0000"/>
            </a:solidFill>
            <a:prstDash val="solid"/>
            <a:miter/>
            <a:headEnd type="none" w="med" len="med"/>
            <a:tailEnd type="none" w="med" len="med"/>
          </a:ln>
          <a:effectLst>
            <a:outerShdw blurRad="50799" dist="38100" dir="2700000" algn="tl" rotWithShape="0">
              <a:srgbClr val="000000">
                <a:alpha val="42352"/>
              </a:srgbClr>
            </a:outerShdw>
          </a:effectLst>
        </p:spPr>
      </p:pic>
      <p:sp>
        <p:nvSpPr>
          <p:cNvPr id="7" name="TextBox 7"/>
          <p:cNvSpPr txBox="1">
            <a:spLocks noChangeArrowheads="1"/>
          </p:cNvSpPr>
          <p:nvPr/>
        </p:nvSpPr>
        <p:spPr bwMode="auto">
          <a:xfrm>
            <a:off x="762000" y="6172200"/>
            <a:ext cx="7620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en-US" altLang="en-US" sz="1200" dirty="0">
                <a:latin typeface="Calibri" panose="020F0502020204030204" pitchFamily="34" charset="0"/>
              </a:rPr>
              <a:t>Adapted from </a:t>
            </a:r>
            <a:r>
              <a:rPr lang="en-US" altLang="en-US" sz="1200" dirty="0" err="1" smtClean="0">
                <a:latin typeface="Calibri" panose="020F0502020204030204" pitchFamily="34" charset="0"/>
              </a:rPr>
              <a:t>Leinwand</a:t>
            </a:r>
            <a:r>
              <a:rPr lang="en-US" altLang="en-US" sz="1200" dirty="0" smtClean="0">
                <a:latin typeface="Calibri" panose="020F0502020204030204" pitchFamily="34" charset="0"/>
              </a:rPr>
              <a:t>, S. et al. (2014) </a:t>
            </a:r>
            <a:r>
              <a:rPr lang="en-US" altLang="en-US" sz="1200" i="1" dirty="0" smtClean="0">
                <a:latin typeface="Calibri" panose="020F0502020204030204" pitchFamily="34" charset="0"/>
              </a:rPr>
              <a:t>Principles to Actions – Ensuring Mathematical Success for All, </a:t>
            </a:r>
            <a:r>
              <a:rPr lang="en-US" altLang="en-US" sz="1200" dirty="0" smtClean="0">
                <a:latin typeface="Calibri" panose="020F0502020204030204" pitchFamily="34" charset="0"/>
              </a:rPr>
              <a:t>National Council of Teachers of Mathematics. </a:t>
            </a:r>
            <a:r>
              <a:rPr lang="en-US" altLang="en-US" sz="1200" dirty="0" smtClean="0">
                <a:latin typeface="Calibri" panose="020F0502020204030204" pitchFamily="34" charset="0"/>
                <a:hlinkClick r:id="rId4"/>
              </a:rPr>
              <a:t>https</a:t>
            </a:r>
            <a:r>
              <a:rPr lang="en-US" altLang="en-US" sz="1200" dirty="0">
                <a:latin typeface="Calibri" panose="020F0502020204030204" pitchFamily="34" charset="0"/>
                <a:hlinkClick r:id="rId4"/>
              </a:rPr>
              <a:t>://www.nctm.org/uploadedFiles/Standards_and_Positions/PtAExecutiveSummary.pdf</a:t>
            </a:r>
            <a:endParaRPr lang="en-US" altLang="en-US" sz="1200" dirty="0">
              <a:latin typeface="Calibri" panose="020F0502020204030204" pitchFamily="34" charset="0"/>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762"/>
        <p:cNvGrpSpPr/>
        <p:nvPr/>
      </p:nvGrpSpPr>
      <p:grpSpPr>
        <a:xfrm>
          <a:off x="0" y="0"/>
          <a:ext cx="0" cy="0"/>
          <a:chOff x="0" y="0"/>
          <a:chExt cx="0" cy="0"/>
        </a:xfrm>
      </p:grpSpPr>
      <p:sp>
        <p:nvSpPr>
          <p:cNvPr id="763" name="Shape 763"/>
          <p:cNvSpPr txBox="1">
            <a:spLocks noGrp="1"/>
          </p:cNvSpPr>
          <p:nvPr>
            <p:ph type="title"/>
          </p:nvPr>
        </p:nvSpPr>
        <p:spPr>
          <a:xfrm>
            <a:off x="422975" y="677877"/>
            <a:ext cx="8229600" cy="14037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2"/>
              </a:buClr>
              <a:buSzPct val="25000"/>
              <a:buFont typeface="Calibri"/>
              <a:buNone/>
            </a:pPr>
            <a:r>
              <a:rPr lang="en-US" sz="3600" b="1" i="0" u="none" strike="noStrike" cap="none" dirty="0">
                <a:solidFill>
                  <a:schemeClr val="dk2"/>
                </a:solidFill>
                <a:latin typeface="Calibri"/>
                <a:ea typeface="Calibri"/>
                <a:cs typeface="Calibri"/>
                <a:sym typeface="Calibri"/>
              </a:rPr>
              <a:t>Vertical Progression: </a:t>
            </a:r>
          </a:p>
          <a:p>
            <a:pPr marL="0" marR="0" lvl="0" indent="0" algn="l" rtl="0">
              <a:lnSpc>
                <a:spcPct val="100000"/>
              </a:lnSpc>
              <a:spcBef>
                <a:spcPts val="0"/>
              </a:spcBef>
              <a:spcAft>
                <a:spcPts val="0"/>
              </a:spcAft>
              <a:buClr>
                <a:schemeClr val="dk2"/>
              </a:buClr>
              <a:buSzPct val="25000"/>
              <a:buFont typeface="Calibri"/>
              <a:buNone/>
            </a:pPr>
            <a:r>
              <a:rPr lang="en-US" b="1" dirty="0"/>
              <a:t>Fractional Sense</a:t>
            </a:r>
          </a:p>
        </p:txBody>
      </p:sp>
      <p:sp>
        <p:nvSpPr>
          <p:cNvPr id="764" name="Shape 764"/>
          <p:cNvSpPr txBox="1">
            <a:spLocks noGrp="1"/>
          </p:cNvSpPr>
          <p:nvPr>
            <p:ph type="body" idx="1"/>
          </p:nvPr>
        </p:nvSpPr>
        <p:spPr>
          <a:xfrm>
            <a:off x="422987" y="2743200"/>
            <a:ext cx="8568612"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endParaRPr sz="3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640"/>
              </a:spcBef>
              <a:spcAft>
                <a:spcPts val="0"/>
              </a:spcAft>
              <a:buClr>
                <a:schemeClr val="dk1"/>
              </a:buClr>
              <a:buSzPct val="25000"/>
              <a:buFont typeface="Calibri"/>
              <a:buNone/>
            </a:pPr>
            <a:endParaRPr sz="3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640"/>
              </a:spcBef>
              <a:spcAft>
                <a:spcPts val="0"/>
              </a:spcAft>
              <a:buClr>
                <a:schemeClr val="dk1"/>
              </a:buClr>
              <a:buSzPct val="25000"/>
              <a:buFont typeface="Calibri"/>
              <a:buNone/>
            </a:pPr>
            <a:endParaRPr sz="3200" b="0" i="0" u="none" strike="noStrike" cap="none" dirty="0">
              <a:solidFill>
                <a:schemeClr val="dk1"/>
              </a:solidFill>
              <a:latin typeface="Calibri"/>
              <a:ea typeface="Calibri"/>
              <a:cs typeface="Calibri"/>
              <a:sym typeface="Calibri"/>
            </a:endParaRPr>
          </a:p>
          <a:p>
            <a:pPr marL="342900" marR="0" lvl="0" indent="-342900" algn="l" rtl="0">
              <a:lnSpc>
                <a:spcPct val="100000"/>
              </a:lnSpc>
              <a:spcBef>
                <a:spcPts val="640"/>
              </a:spcBef>
              <a:spcAft>
                <a:spcPts val="0"/>
              </a:spcAft>
              <a:buClr>
                <a:schemeClr val="dk1"/>
              </a:buClr>
              <a:buSzPct val="100000"/>
              <a:buFont typeface="Calibri"/>
              <a:buChar char="•"/>
            </a:pPr>
            <a:r>
              <a:rPr lang="en-US" sz="3200" b="0" i="0" u="none" strike="noStrike" cap="none" dirty="0">
                <a:solidFill>
                  <a:schemeClr val="dk1"/>
                </a:solidFill>
                <a:latin typeface="Calibri"/>
                <a:ea typeface="Calibri"/>
                <a:cs typeface="Calibri"/>
                <a:sym typeface="Calibri"/>
              </a:rPr>
              <a:t>What do students need to know?</a:t>
            </a:r>
          </a:p>
          <a:p>
            <a:pPr marL="342900" marR="0" lvl="0" indent="-342900" algn="l" rtl="0">
              <a:lnSpc>
                <a:spcPct val="100000"/>
              </a:lnSpc>
              <a:spcBef>
                <a:spcPts val="640"/>
              </a:spcBef>
              <a:spcAft>
                <a:spcPts val="0"/>
              </a:spcAft>
              <a:buClr>
                <a:schemeClr val="dk1"/>
              </a:buClr>
              <a:buSzPct val="100000"/>
              <a:buFont typeface="Calibri"/>
              <a:buChar char="•"/>
            </a:pPr>
            <a:r>
              <a:rPr lang="en-US" sz="3200" b="0" i="0" u="none" strike="noStrike" cap="none" dirty="0">
                <a:solidFill>
                  <a:schemeClr val="dk1"/>
                </a:solidFill>
                <a:latin typeface="Calibri"/>
                <a:ea typeface="Calibri"/>
                <a:cs typeface="Calibri"/>
                <a:sym typeface="Calibri"/>
              </a:rPr>
              <a:t>How do these standards connect?</a:t>
            </a:r>
          </a:p>
          <a:p>
            <a:pPr marL="342900" marR="0" lvl="0" indent="-342900" algn="l" rtl="0">
              <a:lnSpc>
                <a:spcPct val="100000"/>
              </a:lnSpc>
              <a:spcBef>
                <a:spcPts val="640"/>
              </a:spcBef>
              <a:spcAft>
                <a:spcPts val="0"/>
              </a:spcAft>
              <a:buClr>
                <a:schemeClr val="dk1"/>
              </a:buClr>
              <a:buSzPct val="100000"/>
              <a:buFont typeface="Calibri"/>
              <a:buChar char="•"/>
            </a:pPr>
            <a:r>
              <a:rPr lang="en-US" sz="3200" b="0" i="0" u="none" strike="noStrike" cap="none" dirty="0">
                <a:solidFill>
                  <a:schemeClr val="dk1"/>
                </a:solidFill>
                <a:latin typeface="Calibri"/>
                <a:ea typeface="Calibri"/>
                <a:cs typeface="Calibri"/>
                <a:sym typeface="Calibri"/>
              </a:rPr>
              <a:t>How does the progression of these standards build understanding of fractions?  </a:t>
            </a:r>
          </a:p>
        </p:txBody>
      </p:sp>
      <p:sp>
        <p:nvSpPr>
          <p:cNvPr id="765" name="Shape 765"/>
          <p:cNvSpPr txBox="1">
            <a:spLocks noGrp="1"/>
          </p:cNvSpPr>
          <p:nvPr>
            <p:ph type="sldNum" idx="12"/>
          </p:nvPr>
        </p:nvSpPr>
        <p:spPr>
          <a:xfrm>
            <a:off x="6858000" y="6477000"/>
            <a:ext cx="2133598" cy="476251"/>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a:solidFill>
                  <a:schemeClr val="dk1"/>
                </a:solidFill>
                <a:latin typeface="Arial"/>
                <a:ea typeface="Arial"/>
                <a:cs typeface="Arial"/>
                <a:sym typeface="Arial"/>
              </a:rPr>
              <a:t>63</a:t>
            </a:fld>
            <a:endParaRPr lang="en-US" sz="1400" b="0" i="0" u="none" strike="noStrike" cap="none" dirty="0">
              <a:solidFill>
                <a:schemeClr val="dk1"/>
              </a:solidFill>
              <a:latin typeface="Arial"/>
              <a:ea typeface="Arial"/>
              <a:cs typeface="Arial"/>
              <a:sym typeface="Arial"/>
            </a:endParaRPr>
          </a:p>
        </p:txBody>
      </p:sp>
      <p:grpSp>
        <p:nvGrpSpPr>
          <p:cNvPr id="766" name="Shape 766"/>
          <p:cNvGrpSpPr/>
          <p:nvPr/>
        </p:nvGrpSpPr>
        <p:grpSpPr>
          <a:xfrm>
            <a:off x="2819400" y="904875"/>
            <a:ext cx="4682409" cy="3495252"/>
            <a:chOff x="0" y="0"/>
            <a:chExt cx="4682409" cy="3495252"/>
          </a:xfrm>
        </p:grpSpPr>
        <p:sp>
          <p:nvSpPr>
            <p:cNvPr id="767" name="Shape 767"/>
            <p:cNvSpPr/>
            <p:nvPr/>
          </p:nvSpPr>
          <p:spPr>
            <a:xfrm>
              <a:off x="0" y="0"/>
              <a:ext cx="4682409" cy="2926506"/>
            </a:xfrm>
            <a:custGeom>
              <a:avLst/>
              <a:gdLst/>
              <a:ahLst/>
              <a:cxnLst/>
              <a:rect l="0" t="0" r="0" b="0"/>
              <a:pathLst>
                <a:path w="120000" h="120000" extrusionOk="0">
                  <a:moveTo>
                    <a:pt x="0" y="120000"/>
                  </a:moveTo>
                  <a:quadBezTo>
                    <a:pt x="20000" y="40000"/>
                    <a:pt x="101250" y="15000"/>
                  </a:quadBezTo>
                  <a:lnTo>
                    <a:pt x="100193" y="0"/>
                  </a:lnTo>
                  <a:lnTo>
                    <a:pt x="120000" y="24000"/>
                  </a:lnTo>
                  <a:lnTo>
                    <a:pt x="104418" y="60000"/>
                  </a:lnTo>
                  <a:lnTo>
                    <a:pt x="103362" y="45000"/>
                  </a:lnTo>
                  <a:quadBezTo>
                    <a:pt x="30000" y="55000"/>
                    <a:pt x="0" y="120000"/>
                  </a:quadBezTo>
                  <a:close/>
                </a:path>
              </a:pathLst>
            </a:custGeom>
            <a:solidFill>
              <a:srgbClr val="0000FF"/>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latin typeface="Arial"/>
                <a:ea typeface="Arial"/>
                <a:cs typeface="Arial"/>
                <a:sym typeface="Arial"/>
              </a:endParaRPr>
            </a:p>
          </p:txBody>
        </p:sp>
        <p:sp>
          <p:nvSpPr>
            <p:cNvPr id="768" name="Shape 768"/>
            <p:cNvSpPr/>
            <p:nvPr/>
          </p:nvSpPr>
          <p:spPr>
            <a:xfrm>
              <a:off x="594666" y="2588621"/>
              <a:ext cx="121742" cy="121742"/>
            </a:xfrm>
            <a:prstGeom prst="ellipse">
              <a:avLst/>
            </a:prstGeom>
            <a:solidFill>
              <a:schemeClr val="accent1"/>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latin typeface="Arial"/>
                <a:ea typeface="Arial"/>
                <a:cs typeface="Arial"/>
                <a:sym typeface="Arial"/>
              </a:endParaRPr>
            </a:p>
          </p:txBody>
        </p:sp>
        <p:sp>
          <p:nvSpPr>
            <p:cNvPr id="769" name="Shape 769"/>
            <p:cNvSpPr/>
            <p:nvPr/>
          </p:nvSpPr>
          <p:spPr>
            <a:xfrm>
              <a:off x="655537" y="2649491"/>
              <a:ext cx="1091001" cy="845758"/>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latin typeface="Arial"/>
                <a:ea typeface="Arial"/>
                <a:cs typeface="Arial"/>
                <a:sym typeface="Arial"/>
              </a:endParaRPr>
            </a:p>
          </p:txBody>
        </p:sp>
        <p:sp>
          <p:nvSpPr>
            <p:cNvPr id="770" name="Shape 770"/>
            <p:cNvSpPr txBox="1"/>
            <p:nvPr/>
          </p:nvSpPr>
          <p:spPr>
            <a:xfrm>
              <a:off x="655537" y="2649491"/>
              <a:ext cx="1091001" cy="845758"/>
            </a:xfrm>
            <a:prstGeom prst="rect">
              <a:avLst/>
            </a:prstGeom>
            <a:noFill/>
            <a:ln>
              <a:noFill/>
            </a:ln>
          </p:spPr>
          <p:txBody>
            <a:bodyPr lIns="64500" tIns="0" rIns="0" bIns="0" anchor="t" anchorCtr="0">
              <a:noAutofit/>
            </a:bodyPr>
            <a:lstStyle/>
            <a:p>
              <a:pPr marL="0" marR="0" lvl="0" indent="0" algn="l" rtl="0">
                <a:lnSpc>
                  <a:spcPct val="90000"/>
                </a:lnSpc>
                <a:spcBef>
                  <a:spcPts val="0"/>
                </a:spcBef>
                <a:spcAft>
                  <a:spcPts val="0"/>
                </a:spcAft>
                <a:buClr>
                  <a:schemeClr val="dk1"/>
                </a:buClr>
                <a:buSzPct val="25000"/>
                <a:buFont typeface="Arial"/>
                <a:buNone/>
              </a:pPr>
              <a:r>
                <a:rPr lang="en-US" sz="5300" b="0" i="0" u="none" strike="noStrike" cap="none" dirty="0">
                  <a:solidFill>
                    <a:schemeClr val="dk1"/>
                  </a:solidFill>
                  <a:latin typeface="Arial"/>
                  <a:ea typeface="Arial"/>
                  <a:cs typeface="Arial"/>
                  <a:sym typeface="Arial"/>
                </a:rPr>
                <a:t>K.5</a:t>
              </a:r>
            </a:p>
          </p:txBody>
        </p:sp>
        <p:sp>
          <p:nvSpPr>
            <p:cNvPr id="771" name="Shape 771"/>
            <p:cNvSpPr/>
            <p:nvPr/>
          </p:nvSpPr>
          <p:spPr>
            <a:xfrm>
              <a:off x="1669277" y="1793197"/>
              <a:ext cx="220072" cy="220072"/>
            </a:xfrm>
            <a:prstGeom prst="ellipse">
              <a:avLst/>
            </a:prstGeom>
            <a:solidFill>
              <a:schemeClr val="accent1"/>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latin typeface="Arial"/>
                <a:ea typeface="Arial"/>
                <a:cs typeface="Arial"/>
                <a:sym typeface="Arial"/>
              </a:endParaRPr>
            </a:p>
          </p:txBody>
        </p:sp>
        <p:sp>
          <p:nvSpPr>
            <p:cNvPr id="772" name="Shape 772"/>
            <p:cNvSpPr/>
            <p:nvPr/>
          </p:nvSpPr>
          <p:spPr>
            <a:xfrm>
              <a:off x="1779316" y="1903233"/>
              <a:ext cx="1123777" cy="1592019"/>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latin typeface="Arial"/>
                <a:ea typeface="Arial"/>
                <a:cs typeface="Arial"/>
                <a:sym typeface="Arial"/>
              </a:endParaRPr>
            </a:p>
          </p:txBody>
        </p:sp>
        <p:sp>
          <p:nvSpPr>
            <p:cNvPr id="773" name="Shape 773"/>
            <p:cNvSpPr txBox="1"/>
            <p:nvPr/>
          </p:nvSpPr>
          <p:spPr>
            <a:xfrm>
              <a:off x="1779316" y="1903233"/>
              <a:ext cx="1123777" cy="1592019"/>
            </a:xfrm>
            <a:prstGeom prst="rect">
              <a:avLst/>
            </a:prstGeom>
            <a:noFill/>
            <a:ln>
              <a:noFill/>
            </a:ln>
          </p:spPr>
          <p:txBody>
            <a:bodyPr lIns="116600" tIns="0" rIns="0" bIns="0" anchor="t" anchorCtr="0">
              <a:noAutofit/>
            </a:bodyPr>
            <a:lstStyle/>
            <a:p>
              <a:pPr marL="0" marR="0" lvl="0" indent="0" algn="l" rtl="0">
                <a:lnSpc>
                  <a:spcPct val="90000"/>
                </a:lnSpc>
                <a:spcBef>
                  <a:spcPts val="0"/>
                </a:spcBef>
                <a:spcAft>
                  <a:spcPts val="0"/>
                </a:spcAft>
                <a:buClr>
                  <a:schemeClr val="dk1"/>
                </a:buClr>
                <a:buSzPct val="25000"/>
                <a:buFont typeface="Arial"/>
                <a:buNone/>
              </a:pPr>
              <a:r>
                <a:rPr lang="en-US" sz="5300" b="0" i="0" u="none" strike="noStrike" cap="none" dirty="0">
                  <a:solidFill>
                    <a:schemeClr val="dk1"/>
                  </a:solidFill>
                  <a:latin typeface="Arial"/>
                  <a:ea typeface="Arial"/>
                  <a:cs typeface="Arial"/>
                  <a:sym typeface="Arial"/>
                </a:rPr>
                <a:t>1.4</a:t>
              </a:r>
            </a:p>
          </p:txBody>
        </p:sp>
        <p:sp>
          <p:nvSpPr>
            <p:cNvPr id="774" name="Shape 774"/>
            <p:cNvSpPr/>
            <p:nvPr/>
          </p:nvSpPr>
          <p:spPr>
            <a:xfrm>
              <a:off x="2961624" y="1309150"/>
              <a:ext cx="304356" cy="304356"/>
            </a:xfrm>
            <a:prstGeom prst="ellipse">
              <a:avLst/>
            </a:prstGeom>
            <a:solidFill>
              <a:schemeClr val="accent1"/>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latin typeface="Arial"/>
                <a:ea typeface="Arial"/>
                <a:cs typeface="Arial"/>
                <a:sym typeface="Arial"/>
              </a:endParaRPr>
            </a:p>
          </p:txBody>
        </p:sp>
        <p:sp>
          <p:nvSpPr>
            <p:cNvPr id="775" name="Shape 775"/>
            <p:cNvSpPr/>
            <p:nvPr/>
          </p:nvSpPr>
          <p:spPr>
            <a:xfrm>
              <a:off x="3113801" y="1461329"/>
              <a:ext cx="1123777" cy="2033921"/>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latin typeface="Arial"/>
                <a:ea typeface="Arial"/>
                <a:cs typeface="Arial"/>
                <a:sym typeface="Arial"/>
              </a:endParaRPr>
            </a:p>
          </p:txBody>
        </p:sp>
        <p:sp>
          <p:nvSpPr>
            <p:cNvPr id="776" name="Shape 776"/>
            <p:cNvSpPr txBox="1"/>
            <p:nvPr/>
          </p:nvSpPr>
          <p:spPr>
            <a:xfrm>
              <a:off x="3113801" y="1461329"/>
              <a:ext cx="1123777" cy="2033921"/>
            </a:xfrm>
            <a:prstGeom prst="rect">
              <a:avLst/>
            </a:prstGeom>
            <a:noFill/>
            <a:ln>
              <a:noFill/>
            </a:ln>
          </p:spPr>
          <p:txBody>
            <a:bodyPr lIns="161250" tIns="0" rIns="0" bIns="0" anchor="t" anchorCtr="0">
              <a:noAutofit/>
            </a:bodyPr>
            <a:lstStyle/>
            <a:p>
              <a:pPr marL="0" marR="0" lvl="0" indent="0" algn="l" rtl="0">
                <a:lnSpc>
                  <a:spcPct val="90000"/>
                </a:lnSpc>
                <a:spcBef>
                  <a:spcPts val="0"/>
                </a:spcBef>
                <a:spcAft>
                  <a:spcPts val="0"/>
                </a:spcAft>
                <a:buClr>
                  <a:schemeClr val="dk1"/>
                </a:buClr>
                <a:buSzPct val="25000"/>
                <a:buFont typeface="Arial"/>
                <a:buNone/>
              </a:pPr>
              <a:r>
                <a:rPr lang="en-US" sz="5300" b="0" i="0" u="none" strike="noStrike" cap="none" dirty="0">
                  <a:solidFill>
                    <a:schemeClr val="dk1"/>
                  </a:solidFill>
                  <a:latin typeface="Arial"/>
                  <a:ea typeface="Arial"/>
                  <a:cs typeface="Arial"/>
                  <a:sym typeface="Arial"/>
                </a:rPr>
                <a:t>2.4</a:t>
              </a:r>
            </a:p>
          </p:txBody>
        </p:sp>
      </p:gr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781"/>
        <p:cNvGrpSpPr/>
        <p:nvPr/>
      </p:nvGrpSpPr>
      <p:grpSpPr>
        <a:xfrm>
          <a:off x="0" y="0"/>
          <a:ext cx="0" cy="0"/>
          <a:chOff x="0" y="0"/>
          <a:chExt cx="0" cy="0"/>
        </a:xfrm>
      </p:grpSpPr>
      <p:sp>
        <p:nvSpPr>
          <p:cNvPr id="782" name="Shape 782"/>
          <p:cNvSpPr txBox="1">
            <a:spLocks noGrp="1"/>
          </p:cNvSpPr>
          <p:nvPr>
            <p:ph type="title"/>
          </p:nvPr>
        </p:nvSpPr>
        <p:spPr>
          <a:xfrm>
            <a:off x="228600" y="565150"/>
            <a:ext cx="82296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2"/>
              </a:buClr>
              <a:buSzPct val="25000"/>
              <a:buFont typeface="Calibri"/>
              <a:buNone/>
            </a:pPr>
            <a:r>
              <a:rPr lang="en-US" sz="3600" b="1" i="0" u="none" strike="noStrike" cap="none" dirty="0">
                <a:solidFill>
                  <a:schemeClr val="dk2"/>
                </a:solidFill>
                <a:latin typeface="Calibri"/>
                <a:ea typeface="Calibri"/>
                <a:cs typeface="Calibri"/>
                <a:sym typeface="Calibri"/>
              </a:rPr>
              <a:t>According to Empson &amp; Levi </a:t>
            </a:r>
            <a:r>
              <a:rPr lang="en-US" sz="3600" b="0" i="0" u="none" strike="noStrike" cap="none" dirty="0">
                <a:solidFill>
                  <a:schemeClr val="dk2"/>
                </a:solidFill>
                <a:latin typeface="Calibri"/>
                <a:ea typeface="Calibri"/>
                <a:cs typeface="Calibri"/>
                <a:sym typeface="Calibri"/>
              </a:rPr>
              <a:t>(2011)</a:t>
            </a:r>
          </a:p>
        </p:txBody>
      </p:sp>
      <p:sp>
        <p:nvSpPr>
          <p:cNvPr id="783" name="Shape 783"/>
          <p:cNvSpPr txBox="1">
            <a:spLocks noGrp="1"/>
          </p:cNvSpPr>
          <p:nvPr>
            <p:ph type="body" idx="1"/>
          </p:nvPr>
        </p:nvSpPr>
        <p:spPr>
          <a:xfrm>
            <a:off x="304800" y="1708150"/>
            <a:ext cx="6629400" cy="4525963"/>
          </a:xfrm>
          <a:prstGeom prst="rect">
            <a:avLst/>
          </a:prstGeom>
          <a:noFill/>
          <a:ln>
            <a:noFill/>
          </a:ln>
        </p:spPr>
        <p:txBody>
          <a:bodyPr lIns="91425" tIns="45700" rIns="91425" bIns="45700" anchor="t" anchorCtr="0">
            <a:noAutofit/>
          </a:bodyPr>
          <a:lstStyle/>
          <a:p>
            <a:pPr marL="342900" marR="0" lvl="0" indent="-330200" algn="l" rtl="0">
              <a:lnSpc>
                <a:spcPct val="100000"/>
              </a:lnSpc>
              <a:spcBef>
                <a:spcPts val="0"/>
              </a:spcBef>
              <a:spcAft>
                <a:spcPts val="0"/>
              </a:spcAft>
              <a:buClr>
                <a:schemeClr val="dk1"/>
              </a:buClr>
              <a:buSzPct val="100000"/>
              <a:buFont typeface="Calibri"/>
              <a:buChar char="•"/>
            </a:pPr>
            <a:r>
              <a:rPr lang="en-US" sz="3000" b="0" i="0" u="none" strike="noStrike" cap="none" dirty="0">
                <a:solidFill>
                  <a:schemeClr val="dk1"/>
                </a:solidFill>
                <a:latin typeface="Calibri"/>
                <a:ea typeface="Calibri"/>
                <a:cs typeface="Calibri"/>
                <a:sym typeface="Calibri"/>
              </a:rPr>
              <a:t>Children come to school with conceptually sound understandings of fractions, even before instruction </a:t>
            </a:r>
          </a:p>
          <a:p>
            <a:pPr marL="342900" marR="0" lvl="0" indent="-342900" algn="l" rtl="0">
              <a:lnSpc>
                <a:spcPct val="100000"/>
              </a:lnSpc>
              <a:spcBef>
                <a:spcPts val="640"/>
              </a:spcBef>
              <a:spcAft>
                <a:spcPts val="0"/>
              </a:spcAft>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a:p>
            <a:pPr marL="342900" marR="0" lvl="0" indent="-330200" algn="l" rtl="0">
              <a:lnSpc>
                <a:spcPct val="100000"/>
              </a:lnSpc>
              <a:spcBef>
                <a:spcPts val="640"/>
              </a:spcBef>
              <a:spcAft>
                <a:spcPts val="0"/>
              </a:spcAft>
              <a:buClr>
                <a:schemeClr val="dk1"/>
              </a:buClr>
              <a:buSzPct val="100000"/>
              <a:buFont typeface="Calibri"/>
              <a:buChar char="•"/>
            </a:pPr>
            <a:r>
              <a:rPr lang="en-US" sz="3000" b="0" i="0" u="none" strike="noStrike" cap="none" dirty="0">
                <a:solidFill>
                  <a:schemeClr val="dk1"/>
                </a:solidFill>
                <a:latin typeface="Calibri"/>
                <a:ea typeface="Calibri"/>
                <a:cs typeface="Calibri"/>
                <a:sym typeface="Calibri"/>
              </a:rPr>
              <a:t>Research shows that the best way to build meaning for fractions is by solving and discussing word problems – starting with equal sharing problems.</a:t>
            </a:r>
          </a:p>
          <a:p>
            <a:pPr marL="0" marR="0" lvl="0" indent="0" algn="l" rtl="0">
              <a:lnSpc>
                <a:spcPct val="100000"/>
              </a:lnSpc>
              <a:spcBef>
                <a:spcPts val="640"/>
              </a:spcBef>
              <a:spcAft>
                <a:spcPts val="0"/>
              </a:spcAft>
              <a:buNone/>
            </a:pPr>
            <a:endParaRPr sz="1800" dirty="0"/>
          </a:p>
          <a:p>
            <a:pPr marL="0" marR="0" lvl="0" indent="0" algn="l" rtl="0">
              <a:lnSpc>
                <a:spcPct val="100000"/>
              </a:lnSpc>
              <a:spcBef>
                <a:spcPts val="640"/>
              </a:spcBef>
              <a:spcAft>
                <a:spcPts val="0"/>
              </a:spcAft>
              <a:buNone/>
            </a:pPr>
            <a:r>
              <a:rPr lang="en-US" sz="1800" dirty="0"/>
              <a:t>Empson, S.B., and Levi, L. (2011). Extending children’s mathematics fractions and decimals: Innovations in cognitively guided instruction. Portsmouth, NH: Heinemann. </a:t>
            </a:r>
          </a:p>
          <a:p>
            <a:pPr marL="342900" marR="0" lvl="0" indent="-342900" algn="l" rtl="0">
              <a:lnSpc>
                <a:spcPct val="100000"/>
              </a:lnSpc>
              <a:spcBef>
                <a:spcPts val="640"/>
              </a:spcBef>
              <a:spcAft>
                <a:spcPts val="0"/>
              </a:spcAft>
              <a:buClr>
                <a:schemeClr val="dk1"/>
              </a:buClr>
              <a:buSzPct val="25000"/>
              <a:buFont typeface="Calibri"/>
              <a:buNone/>
            </a:pPr>
            <a:endParaRPr sz="3000" b="0" i="0" u="none" strike="noStrike" cap="none" dirty="0">
              <a:solidFill>
                <a:schemeClr val="dk1"/>
              </a:solidFill>
              <a:latin typeface="Calibri"/>
              <a:ea typeface="Calibri"/>
              <a:cs typeface="Calibri"/>
              <a:sym typeface="Calibri"/>
            </a:endParaRPr>
          </a:p>
        </p:txBody>
      </p:sp>
      <p:sp>
        <p:nvSpPr>
          <p:cNvPr id="784" name="Shape 784"/>
          <p:cNvSpPr txBox="1">
            <a:spLocks noGrp="1"/>
          </p:cNvSpPr>
          <p:nvPr>
            <p:ph type="sldNum" idx="12"/>
          </p:nvPr>
        </p:nvSpPr>
        <p:spPr>
          <a:xfrm>
            <a:off x="6858000" y="6477000"/>
            <a:ext cx="2133598" cy="476251"/>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a:solidFill>
                  <a:schemeClr val="dk1"/>
                </a:solidFill>
                <a:latin typeface="Arial"/>
                <a:ea typeface="Arial"/>
                <a:cs typeface="Arial"/>
                <a:sym typeface="Arial"/>
              </a:rPr>
              <a:t>64</a:t>
            </a:fld>
            <a:endParaRPr lang="en-US" sz="1400" b="0" i="0" u="none" strike="noStrike" cap="none" dirty="0">
              <a:solidFill>
                <a:schemeClr val="dk1"/>
              </a:solidFill>
              <a:latin typeface="Arial"/>
              <a:ea typeface="Arial"/>
              <a:cs typeface="Arial"/>
              <a:sym typeface="Arial"/>
            </a:endParaRPr>
          </a:p>
        </p:txBody>
      </p:sp>
      <p:pic>
        <p:nvPicPr>
          <p:cNvPr id="785" name="Shape 785"/>
          <p:cNvPicPr preferRelativeResize="0"/>
          <p:nvPr/>
        </p:nvPicPr>
        <p:blipFill rotWithShape="1">
          <a:blip r:embed="rId3">
            <a:alphaModFix/>
          </a:blip>
          <a:srcRect/>
          <a:stretch/>
        </p:blipFill>
        <p:spPr>
          <a:xfrm>
            <a:off x="7086600" y="2743200"/>
            <a:ext cx="1920875" cy="2457449"/>
          </a:xfrm>
          <a:prstGeom prst="rect">
            <a:avLst/>
          </a:prstGeom>
          <a:noFill/>
          <a:ln>
            <a:noFill/>
          </a:ln>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790"/>
        <p:cNvGrpSpPr/>
        <p:nvPr/>
      </p:nvGrpSpPr>
      <p:grpSpPr>
        <a:xfrm>
          <a:off x="0" y="0"/>
          <a:ext cx="0" cy="0"/>
          <a:chOff x="0" y="0"/>
          <a:chExt cx="0" cy="0"/>
        </a:xfrm>
      </p:grpSpPr>
      <p:sp>
        <p:nvSpPr>
          <p:cNvPr id="791" name="Shape 791"/>
          <p:cNvSpPr txBox="1">
            <a:spLocks noGrp="1"/>
          </p:cNvSpPr>
          <p:nvPr>
            <p:ph type="title"/>
          </p:nvPr>
        </p:nvSpPr>
        <p:spPr>
          <a:xfrm>
            <a:off x="457200" y="484187"/>
            <a:ext cx="82296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2"/>
              </a:buClr>
              <a:buSzPct val="25000"/>
              <a:buFont typeface="Calibri"/>
              <a:buNone/>
            </a:pPr>
            <a:r>
              <a:rPr lang="en-US" sz="3600" b="1" i="0" u="none" strike="noStrike" cap="none" dirty="0">
                <a:solidFill>
                  <a:schemeClr val="dk2"/>
                </a:solidFill>
                <a:latin typeface="Calibri"/>
                <a:ea typeface="Calibri"/>
                <a:cs typeface="Calibri"/>
                <a:sym typeface="Calibri"/>
              </a:rPr>
              <a:t>According to Empson &amp; Levi (2011)</a:t>
            </a:r>
          </a:p>
        </p:txBody>
      </p:sp>
      <p:sp>
        <p:nvSpPr>
          <p:cNvPr id="792" name="Shape 792"/>
          <p:cNvSpPr txBox="1">
            <a:spLocks noGrp="1"/>
          </p:cNvSpPr>
          <p:nvPr>
            <p:ph type="body" idx="1"/>
          </p:nvPr>
        </p:nvSpPr>
        <p:spPr>
          <a:xfrm>
            <a:off x="457200" y="1905000"/>
            <a:ext cx="6553200" cy="3394800"/>
          </a:xfrm>
          <a:prstGeom prst="rect">
            <a:avLst/>
          </a:prstGeom>
          <a:noFill/>
          <a:ln>
            <a:noFill/>
          </a:ln>
        </p:spPr>
        <p:txBody>
          <a:bodyPr lIns="91425" tIns="45700" rIns="91425" bIns="45700" anchor="t" anchorCtr="0">
            <a:noAutofit/>
          </a:bodyPr>
          <a:lstStyle/>
          <a:p>
            <a:pPr marL="342900" marR="0" lvl="0" indent="-330200" algn="l" rtl="0">
              <a:lnSpc>
                <a:spcPct val="100000"/>
              </a:lnSpc>
              <a:spcBef>
                <a:spcPts val="0"/>
              </a:spcBef>
              <a:spcAft>
                <a:spcPts val="0"/>
              </a:spcAft>
              <a:buClr>
                <a:schemeClr val="dk1"/>
              </a:buClr>
              <a:buSzPct val="100000"/>
              <a:buFont typeface="Calibri"/>
              <a:buChar char="•"/>
            </a:pPr>
            <a:r>
              <a:rPr lang="en-US" sz="3000" b="0" i="0" u="none" strike="noStrike" cap="none" dirty="0">
                <a:solidFill>
                  <a:schemeClr val="dk1"/>
                </a:solidFill>
                <a:latin typeface="Calibri"/>
                <a:ea typeface="Calibri"/>
                <a:cs typeface="Calibri"/>
                <a:sym typeface="Calibri"/>
              </a:rPr>
              <a:t>Children should first use pictures and words (e.g., one-half, two-fourths) to describe or represent fractions</a:t>
            </a:r>
          </a:p>
          <a:p>
            <a:pPr marL="342900" marR="0" lvl="0" indent="-342900" algn="l" rtl="0">
              <a:lnSpc>
                <a:spcPct val="100000"/>
              </a:lnSpc>
              <a:spcBef>
                <a:spcPts val="640"/>
              </a:spcBef>
              <a:spcAft>
                <a:spcPts val="0"/>
              </a:spcAft>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a:p>
            <a:pPr marL="342900" marR="0" lvl="0" indent="-330200" algn="l" rtl="0">
              <a:lnSpc>
                <a:spcPct val="100000"/>
              </a:lnSpc>
              <a:spcBef>
                <a:spcPts val="640"/>
              </a:spcBef>
              <a:spcAft>
                <a:spcPts val="0"/>
              </a:spcAft>
              <a:buClr>
                <a:schemeClr val="dk1"/>
              </a:buClr>
              <a:buSzPct val="100000"/>
              <a:buFont typeface="Calibri"/>
              <a:buChar char="•"/>
            </a:pPr>
            <a:r>
              <a:rPr lang="en-US" sz="3000" b="0" i="0" u="none" strike="noStrike" cap="none" dirty="0">
                <a:solidFill>
                  <a:schemeClr val="dk1"/>
                </a:solidFill>
                <a:latin typeface="Calibri"/>
                <a:ea typeface="Calibri"/>
                <a:cs typeface="Calibri"/>
                <a:sym typeface="Calibri"/>
              </a:rPr>
              <a:t>Teachers should gradually incorporate the use of symbols and equations </a:t>
            </a:r>
          </a:p>
          <a:p>
            <a:pPr marL="0" marR="0" lvl="0" indent="0" algn="l" rtl="0">
              <a:lnSpc>
                <a:spcPct val="100000"/>
              </a:lnSpc>
              <a:spcBef>
                <a:spcPts val="640"/>
              </a:spcBef>
              <a:spcAft>
                <a:spcPts val="0"/>
              </a:spcAft>
              <a:buClr>
                <a:schemeClr val="dk1"/>
              </a:buClr>
              <a:buSzPct val="25000"/>
              <a:buFont typeface="Calibri"/>
              <a:buNone/>
            </a:pPr>
            <a:endParaRPr dirty="0"/>
          </a:p>
          <a:p>
            <a:pPr marL="0" lvl="0" indent="-69850" rtl="0">
              <a:spcBef>
                <a:spcPts val="0"/>
              </a:spcBef>
              <a:buClr>
                <a:schemeClr val="dk1"/>
              </a:buClr>
              <a:buSzPct val="61111"/>
              <a:buFont typeface="Arial"/>
              <a:buNone/>
            </a:pPr>
            <a:endParaRPr lang="en-US" sz="1600" dirty="0" smtClean="0"/>
          </a:p>
          <a:p>
            <a:pPr marL="0" lvl="0" indent="-69850" rtl="0">
              <a:spcBef>
                <a:spcPts val="0"/>
              </a:spcBef>
              <a:buClr>
                <a:schemeClr val="dk1"/>
              </a:buClr>
              <a:buSzPct val="61111"/>
              <a:buFont typeface="Arial"/>
              <a:buNone/>
            </a:pPr>
            <a:r>
              <a:rPr lang="en-US" sz="1600" dirty="0" smtClean="0"/>
              <a:t>Empson</a:t>
            </a:r>
            <a:r>
              <a:rPr lang="en-US" sz="1600" dirty="0"/>
              <a:t>, S.B., and Levi, L. (2011). Extending children’s mathematics fractions and decimals: Innovations in cognitively guided instruction. Portsmouth, NH: Heinemann. </a:t>
            </a:r>
          </a:p>
          <a:p>
            <a:pPr marL="342900" marR="0" lvl="0" indent="-342900" algn="l" rtl="0">
              <a:lnSpc>
                <a:spcPct val="100000"/>
              </a:lnSpc>
              <a:spcBef>
                <a:spcPts val="640"/>
              </a:spcBef>
              <a:spcAft>
                <a:spcPts val="0"/>
              </a:spcAft>
              <a:buClr>
                <a:schemeClr val="dk1"/>
              </a:buClr>
              <a:buSzPct val="25000"/>
              <a:buFont typeface="Calibri"/>
              <a:buNone/>
            </a:pPr>
            <a:endParaRPr dirty="0"/>
          </a:p>
        </p:txBody>
      </p:sp>
      <p:sp>
        <p:nvSpPr>
          <p:cNvPr id="793" name="Shape 793"/>
          <p:cNvSpPr txBox="1">
            <a:spLocks noGrp="1"/>
          </p:cNvSpPr>
          <p:nvPr>
            <p:ph type="sldNum" idx="12"/>
          </p:nvPr>
        </p:nvSpPr>
        <p:spPr>
          <a:xfrm>
            <a:off x="6858000" y="6477000"/>
            <a:ext cx="2133598" cy="476251"/>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a:solidFill>
                  <a:schemeClr val="dk1"/>
                </a:solidFill>
                <a:latin typeface="Arial"/>
                <a:ea typeface="Arial"/>
                <a:cs typeface="Arial"/>
                <a:sym typeface="Arial"/>
              </a:rPr>
              <a:t>65</a:t>
            </a:fld>
            <a:endParaRPr lang="en-US" sz="1400" b="0" i="0" u="none" strike="noStrike" cap="none" dirty="0">
              <a:solidFill>
                <a:schemeClr val="dk1"/>
              </a:solidFill>
              <a:latin typeface="Arial"/>
              <a:ea typeface="Arial"/>
              <a:cs typeface="Arial"/>
              <a:sym typeface="Arial"/>
            </a:endParaRPr>
          </a:p>
        </p:txBody>
      </p:sp>
      <p:pic>
        <p:nvPicPr>
          <p:cNvPr id="794" name="Shape 794"/>
          <p:cNvPicPr preferRelativeResize="0"/>
          <p:nvPr/>
        </p:nvPicPr>
        <p:blipFill rotWithShape="1">
          <a:blip r:embed="rId3">
            <a:alphaModFix/>
          </a:blip>
          <a:srcRect/>
          <a:stretch/>
        </p:blipFill>
        <p:spPr>
          <a:xfrm>
            <a:off x="6964362" y="2537475"/>
            <a:ext cx="1920900" cy="2457300"/>
          </a:xfrm>
          <a:prstGeom prst="rect">
            <a:avLst/>
          </a:prstGeom>
          <a:noFill/>
          <a:ln w="38100" cap="flat" cmpd="sng">
            <a:solidFill>
              <a:srgbClr val="000000">
                <a:alpha val="0"/>
              </a:srgbClr>
            </a:solidFill>
            <a:prstDash val="solid"/>
            <a:round/>
            <a:headEnd type="none" w="med" len="med"/>
            <a:tailEnd type="none" w="med" len="med"/>
          </a:ln>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798"/>
        <p:cNvGrpSpPr/>
        <p:nvPr/>
      </p:nvGrpSpPr>
      <p:grpSpPr>
        <a:xfrm>
          <a:off x="0" y="0"/>
          <a:ext cx="0" cy="0"/>
          <a:chOff x="0" y="0"/>
          <a:chExt cx="0" cy="0"/>
        </a:xfrm>
      </p:grpSpPr>
      <p:sp>
        <p:nvSpPr>
          <p:cNvPr id="799" name="Shape 799"/>
          <p:cNvSpPr txBox="1">
            <a:spLocks noGrp="1"/>
          </p:cNvSpPr>
          <p:nvPr>
            <p:ph type="title"/>
          </p:nvPr>
        </p:nvSpPr>
        <p:spPr>
          <a:xfrm>
            <a:off x="457200" y="677864"/>
            <a:ext cx="82296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2"/>
              </a:buClr>
              <a:buSzPct val="25000"/>
              <a:buFont typeface="Calibri"/>
              <a:buNone/>
            </a:pPr>
            <a:r>
              <a:rPr lang="en-US" sz="3600" b="1" i="0" u="none" strike="noStrike" cap="none" dirty="0">
                <a:solidFill>
                  <a:schemeClr val="dk2"/>
                </a:solidFill>
                <a:latin typeface="Calibri"/>
                <a:ea typeface="Calibri"/>
                <a:cs typeface="Calibri"/>
                <a:sym typeface="Calibri"/>
              </a:rPr>
              <a:t>Equal Sharing </a:t>
            </a:r>
          </a:p>
        </p:txBody>
      </p:sp>
      <p:sp>
        <p:nvSpPr>
          <p:cNvPr id="800" name="Shape 800"/>
          <p:cNvSpPr txBox="1">
            <a:spLocks noGrp="1"/>
          </p:cNvSpPr>
          <p:nvPr>
            <p:ph type="body" idx="1"/>
          </p:nvPr>
        </p:nvSpPr>
        <p:spPr>
          <a:xfrm>
            <a:off x="457250" y="1905000"/>
            <a:ext cx="8229600" cy="4264200"/>
          </a:xfrm>
          <a:prstGeom prst="rect">
            <a:avLst/>
          </a:prstGeom>
          <a:noFill/>
          <a:ln>
            <a:noFill/>
          </a:ln>
        </p:spPr>
        <p:txBody>
          <a:bodyPr lIns="91425" tIns="45700" rIns="91425" bIns="45700" anchor="t" anchorCtr="0">
            <a:noAutofit/>
          </a:bodyPr>
          <a:lstStyle/>
          <a:p>
            <a:pPr marL="457200" marR="0" lvl="0" indent="-419100" algn="l" rtl="0">
              <a:spcBef>
                <a:spcPts val="0"/>
              </a:spcBef>
              <a:spcAft>
                <a:spcPts val="600"/>
              </a:spcAft>
              <a:buClr>
                <a:schemeClr val="dk1"/>
              </a:buClr>
              <a:buSzPct val="100000"/>
              <a:buFont typeface="Calibri"/>
            </a:pPr>
            <a:r>
              <a:rPr lang="en-US" sz="3000" b="0" i="0" u="none" strike="noStrike" cap="none" dirty="0">
                <a:solidFill>
                  <a:schemeClr val="dk1"/>
                </a:solidFill>
                <a:latin typeface="Calibri"/>
                <a:ea typeface="Calibri"/>
                <a:cs typeface="Calibri"/>
                <a:sym typeface="Calibri"/>
              </a:rPr>
              <a:t>Division into equal groups is a process young children understand intuitively</a:t>
            </a:r>
          </a:p>
          <a:p>
            <a:pPr marL="457200" marR="0" lvl="0" indent="-419100" algn="l" rtl="0">
              <a:spcBef>
                <a:spcPts val="800"/>
              </a:spcBef>
              <a:spcAft>
                <a:spcPts val="600"/>
              </a:spcAft>
              <a:buClr>
                <a:schemeClr val="dk1"/>
              </a:buClr>
              <a:buSzPct val="100000"/>
              <a:buFont typeface="Calibri"/>
            </a:pPr>
            <a:r>
              <a:rPr lang="en-US" sz="3000" b="0" i="0" u="none" strike="noStrike" cap="none" dirty="0">
                <a:solidFill>
                  <a:schemeClr val="dk1"/>
                </a:solidFill>
                <a:latin typeface="Calibri"/>
                <a:ea typeface="Calibri"/>
                <a:cs typeface="Calibri"/>
                <a:sym typeface="Calibri"/>
              </a:rPr>
              <a:t>Can be solved without direct instruction</a:t>
            </a:r>
          </a:p>
          <a:p>
            <a:pPr marL="457200" marR="0" lvl="0" indent="-419100" algn="l" rtl="0">
              <a:spcBef>
                <a:spcPts val="800"/>
              </a:spcBef>
              <a:buClr>
                <a:schemeClr val="dk1"/>
              </a:buClr>
              <a:buSzPct val="100000"/>
              <a:buFont typeface="Calibri"/>
            </a:pPr>
            <a:r>
              <a:rPr lang="en-US" sz="3000" b="0" i="0" u="none" strike="noStrike" cap="none" dirty="0">
                <a:solidFill>
                  <a:schemeClr val="dk1"/>
                </a:solidFill>
                <a:latin typeface="Calibri"/>
                <a:ea typeface="Calibri"/>
                <a:cs typeface="Calibri"/>
                <a:sym typeface="Calibri"/>
              </a:rPr>
              <a:t>Children do not need to know how to use fraction symbols or terminology </a:t>
            </a:r>
            <a:r>
              <a:rPr lang="en-US" sz="3000" b="0" i="0" u="none" strike="noStrike" cap="none" dirty="0" smtClean="0">
                <a:solidFill>
                  <a:schemeClr val="dk1"/>
                </a:solidFill>
                <a:latin typeface="Calibri"/>
                <a:ea typeface="Calibri"/>
                <a:cs typeface="Calibri"/>
                <a:sym typeface="Calibri"/>
              </a:rPr>
              <a:t>to</a:t>
            </a:r>
          </a:p>
          <a:p>
            <a:pPr marL="457200" marR="0" lvl="0" indent="0" algn="l" rtl="0">
              <a:spcBef>
                <a:spcPts val="0"/>
              </a:spcBef>
              <a:spcAft>
                <a:spcPts val="600"/>
              </a:spcAft>
              <a:buClr>
                <a:schemeClr val="dk1"/>
              </a:buClr>
              <a:buSzPct val="100000"/>
              <a:buNone/>
            </a:pPr>
            <a:r>
              <a:rPr lang="en-US" sz="3000" b="0" i="0" u="none" strike="noStrike" cap="none" dirty="0" smtClean="0">
                <a:solidFill>
                  <a:schemeClr val="dk1"/>
                </a:solidFill>
                <a:latin typeface="Calibri"/>
                <a:ea typeface="Calibri"/>
                <a:cs typeface="Calibri"/>
                <a:sym typeface="Calibri"/>
              </a:rPr>
              <a:t>solve </a:t>
            </a:r>
            <a:r>
              <a:rPr lang="en-US" sz="3000" b="0" i="0" u="none" strike="noStrike" cap="none" dirty="0">
                <a:solidFill>
                  <a:schemeClr val="dk1"/>
                </a:solidFill>
                <a:latin typeface="Calibri"/>
                <a:ea typeface="Calibri"/>
                <a:cs typeface="Calibri"/>
                <a:sym typeface="Calibri"/>
              </a:rPr>
              <a:t>these problems</a:t>
            </a:r>
          </a:p>
          <a:p>
            <a:pPr marL="457200" marR="0" lvl="0" indent="-419100" algn="l" rtl="0">
              <a:spcBef>
                <a:spcPts val="800"/>
              </a:spcBef>
              <a:spcAft>
                <a:spcPts val="600"/>
              </a:spcAft>
              <a:buClr>
                <a:schemeClr val="dk1"/>
              </a:buClr>
              <a:buSzPct val="100000"/>
              <a:buFont typeface="Calibri"/>
            </a:pPr>
            <a:r>
              <a:rPr lang="en-US" sz="3000" b="0" i="0" u="none" strike="noStrike" cap="none" dirty="0">
                <a:solidFill>
                  <a:schemeClr val="dk1"/>
                </a:solidFill>
                <a:latin typeface="Calibri"/>
                <a:ea typeface="Calibri"/>
                <a:cs typeface="Calibri"/>
                <a:sym typeface="Calibri"/>
              </a:rPr>
              <a:t>Can begin as early as kindergarten</a:t>
            </a:r>
          </a:p>
          <a:p>
            <a:pPr marL="342900" marR="0" lvl="0" indent="-342900" algn="l" rtl="0">
              <a:lnSpc>
                <a:spcPct val="100000"/>
              </a:lnSpc>
              <a:spcBef>
                <a:spcPts val="0"/>
              </a:spcBef>
              <a:spcAft>
                <a:spcPts val="0"/>
              </a:spcAft>
              <a:buClr>
                <a:schemeClr val="dk1"/>
              </a:buClr>
              <a:buSzPct val="25000"/>
              <a:buFont typeface="Calibri"/>
              <a:buNone/>
            </a:pPr>
            <a:endParaRPr sz="3200" b="0" i="0" u="none" strike="noStrike" cap="none" dirty="0">
              <a:solidFill>
                <a:schemeClr val="dk1"/>
              </a:solidFill>
              <a:latin typeface="Calibri"/>
              <a:ea typeface="Calibri"/>
              <a:cs typeface="Calibri"/>
              <a:sym typeface="Calibri"/>
            </a:endParaRPr>
          </a:p>
        </p:txBody>
      </p:sp>
      <p:sp>
        <p:nvSpPr>
          <p:cNvPr id="801" name="Shape 801"/>
          <p:cNvSpPr txBox="1">
            <a:spLocks noGrp="1"/>
          </p:cNvSpPr>
          <p:nvPr>
            <p:ph type="sldNum" idx="12"/>
          </p:nvPr>
        </p:nvSpPr>
        <p:spPr>
          <a:xfrm>
            <a:off x="6858000" y="6477000"/>
            <a:ext cx="2133598" cy="476251"/>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a:solidFill>
                  <a:schemeClr val="dk1"/>
                </a:solidFill>
                <a:latin typeface="Arial"/>
                <a:ea typeface="Arial"/>
                <a:cs typeface="Arial"/>
                <a:sym typeface="Arial"/>
              </a:rPr>
              <a:t>66</a:t>
            </a:fld>
            <a:endParaRPr lang="en-US" sz="1400" b="0" i="0" u="none" strike="noStrike" cap="none" dirty="0">
              <a:solidFill>
                <a:schemeClr val="dk1"/>
              </a:solidFill>
              <a:latin typeface="Arial"/>
              <a:ea typeface="Arial"/>
              <a:cs typeface="Arial"/>
              <a:sym typeface="Arial"/>
            </a:endParaRPr>
          </a:p>
        </p:txBody>
      </p:sp>
      <p:pic>
        <p:nvPicPr>
          <p:cNvPr id="802" name="Shape 802"/>
          <p:cNvPicPr preferRelativeResize="0"/>
          <p:nvPr/>
        </p:nvPicPr>
        <p:blipFill rotWithShape="1">
          <a:blip r:embed="rId3">
            <a:alphaModFix/>
          </a:blip>
          <a:srcRect/>
          <a:stretch/>
        </p:blipFill>
        <p:spPr>
          <a:xfrm>
            <a:off x="6476997" y="4267200"/>
            <a:ext cx="2438399" cy="1724025"/>
          </a:xfrm>
          <a:prstGeom prst="rect">
            <a:avLst/>
          </a:prstGeom>
          <a:noFill/>
          <a:ln>
            <a:noFill/>
          </a:ln>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807"/>
        <p:cNvGrpSpPr/>
        <p:nvPr/>
      </p:nvGrpSpPr>
      <p:grpSpPr>
        <a:xfrm>
          <a:off x="0" y="0"/>
          <a:ext cx="0" cy="0"/>
          <a:chOff x="0" y="0"/>
          <a:chExt cx="0" cy="0"/>
        </a:xfrm>
      </p:grpSpPr>
      <p:sp>
        <p:nvSpPr>
          <p:cNvPr id="808" name="Shape 808"/>
          <p:cNvSpPr txBox="1">
            <a:spLocks noGrp="1"/>
          </p:cNvSpPr>
          <p:nvPr>
            <p:ph type="title"/>
          </p:nvPr>
        </p:nvSpPr>
        <p:spPr>
          <a:xfrm>
            <a:off x="109550" y="685800"/>
            <a:ext cx="90345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2"/>
              </a:buClr>
              <a:buSzPct val="25000"/>
              <a:buFont typeface="Calibri"/>
              <a:buNone/>
            </a:pPr>
            <a:r>
              <a:rPr lang="en-US" sz="3600" b="1" i="0" u="none" strike="noStrike" cap="none" dirty="0">
                <a:solidFill>
                  <a:schemeClr val="dk2"/>
                </a:solidFill>
                <a:latin typeface="Calibri"/>
                <a:ea typeface="Calibri"/>
                <a:cs typeface="Calibri"/>
                <a:sym typeface="Calibri"/>
              </a:rPr>
              <a:t>Activities To Support Fraction</a:t>
            </a:r>
            <a:r>
              <a:rPr lang="en-US" b="1" dirty="0"/>
              <a:t> </a:t>
            </a:r>
            <a:r>
              <a:rPr lang="en-US" sz="3600" b="1" i="0" u="none" strike="noStrike" cap="none" dirty="0">
                <a:solidFill>
                  <a:schemeClr val="dk2"/>
                </a:solidFill>
                <a:latin typeface="Calibri"/>
                <a:ea typeface="Calibri"/>
                <a:cs typeface="Calibri"/>
                <a:sym typeface="Calibri"/>
              </a:rPr>
              <a:t>Understanding</a:t>
            </a:r>
          </a:p>
        </p:txBody>
      </p:sp>
      <p:sp>
        <p:nvSpPr>
          <p:cNvPr id="809" name="Shape 809"/>
          <p:cNvSpPr txBox="1">
            <a:spLocks noGrp="1"/>
          </p:cNvSpPr>
          <p:nvPr>
            <p:ph type="body" idx="1"/>
          </p:nvPr>
        </p:nvSpPr>
        <p:spPr>
          <a:xfrm>
            <a:off x="457200" y="1983693"/>
            <a:ext cx="8229600" cy="4525963"/>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Calibri"/>
              <a:buChar char="•"/>
            </a:pPr>
            <a:r>
              <a:rPr lang="en-US" sz="3200" b="0" i="0" u="none" strike="noStrike" cap="none" dirty="0">
                <a:solidFill>
                  <a:schemeClr val="dk1"/>
                </a:solidFill>
                <a:latin typeface="Calibri"/>
                <a:ea typeface="Calibri"/>
                <a:cs typeface="Calibri"/>
                <a:sym typeface="Calibri"/>
              </a:rPr>
              <a:t>Form groups:  Kindergarten, First, and Second grade</a:t>
            </a:r>
          </a:p>
          <a:p>
            <a:pPr marL="342900" marR="0" lvl="0" indent="-342900" algn="l" rtl="0">
              <a:lnSpc>
                <a:spcPct val="100000"/>
              </a:lnSpc>
              <a:spcBef>
                <a:spcPts val="640"/>
              </a:spcBef>
              <a:spcAft>
                <a:spcPts val="0"/>
              </a:spcAft>
              <a:buClr>
                <a:schemeClr val="dk1"/>
              </a:buClr>
              <a:buSzPct val="25000"/>
              <a:buFont typeface="Calibri"/>
              <a:buNone/>
            </a:pPr>
            <a:endParaRPr sz="3200" b="0" i="0" u="none" strike="noStrike" cap="none" dirty="0">
              <a:solidFill>
                <a:schemeClr val="dk1"/>
              </a:solidFill>
              <a:latin typeface="Calibri"/>
              <a:ea typeface="Calibri"/>
              <a:cs typeface="Calibri"/>
              <a:sym typeface="Calibri"/>
            </a:endParaRPr>
          </a:p>
        </p:txBody>
      </p:sp>
      <p:sp>
        <p:nvSpPr>
          <p:cNvPr id="810" name="Shape 810"/>
          <p:cNvSpPr txBox="1">
            <a:spLocks noGrp="1"/>
          </p:cNvSpPr>
          <p:nvPr>
            <p:ph type="sldNum" idx="12"/>
          </p:nvPr>
        </p:nvSpPr>
        <p:spPr>
          <a:xfrm>
            <a:off x="6858000" y="6477000"/>
            <a:ext cx="2133598" cy="476251"/>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a:solidFill>
                  <a:schemeClr val="dk1"/>
                </a:solidFill>
                <a:latin typeface="Arial"/>
                <a:ea typeface="Arial"/>
                <a:cs typeface="Arial"/>
                <a:sym typeface="Arial"/>
              </a:rPr>
              <a:t>67</a:t>
            </a:fld>
            <a:endParaRPr lang="en-US" sz="1400" b="0" i="0" u="none" strike="noStrike" cap="none" dirty="0">
              <a:solidFill>
                <a:schemeClr val="dk1"/>
              </a:solidFill>
              <a:latin typeface="Arial"/>
              <a:ea typeface="Arial"/>
              <a:cs typeface="Arial"/>
              <a:sym typeface="Arial"/>
            </a:endParaRPr>
          </a:p>
        </p:txBody>
      </p:sp>
      <p:pic>
        <p:nvPicPr>
          <p:cNvPr id="811" name="Shape 811"/>
          <p:cNvPicPr preferRelativeResize="0"/>
          <p:nvPr/>
        </p:nvPicPr>
        <p:blipFill rotWithShape="1">
          <a:blip r:embed="rId3">
            <a:alphaModFix/>
          </a:blip>
          <a:srcRect/>
          <a:stretch/>
        </p:blipFill>
        <p:spPr>
          <a:xfrm>
            <a:off x="2967025" y="3234161"/>
            <a:ext cx="3209925" cy="2924175"/>
          </a:xfrm>
          <a:prstGeom prst="rect">
            <a:avLst/>
          </a:prstGeom>
          <a:noFill/>
          <a:ln>
            <a:noFill/>
          </a:ln>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816"/>
        <p:cNvGrpSpPr/>
        <p:nvPr/>
      </p:nvGrpSpPr>
      <p:grpSpPr>
        <a:xfrm>
          <a:off x="0" y="0"/>
          <a:ext cx="0" cy="0"/>
          <a:chOff x="0" y="0"/>
          <a:chExt cx="0" cy="0"/>
        </a:xfrm>
      </p:grpSpPr>
      <p:sp>
        <p:nvSpPr>
          <p:cNvPr id="817" name="Shape 817"/>
          <p:cNvSpPr txBox="1">
            <a:spLocks noGrp="1"/>
          </p:cNvSpPr>
          <p:nvPr>
            <p:ph type="title"/>
          </p:nvPr>
        </p:nvSpPr>
        <p:spPr>
          <a:xfrm>
            <a:off x="76200" y="685800"/>
            <a:ext cx="87945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2"/>
              </a:buClr>
              <a:buSzPct val="25000"/>
              <a:buFont typeface="Calibri"/>
              <a:buNone/>
            </a:pPr>
            <a:r>
              <a:rPr lang="en-US" sz="3600" b="1" i="0" u="none" strike="noStrike" cap="none" dirty="0">
                <a:solidFill>
                  <a:schemeClr val="dk2"/>
                </a:solidFill>
                <a:latin typeface="Calibri"/>
                <a:ea typeface="Calibri"/>
                <a:cs typeface="Calibri"/>
                <a:sym typeface="Calibri"/>
              </a:rPr>
              <a:t>Activities To Support Fractio</a:t>
            </a:r>
            <a:r>
              <a:rPr lang="en-US" b="1" dirty="0"/>
              <a:t>n </a:t>
            </a:r>
            <a:r>
              <a:rPr lang="en-US" sz="3600" b="1" i="0" u="none" strike="noStrike" cap="none" dirty="0">
                <a:solidFill>
                  <a:schemeClr val="dk2"/>
                </a:solidFill>
                <a:latin typeface="Calibri"/>
                <a:ea typeface="Calibri"/>
                <a:cs typeface="Calibri"/>
                <a:sym typeface="Calibri"/>
              </a:rPr>
              <a:t>Understanding</a:t>
            </a:r>
          </a:p>
        </p:txBody>
      </p:sp>
      <p:sp>
        <p:nvSpPr>
          <p:cNvPr id="818" name="Shape 818"/>
          <p:cNvSpPr txBox="1">
            <a:spLocks noGrp="1"/>
          </p:cNvSpPr>
          <p:nvPr>
            <p:ph type="body" idx="1"/>
          </p:nvPr>
        </p:nvSpPr>
        <p:spPr>
          <a:xfrm>
            <a:off x="457200" y="1983693"/>
            <a:ext cx="8229600" cy="45261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640"/>
              </a:spcBef>
              <a:spcAft>
                <a:spcPts val="0"/>
              </a:spcAft>
              <a:buClr>
                <a:schemeClr val="dk1"/>
              </a:buClr>
              <a:buSzPct val="100000"/>
              <a:buFont typeface="Calibri"/>
              <a:buChar char="•"/>
            </a:pPr>
            <a:r>
              <a:rPr lang="en-US" sz="3200" b="0" i="0" u="none" strike="noStrike" cap="none" dirty="0" smtClean="0">
                <a:solidFill>
                  <a:schemeClr val="dk1"/>
                </a:solidFill>
                <a:latin typeface="Calibri"/>
                <a:ea typeface="Calibri"/>
                <a:cs typeface="Calibri"/>
                <a:sym typeface="Calibri"/>
              </a:rPr>
              <a:t>Form </a:t>
            </a:r>
            <a:r>
              <a:rPr lang="en-US" sz="3200" b="0" i="0" u="none" strike="noStrike" cap="none" dirty="0">
                <a:solidFill>
                  <a:schemeClr val="dk1"/>
                </a:solidFill>
                <a:latin typeface="Calibri"/>
                <a:ea typeface="Calibri"/>
                <a:cs typeface="Calibri"/>
                <a:sym typeface="Calibri"/>
              </a:rPr>
              <a:t>groups of </a:t>
            </a:r>
            <a:r>
              <a:rPr lang="en-US" sz="3200" b="0" i="0" u="none" strike="noStrike" cap="none" dirty="0" smtClean="0">
                <a:solidFill>
                  <a:schemeClr val="dk1"/>
                </a:solidFill>
                <a:latin typeface="Calibri"/>
                <a:ea typeface="Calibri"/>
                <a:cs typeface="Calibri"/>
                <a:sym typeface="Calibri"/>
              </a:rPr>
              <a:t>four.</a:t>
            </a:r>
            <a:endParaRPr lang="en-US" sz="3200" b="0" i="0" u="none" strike="noStrike" cap="none" dirty="0">
              <a:solidFill>
                <a:schemeClr val="dk1"/>
              </a:solidFill>
              <a:latin typeface="Calibri"/>
              <a:ea typeface="Calibri"/>
              <a:cs typeface="Calibri"/>
              <a:sym typeface="Calibri"/>
            </a:endParaRPr>
          </a:p>
          <a:p>
            <a:pPr marL="342900" marR="0" lvl="0" indent="-342900" algn="l" rtl="0">
              <a:lnSpc>
                <a:spcPct val="100000"/>
              </a:lnSpc>
              <a:spcBef>
                <a:spcPts val="640"/>
              </a:spcBef>
              <a:spcAft>
                <a:spcPts val="0"/>
              </a:spcAft>
              <a:buClr>
                <a:schemeClr val="dk1"/>
              </a:buClr>
              <a:buSzPct val="100000"/>
              <a:buFont typeface="Calibri"/>
              <a:buChar char="•"/>
            </a:pPr>
            <a:r>
              <a:rPr lang="en-US" sz="3200" b="0" i="0" u="none" strike="noStrike" cap="none" dirty="0">
                <a:solidFill>
                  <a:schemeClr val="dk1"/>
                </a:solidFill>
                <a:latin typeface="Calibri"/>
                <a:ea typeface="Calibri"/>
                <a:cs typeface="Calibri"/>
                <a:sym typeface="Calibri"/>
              </a:rPr>
              <a:t>On </a:t>
            </a:r>
            <a:r>
              <a:rPr lang="en-US" sz="3200" b="0" i="0" u="none" strike="noStrike" cap="none" dirty="0" smtClean="0">
                <a:solidFill>
                  <a:schemeClr val="dk1"/>
                </a:solidFill>
                <a:latin typeface="Calibri"/>
                <a:ea typeface="Calibri"/>
                <a:cs typeface="Calibri"/>
                <a:sym typeface="Calibri"/>
              </a:rPr>
              <a:t>chart </a:t>
            </a:r>
            <a:r>
              <a:rPr lang="en-US" dirty="0"/>
              <a:t>p</a:t>
            </a:r>
            <a:r>
              <a:rPr lang="en-US" sz="3200" b="0" i="0" u="none" strike="noStrike" cap="none" dirty="0" smtClean="0">
                <a:solidFill>
                  <a:schemeClr val="dk1"/>
                </a:solidFill>
                <a:latin typeface="Calibri"/>
                <a:ea typeface="Calibri"/>
                <a:cs typeface="Calibri"/>
                <a:sym typeface="Calibri"/>
              </a:rPr>
              <a:t>aper</a:t>
            </a:r>
            <a:r>
              <a:rPr lang="en-US" sz="3200" b="0" i="0" u="none" strike="noStrike" cap="none" dirty="0">
                <a:solidFill>
                  <a:schemeClr val="dk1"/>
                </a:solidFill>
                <a:latin typeface="Calibri"/>
                <a:ea typeface="Calibri"/>
                <a:cs typeface="Calibri"/>
                <a:sym typeface="Calibri"/>
              </a:rPr>
              <a:t>, collaboratively solve your grade level </a:t>
            </a:r>
            <a:r>
              <a:rPr lang="en-US" sz="3200" b="0" i="0" u="none" strike="noStrike" cap="none" dirty="0" smtClean="0">
                <a:solidFill>
                  <a:schemeClr val="dk1"/>
                </a:solidFill>
                <a:latin typeface="Calibri"/>
                <a:ea typeface="Calibri"/>
                <a:cs typeface="Calibri"/>
                <a:sym typeface="Calibri"/>
              </a:rPr>
              <a:t>problem.</a:t>
            </a:r>
            <a:endParaRPr lang="en-US" sz="3200" b="0" i="0" u="none" strike="noStrike" cap="none" dirty="0">
              <a:solidFill>
                <a:schemeClr val="dk1"/>
              </a:solidFill>
              <a:latin typeface="Calibri"/>
              <a:ea typeface="Calibri"/>
              <a:cs typeface="Calibri"/>
              <a:sym typeface="Calibri"/>
            </a:endParaRPr>
          </a:p>
          <a:p>
            <a:pPr marL="342900" marR="0" lvl="0" indent="-342900" algn="l" rtl="0">
              <a:lnSpc>
                <a:spcPct val="100000"/>
              </a:lnSpc>
              <a:spcBef>
                <a:spcPts val="640"/>
              </a:spcBef>
              <a:spcAft>
                <a:spcPts val="0"/>
              </a:spcAft>
              <a:buClr>
                <a:schemeClr val="dk1"/>
              </a:buClr>
              <a:buSzPct val="100000"/>
              <a:buFont typeface="Calibri"/>
              <a:buChar char="•"/>
            </a:pPr>
            <a:r>
              <a:rPr lang="en-US" sz="3200" b="0" i="0" u="none" strike="noStrike" cap="none" dirty="0">
                <a:solidFill>
                  <a:schemeClr val="dk1"/>
                </a:solidFill>
                <a:latin typeface="Calibri"/>
                <a:ea typeface="Calibri"/>
                <a:cs typeface="Calibri"/>
                <a:sym typeface="Calibri"/>
              </a:rPr>
              <a:t>Be mindful of the grade level parameters when </a:t>
            </a:r>
            <a:r>
              <a:rPr lang="en-US" sz="3200" b="0" i="0" u="none" strike="noStrike" cap="none" dirty="0" smtClean="0">
                <a:solidFill>
                  <a:schemeClr val="dk1"/>
                </a:solidFill>
                <a:latin typeface="Calibri"/>
                <a:ea typeface="Calibri"/>
                <a:cs typeface="Calibri"/>
                <a:sym typeface="Calibri"/>
              </a:rPr>
              <a:t>solving.</a:t>
            </a:r>
            <a:endParaRPr lang="en-US" sz="3200" b="0" i="0" u="none" strike="noStrike" cap="none" dirty="0">
              <a:solidFill>
                <a:schemeClr val="dk1"/>
              </a:solidFill>
              <a:latin typeface="Calibri"/>
              <a:ea typeface="Calibri"/>
              <a:cs typeface="Calibri"/>
              <a:sym typeface="Calibri"/>
            </a:endParaRPr>
          </a:p>
          <a:p>
            <a:pPr marL="342900" marR="0" lvl="0" indent="-342900" algn="l" rtl="0">
              <a:lnSpc>
                <a:spcPct val="100000"/>
              </a:lnSpc>
              <a:spcBef>
                <a:spcPts val="640"/>
              </a:spcBef>
              <a:spcAft>
                <a:spcPts val="0"/>
              </a:spcAft>
              <a:buClr>
                <a:schemeClr val="dk1"/>
              </a:buClr>
              <a:buSzPct val="25000"/>
              <a:buFont typeface="Calibri"/>
              <a:buNone/>
            </a:pPr>
            <a:endParaRPr sz="3200" b="0" i="0" u="none" strike="noStrike" cap="none" dirty="0">
              <a:solidFill>
                <a:schemeClr val="dk1"/>
              </a:solidFill>
              <a:latin typeface="Calibri"/>
              <a:ea typeface="Calibri"/>
              <a:cs typeface="Calibri"/>
              <a:sym typeface="Calibri"/>
            </a:endParaRPr>
          </a:p>
        </p:txBody>
      </p:sp>
      <p:sp>
        <p:nvSpPr>
          <p:cNvPr id="819" name="Shape 819"/>
          <p:cNvSpPr txBox="1">
            <a:spLocks noGrp="1"/>
          </p:cNvSpPr>
          <p:nvPr>
            <p:ph type="sldNum" idx="12"/>
          </p:nvPr>
        </p:nvSpPr>
        <p:spPr>
          <a:xfrm>
            <a:off x="6858000" y="6477000"/>
            <a:ext cx="2133599" cy="4764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a:solidFill>
                  <a:schemeClr val="dk1"/>
                </a:solidFill>
                <a:latin typeface="Arial"/>
                <a:ea typeface="Arial"/>
                <a:cs typeface="Arial"/>
                <a:sym typeface="Arial"/>
              </a:rPr>
              <a:t>68</a:t>
            </a:fld>
            <a:endParaRPr lang="en-US" sz="1400" b="0" i="0" u="none" strike="noStrike" cap="none" dirty="0">
              <a:solidFill>
                <a:schemeClr val="dk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824"/>
        <p:cNvGrpSpPr/>
        <p:nvPr/>
      </p:nvGrpSpPr>
      <p:grpSpPr>
        <a:xfrm>
          <a:off x="0" y="0"/>
          <a:ext cx="0" cy="0"/>
          <a:chOff x="0" y="0"/>
          <a:chExt cx="0" cy="0"/>
        </a:xfrm>
      </p:grpSpPr>
      <p:sp>
        <p:nvSpPr>
          <p:cNvPr id="825" name="Shape 825"/>
          <p:cNvSpPr txBox="1">
            <a:spLocks noGrp="1"/>
          </p:cNvSpPr>
          <p:nvPr>
            <p:ph type="title"/>
          </p:nvPr>
        </p:nvSpPr>
        <p:spPr>
          <a:xfrm>
            <a:off x="457200" y="685800"/>
            <a:ext cx="82296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2"/>
              </a:buClr>
              <a:buSzPct val="25000"/>
              <a:buFont typeface="Calibri"/>
              <a:buNone/>
            </a:pPr>
            <a:r>
              <a:rPr lang="en-US" sz="4000" b="1" i="0" u="none" strike="noStrike" cap="none" dirty="0">
                <a:solidFill>
                  <a:schemeClr val="dk2"/>
                </a:solidFill>
                <a:latin typeface="Calibri"/>
                <a:ea typeface="Calibri"/>
                <a:cs typeface="Calibri"/>
                <a:sym typeface="Calibri"/>
              </a:rPr>
              <a:t>Fraction Problems</a:t>
            </a:r>
          </a:p>
        </p:txBody>
      </p:sp>
      <p:grpSp>
        <p:nvGrpSpPr>
          <p:cNvPr id="826" name="Shape 826"/>
          <p:cNvGrpSpPr/>
          <p:nvPr/>
        </p:nvGrpSpPr>
        <p:grpSpPr>
          <a:xfrm>
            <a:off x="-4659767" y="1200510"/>
            <a:ext cx="13284108" cy="6093694"/>
            <a:chOff x="-5116967" y="-783864"/>
            <a:chExt cx="13284108" cy="6093694"/>
          </a:xfrm>
        </p:grpSpPr>
        <p:sp>
          <p:nvSpPr>
            <p:cNvPr id="827" name="Shape 827"/>
            <p:cNvSpPr/>
            <p:nvPr/>
          </p:nvSpPr>
          <p:spPr>
            <a:xfrm>
              <a:off x="-5116967" y="-783864"/>
              <a:ext cx="6093694" cy="6093694"/>
            </a:xfrm>
            <a:prstGeom prst="blockArc">
              <a:avLst>
                <a:gd name="adj1" fmla="val 18900000"/>
                <a:gd name="adj2" fmla="val 2700000"/>
                <a:gd name="adj3" fmla="val 354"/>
              </a:avLst>
            </a:prstGeom>
            <a:noFill/>
            <a:ln w="25400" cap="flat" cmpd="sng">
              <a:solidFill>
                <a:srgbClr val="93B1B3"/>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latin typeface="Arial"/>
                <a:ea typeface="Arial"/>
                <a:cs typeface="Arial"/>
                <a:sym typeface="Arial"/>
              </a:endParaRPr>
            </a:p>
          </p:txBody>
        </p:sp>
        <p:sp>
          <p:nvSpPr>
            <p:cNvPr id="828" name="Shape 828"/>
            <p:cNvSpPr/>
            <p:nvPr/>
          </p:nvSpPr>
          <p:spPr>
            <a:xfrm>
              <a:off x="628202" y="452595"/>
              <a:ext cx="7538937" cy="905191"/>
            </a:xfrm>
            <a:prstGeom prst="rect">
              <a:avLst/>
            </a:prstGeom>
            <a:solidFill>
              <a:schemeClr val="accent1"/>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latin typeface="Arial"/>
                <a:ea typeface="Arial"/>
                <a:cs typeface="Arial"/>
                <a:sym typeface="Arial"/>
              </a:endParaRPr>
            </a:p>
          </p:txBody>
        </p:sp>
        <p:sp>
          <p:nvSpPr>
            <p:cNvPr id="829" name="Shape 829"/>
            <p:cNvSpPr txBox="1"/>
            <p:nvPr/>
          </p:nvSpPr>
          <p:spPr>
            <a:xfrm>
              <a:off x="628202" y="452595"/>
              <a:ext cx="7538937" cy="905191"/>
            </a:xfrm>
            <a:prstGeom prst="rect">
              <a:avLst/>
            </a:prstGeom>
            <a:noFill/>
            <a:ln>
              <a:noFill/>
            </a:ln>
          </p:spPr>
          <p:txBody>
            <a:bodyPr lIns="718475" tIns="71100" rIns="71100" bIns="71100" anchor="ctr" anchorCtr="0">
              <a:noAutofit/>
            </a:bodyPr>
            <a:lstStyle/>
            <a:p>
              <a:pPr marL="0" marR="0" lvl="0" indent="0" algn="l" rtl="0">
                <a:lnSpc>
                  <a:spcPct val="90000"/>
                </a:lnSpc>
                <a:spcBef>
                  <a:spcPts val="0"/>
                </a:spcBef>
                <a:spcAft>
                  <a:spcPts val="0"/>
                </a:spcAft>
                <a:buClr>
                  <a:schemeClr val="dk1"/>
                </a:buClr>
                <a:buSzPct val="25000"/>
                <a:buFont typeface="Arial"/>
                <a:buNone/>
              </a:pPr>
              <a:r>
                <a:rPr lang="en-US" sz="2800" b="0" i="0" u="none" strike="noStrike" cap="none" dirty="0">
                  <a:solidFill>
                    <a:schemeClr val="dk1"/>
                  </a:solidFill>
                  <a:latin typeface="Arial"/>
                  <a:ea typeface="Arial"/>
                  <a:cs typeface="Arial"/>
                  <a:sym typeface="Arial"/>
                </a:rPr>
                <a:t>Four children sharing five sandwiches</a:t>
              </a:r>
            </a:p>
          </p:txBody>
        </p:sp>
        <p:sp>
          <p:nvSpPr>
            <p:cNvPr id="830" name="Shape 830"/>
            <p:cNvSpPr/>
            <p:nvPr/>
          </p:nvSpPr>
          <p:spPr>
            <a:xfrm>
              <a:off x="62458" y="339445"/>
              <a:ext cx="1131488" cy="1131488"/>
            </a:xfrm>
            <a:prstGeom prst="ellipse">
              <a:avLst/>
            </a:prstGeom>
            <a:solidFill>
              <a:schemeClr val="lt1"/>
            </a:solidFill>
            <a:ln w="25400" cap="flat" cmpd="sng">
              <a:solidFill>
                <a:schemeClr val="accent1"/>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latin typeface="Arial"/>
                <a:ea typeface="Arial"/>
                <a:cs typeface="Arial"/>
                <a:sym typeface="Arial"/>
              </a:endParaRPr>
            </a:p>
          </p:txBody>
        </p:sp>
        <p:sp>
          <p:nvSpPr>
            <p:cNvPr id="831" name="Shape 831"/>
            <p:cNvSpPr/>
            <p:nvPr/>
          </p:nvSpPr>
          <p:spPr>
            <a:xfrm>
              <a:off x="957241" y="1810383"/>
              <a:ext cx="7209900" cy="905191"/>
            </a:xfrm>
            <a:prstGeom prst="rect">
              <a:avLst/>
            </a:prstGeom>
            <a:solidFill>
              <a:schemeClr val="accent1"/>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latin typeface="Arial"/>
                <a:ea typeface="Arial"/>
                <a:cs typeface="Arial"/>
                <a:sym typeface="Arial"/>
              </a:endParaRPr>
            </a:p>
          </p:txBody>
        </p:sp>
        <p:sp>
          <p:nvSpPr>
            <p:cNvPr id="832" name="Shape 832"/>
            <p:cNvSpPr txBox="1"/>
            <p:nvPr/>
          </p:nvSpPr>
          <p:spPr>
            <a:xfrm>
              <a:off x="957241" y="1810383"/>
              <a:ext cx="7209900" cy="905191"/>
            </a:xfrm>
            <a:prstGeom prst="rect">
              <a:avLst/>
            </a:prstGeom>
            <a:noFill/>
            <a:ln>
              <a:noFill/>
            </a:ln>
          </p:spPr>
          <p:txBody>
            <a:bodyPr lIns="718475" tIns="71100" rIns="71100" bIns="71100" anchor="ctr" anchorCtr="0">
              <a:noAutofit/>
            </a:bodyPr>
            <a:lstStyle/>
            <a:p>
              <a:pPr marL="0" marR="0" lvl="0" indent="0" algn="l" rtl="0">
                <a:lnSpc>
                  <a:spcPct val="90000"/>
                </a:lnSpc>
                <a:spcBef>
                  <a:spcPts val="0"/>
                </a:spcBef>
                <a:spcAft>
                  <a:spcPts val="0"/>
                </a:spcAft>
                <a:buClr>
                  <a:schemeClr val="dk1"/>
                </a:buClr>
                <a:buSzPct val="25000"/>
                <a:buFont typeface="Arial"/>
                <a:buNone/>
              </a:pPr>
              <a:r>
                <a:rPr lang="en-US" sz="2800" b="0" i="0" u="none" strike="noStrike" cap="none" dirty="0">
                  <a:solidFill>
                    <a:schemeClr val="dk1"/>
                  </a:solidFill>
                  <a:latin typeface="Arial"/>
                  <a:ea typeface="Arial"/>
                  <a:cs typeface="Arial"/>
                  <a:sym typeface="Arial"/>
                </a:rPr>
                <a:t>Four children sharing one piece of paper</a:t>
              </a:r>
            </a:p>
          </p:txBody>
        </p:sp>
        <p:sp>
          <p:nvSpPr>
            <p:cNvPr id="833" name="Shape 833"/>
            <p:cNvSpPr/>
            <p:nvPr/>
          </p:nvSpPr>
          <p:spPr>
            <a:xfrm>
              <a:off x="391493" y="1697234"/>
              <a:ext cx="1131488" cy="1131488"/>
            </a:xfrm>
            <a:prstGeom prst="ellipse">
              <a:avLst/>
            </a:prstGeom>
            <a:solidFill>
              <a:schemeClr val="lt1"/>
            </a:solidFill>
            <a:ln w="25400" cap="flat" cmpd="sng">
              <a:solidFill>
                <a:schemeClr val="accent1"/>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latin typeface="Arial"/>
                <a:ea typeface="Arial"/>
                <a:cs typeface="Arial"/>
                <a:sym typeface="Arial"/>
              </a:endParaRPr>
            </a:p>
          </p:txBody>
        </p:sp>
        <p:sp>
          <p:nvSpPr>
            <p:cNvPr id="834" name="Shape 834"/>
            <p:cNvSpPr/>
            <p:nvPr/>
          </p:nvSpPr>
          <p:spPr>
            <a:xfrm>
              <a:off x="628202" y="3168174"/>
              <a:ext cx="7538937" cy="905191"/>
            </a:xfrm>
            <a:prstGeom prst="rect">
              <a:avLst/>
            </a:prstGeom>
            <a:solidFill>
              <a:schemeClr val="accent1"/>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latin typeface="Arial"/>
                <a:ea typeface="Arial"/>
                <a:cs typeface="Arial"/>
                <a:sym typeface="Arial"/>
              </a:endParaRPr>
            </a:p>
          </p:txBody>
        </p:sp>
        <p:sp>
          <p:nvSpPr>
            <p:cNvPr id="835" name="Shape 835"/>
            <p:cNvSpPr txBox="1"/>
            <p:nvPr/>
          </p:nvSpPr>
          <p:spPr>
            <a:xfrm>
              <a:off x="628202" y="3168174"/>
              <a:ext cx="7538937" cy="905191"/>
            </a:xfrm>
            <a:prstGeom prst="rect">
              <a:avLst/>
            </a:prstGeom>
            <a:noFill/>
            <a:ln>
              <a:noFill/>
            </a:ln>
          </p:spPr>
          <p:txBody>
            <a:bodyPr lIns="718475" tIns="71100" rIns="71100" bIns="71100" anchor="ctr" anchorCtr="0">
              <a:noAutofit/>
            </a:bodyPr>
            <a:lstStyle/>
            <a:p>
              <a:pPr marL="0" marR="0" lvl="0" indent="0" algn="l" rtl="0">
                <a:lnSpc>
                  <a:spcPct val="90000"/>
                </a:lnSpc>
                <a:spcBef>
                  <a:spcPts val="0"/>
                </a:spcBef>
                <a:spcAft>
                  <a:spcPts val="0"/>
                </a:spcAft>
                <a:buClr>
                  <a:schemeClr val="dk1"/>
                </a:buClr>
                <a:buSzPct val="25000"/>
                <a:buFont typeface="Arial"/>
                <a:buNone/>
              </a:pPr>
              <a:r>
                <a:rPr lang="en-US" sz="2800" b="0" i="0" u="none" strike="noStrike" cap="none" dirty="0">
                  <a:solidFill>
                    <a:schemeClr val="dk1"/>
                  </a:solidFill>
                  <a:latin typeface="Arial"/>
                  <a:ea typeface="Arial"/>
                  <a:cs typeface="Arial"/>
                  <a:sym typeface="Arial"/>
                </a:rPr>
                <a:t>Two children sharing six brownies</a:t>
              </a:r>
            </a:p>
          </p:txBody>
        </p:sp>
        <p:sp>
          <p:nvSpPr>
            <p:cNvPr id="836" name="Shape 836"/>
            <p:cNvSpPr/>
            <p:nvPr/>
          </p:nvSpPr>
          <p:spPr>
            <a:xfrm>
              <a:off x="62458" y="3055025"/>
              <a:ext cx="1131488" cy="1131488"/>
            </a:xfrm>
            <a:prstGeom prst="ellipse">
              <a:avLst/>
            </a:prstGeom>
            <a:solidFill>
              <a:schemeClr val="lt1"/>
            </a:solidFill>
            <a:ln w="25400" cap="flat" cmpd="sng">
              <a:solidFill>
                <a:schemeClr val="accent1"/>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latin typeface="Arial"/>
                <a:ea typeface="Arial"/>
                <a:cs typeface="Arial"/>
                <a:sym typeface="Arial"/>
              </a:endParaRPr>
            </a:p>
          </p:txBody>
        </p:sp>
      </p:grpSp>
      <p:sp>
        <p:nvSpPr>
          <p:cNvPr id="837" name="Shape 837"/>
          <p:cNvSpPr txBox="1">
            <a:spLocks noGrp="1"/>
          </p:cNvSpPr>
          <p:nvPr>
            <p:ph type="sldNum" idx="12"/>
          </p:nvPr>
        </p:nvSpPr>
        <p:spPr>
          <a:xfrm>
            <a:off x="6858000" y="6477000"/>
            <a:ext cx="2133598" cy="476251"/>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a:solidFill>
                  <a:schemeClr val="dk1"/>
                </a:solidFill>
                <a:latin typeface="Arial"/>
                <a:ea typeface="Arial"/>
                <a:cs typeface="Arial"/>
                <a:sym typeface="Arial"/>
              </a:rPr>
              <a:t>69</a:t>
            </a:fld>
            <a:endParaRPr lang="en-US" sz="1400" b="0" i="0" u="none" strike="noStrike" cap="none" dirty="0">
              <a:solidFill>
                <a:schemeClr val="dk1"/>
              </a:solidFill>
              <a:latin typeface="Arial"/>
              <a:ea typeface="Arial"/>
              <a:cs typeface="Arial"/>
              <a:sym typeface="Arial"/>
            </a:endParaRPr>
          </a:p>
        </p:txBody>
      </p:sp>
      <p:sp>
        <p:nvSpPr>
          <p:cNvPr id="838" name="Shape 838"/>
          <p:cNvSpPr txBox="1"/>
          <p:nvPr/>
        </p:nvSpPr>
        <p:spPr>
          <a:xfrm>
            <a:off x="685800" y="5257800"/>
            <a:ext cx="838198" cy="76944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4400" b="0" i="0" u="none" strike="noStrike" cap="none" dirty="0">
                <a:solidFill>
                  <a:schemeClr val="dk1"/>
                </a:solidFill>
                <a:latin typeface="Arial"/>
                <a:ea typeface="Arial"/>
                <a:cs typeface="Arial"/>
                <a:sym typeface="Arial"/>
              </a:rPr>
              <a:t>K</a:t>
            </a:r>
          </a:p>
        </p:txBody>
      </p:sp>
      <p:sp>
        <p:nvSpPr>
          <p:cNvPr id="839" name="Shape 839"/>
          <p:cNvSpPr txBox="1"/>
          <p:nvPr/>
        </p:nvSpPr>
        <p:spPr>
          <a:xfrm>
            <a:off x="1104900" y="3862635"/>
            <a:ext cx="838198" cy="76944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4400" b="0" i="0" u="none" strike="noStrike" cap="none" dirty="0">
                <a:solidFill>
                  <a:schemeClr val="dk1"/>
                </a:solidFill>
                <a:latin typeface="Arial"/>
                <a:ea typeface="Arial"/>
                <a:cs typeface="Arial"/>
                <a:sym typeface="Arial"/>
              </a:rPr>
              <a:t>1</a:t>
            </a:r>
          </a:p>
        </p:txBody>
      </p:sp>
      <p:sp>
        <p:nvSpPr>
          <p:cNvPr id="840" name="Shape 840"/>
          <p:cNvSpPr txBox="1"/>
          <p:nvPr/>
        </p:nvSpPr>
        <p:spPr>
          <a:xfrm>
            <a:off x="838200" y="2538783"/>
            <a:ext cx="838198" cy="76944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4400" b="0" i="0" u="none" strike="noStrike" cap="none" dirty="0">
                <a:solidFill>
                  <a:schemeClr val="dk1"/>
                </a:solidFill>
                <a:latin typeface="Arial"/>
                <a:ea typeface="Arial"/>
                <a:cs typeface="Arial"/>
                <a:sym typeface="Arial"/>
              </a:rPr>
              <a:t>2</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pic>
        <p:nvPicPr>
          <p:cNvPr id="264" name="Shape 264"/>
          <p:cNvPicPr preferRelativeResize="0"/>
          <p:nvPr/>
        </p:nvPicPr>
        <p:blipFill rotWithShape="1">
          <a:blip r:embed="rId3">
            <a:alphaModFix/>
          </a:blip>
          <a:srcRect/>
          <a:stretch/>
        </p:blipFill>
        <p:spPr>
          <a:xfrm>
            <a:off x="175436" y="760800"/>
            <a:ext cx="8793125" cy="5993700"/>
          </a:xfrm>
          <a:prstGeom prst="rect">
            <a:avLst/>
          </a:prstGeom>
          <a:noFill/>
          <a:ln>
            <a:noFill/>
          </a:ln>
        </p:spPr>
      </p:pic>
      <p:sp>
        <p:nvSpPr>
          <p:cNvPr id="265" name="Shape 265"/>
          <p:cNvSpPr/>
          <p:nvPr/>
        </p:nvSpPr>
        <p:spPr>
          <a:xfrm>
            <a:off x="336225" y="1929400"/>
            <a:ext cx="5029199" cy="4594799"/>
          </a:xfrm>
          <a:prstGeom prst="rect">
            <a:avLst/>
          </a:prstGeom>
          <a:noFill/>
          <a:ln w="47625" cap="flat" cmpd="sng">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dirty="0">
              <a:solidFill>
                <a:schemeClr val="lt1"/>
              </a:solidFill>
              <a:latin typeface="Arial"/>
              <a:ea typeface="Arial"/>
              <a:cs typeface="Arial"/>
              <a:sym typeface="Arial"/>
            </a:endParaRPr>
          </a:p>
        </p:txBody>
      </p:sp>
      <p:sp>
        <p:nvSpPr>
          <p:cNvPr id="266" name="Shape 266"/>
          <p:cNvSpPr txBox="1">
            <a:spLocks noGrp="1"/>
          </p:cNvSpPr>
          <p:nvPr>
            <p:ph type="sldNum" idx="12"/>
          </p:nvPr>
        </p:nvSpPr>
        <p:spPr>
          <a:xfrm>
            <a:off x="6926075" y="6381746"/>
            <a:ext cx="2133600" cy="4764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7</a:t>
            </a:fld>
            <a:endParaRPr lang="en-US" sz="1400" b="0" i="0" u="none" strike="noStrike" cap="none" dirty="0">
              <a:solidFill>
                <a:srgbClr val="000000"/>
              </a:solidFill>
              <a:latin typeface="Arial"/>
              <a:ea typeface="Arial"/>
              <a:cs typeface="Arial"/>
              <a:sym typeface="Arial"/>
            </a:endParaRPr>
          </a:p>
        </p:txBody>
      </p:sp>
      <p:cxnSp>
        <p:nvCxnSpPr>
          <p:cNvPr id="267" name="Shape 267"/>
          <p:cNvCxnSpPr/>
          <p:nvPr/>
        </p:nvCxnSpPr>
        <p:spPr>
          <a:xfrm rot="10800000">
            <a:off x="7124050" y="4164850"/>
            <a:ext cx="533399" cy="0"/>
          </a:xfrm>
          <a:prstGeom prst="straightConnector1">
            <a:avLst/>
          </a:prstGeom>
          <a:noFill/>
          <a:ln w="38100" cap="flat" cmpd="sng">
            <a:solidFill>
              <a:srgbClr val="FF0000"/>
            </a:solidFill>
            <a:prstDash val="solid"/>
            <a:round/>
            <a:headEnd type="none" w="med" len="med"/>
            <a:tailEnd type="stealth" w="lg" len="lg"/>
          </a:ln>
        </p:spPr>
      </p:cxnSp>
      <p:cxnSp>
        <p:nvCxnSpPr>
          <p:cNvPr id="268" name="Shape 268"/>
          <p:cNvCxnSpPr/>
          <p:nvPr/>
        </p:nvCxnSpPr>
        <p:spPr>
          <a:xfrm rot="10800000">
            <a:off x="8254450" y="4514100"/>
            <a:ext cx="533399" cy="0"/>
          </a:xfrm>
          <a:prstGeom prst="straightConnector1">
            <a:avLst/>
          </a:prstGeom>
          <a:noFill/>
          <a:ln w="38100" cap="flat" cmpd="sng">
            <a:solidFill>
              <a:srgbClr val="FF0000"/>
            </a:solidFill>
            <a:prstDash val="solid"/>
            <a:round/>
            <a:headEnd type="none" w="med" len="med"/>
            <a:tailEnd type="stealth" w="lg" len="lg"/>
          </a:ln>
        </p:spPr>
      </p:cxnSp>
      <p:cxnSp>
        <p:nvCxnSpPr>
          <p:cNvPr id="269" name="Shape 269"/>
          <p:cNvCxnSpPr/>
          <p:nvPr/>
        </p:nvCxnSpPr>
        <p:spPr>
          <a:xfrm rot="10800000">
            <a:off x="7408700" y="5030600"/>
            <a:ext cx="533399" cy="0"/>
          </a:xfrm>
          <a:prstGeom prst="straightConnector1">
            <a:avLst/>
          </a:prstGeom>
          <a:noFill/>
          <a:ln w="38100" cap="flat" cmpd="sng">
            <a:solidFill>
              <a:srgbClr val="FF0000"/>
            </a:solidFill>
            <a:prstDash val="solid"/>
            <a:round/>
            <a:headEnd type="none" w="med" len="med"/>
            <a:tailEnd type="stealth" w="lg" len="lg"/>
          </a:ln>
        </p:spPr>
      </p:cxnSp>
      <p:cxnSp>
        <p:nvCxnSpPr>
          <p:cNvPr id="270" name="Shape 270"/>
          <p:cNvCxnSpPr/>
          <p:nvPr/>
        </p:nvCxnSpPr>
        <p:spPr>
          <a:xfrm rot="10800000">
            <a:off x="6132449" y="5509425"/>
            <a:ext cx="381000" cy="0"/>
          </a:xfrm>
          <a:prstGeom prst="straightConnector1">
            <a:avLst/>
          </a:prstGeom>
          <a:noFill/>
          <a:ln w="38100" cap="flat" cmpd="sng">
            <a:solidFill>
              <a:srgbClr val="FF0000"/>
            </a:solidFill>
            <a:prstDash val="solid"/>
            <a:round/>
            <a:headEnd type="none" w="med" len="med"/>
            <a:tailEnd type="stealth" w="lg" len="lg"/>
          </a:ln>
        </p:spPr>
      </p:cxnSp>
      <p:cxnSp>
        <p:nvCxnSpPr>
          <p:cNvPr id="271" name="Shape 271"/>
          <p:cNvCxnSpPr/>
          <p:nvPr/>
        </p:nvCxnSpPr>
        <p:spPr>
          <a:xfrm rot="10800000">
            <a:off x="8724150" y="6011850"/>
            <a:ext cx="533399" cy="0"/>
          </a:xfrm>
          <a:prstGeom prst="straightConnector1">
            <a:avLst/>
          </a:prstGeom>
          <a:noFill/>
          <a:ln w="38100" cap="flat" cmpd="sng">
            <a:solidFill>
              <a:srgbClr val="FF0000"/>
            </a:solidFill>
            <a:prstDash val="solid"/>
            <a:round/>
            <a:headEnd type="none" w="med" len="med"/>
            <a:tailEnd type="stealth" w="lg" len="lg"/>
          </a:ln>
        </p:spPr>
      </p:cxnSp>
      <p:cxnSp>
        <p:nvCxnSpPr>
          <p:cNvPr id="272" name="Shape 272"/>
          <p:cNvCxnSpPr/>
          <p:nvPr/>
        </p:nvCxnSpPr>
        <p:spPr>
          <a:xfrm rot="10800000">
            <a:off x="7324300" y="3429000"/>
            <a:ext cx="533399" cy="0"/>
          </a:xfrm>
          <a:prstGeom prst="straightConnector1">
            <a:avLst/>
          </a:prstGeom>
          <a:noFill/>
          <a:ln w="38100" cap="flat" cmpd="sng">
            <a:solidFill>
              <a:srgbClr val="FF0000"/>
            </a:solidFill>
            <a:prstDash val="solid"/>
            <a:round/>
            <a:headEnd type="none" w="med" len="med"/>
            <a:tailEnd type="stealth" w="lg" len="lg"/>
          </a:ln>
        </p:spPr>
      </p:cxnSp>
      <p:cxnSp>
        <p:nvCxnSpPr>
          <p:cNvPr id="273" name="Shape 273"/>
          <p:cNvCxnSpPr/>
          <p:nvPr/>
        </p:nvCxnSpPr>
        <p:spPr>
          <a:xfrm rot="10800000">
            <a:off x="8526275" y="3068525"/>
            <a:ext cx="533399" cy="0"/>
          </a:xfrm>
          <a:prstGeom prst="straightConnector1">
            <a:avLst/>
          </a:prstGeom>
          <a:noFill/>
          <a:ln w="38100" cap="flat" cmpd="sng">
            <a:solidFill>
              <a:srgbClr val="FF0000"/>
            </a:solidFill>
            <a:prstDash val="solid"/>
            <a:round/>
            <a:headEnd type="none" w="med" len="med"/>
            <a:tailEnd type="stealth" w="lg" len="lg"/>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72"/>
                                        </p:tgtEl>
                                        <p:attrNameLst>
                                          <p:attrName>style.visibility</p:attrName>
                                        </p:attrNameLst>
                                      </p:cBhvr>
                                      <p:to>
                                        <p:strVal val="visible"/>
                                      </p:to>
                                    </p:set>
                                    <p:animEffect transition="in" filter="fade">
                                      <p:cBhvr>
                                        <p:cTn id="7" dur="500"/>
                                        <p:tgtEl>
                                          <p:spTgt spid="272"/>
                                        </p:tgtEl>
                                      </p:cBhvr>
                                    </p:animEffect>
                                  </p:childTnLst>
                                </p:cTn>
                              </p:par>
                              <p:par>
                                <p:cTn id="8" presetID="10" presetClass="entr" presetSubtype="0" fill="hold" nodeType="withEffect">
                                  <p:stCondLst>
                                    <p:cond delay="0"/>
                                  </p:stCondLst>
                                  <p:childTnLst>
                                    <p:set>
                                      <p:cBhvr>
                                        <p:cTn id="9" dur="1" fill="hold">
                                          <p:stCondLst>
                                            <p:cond delay="0"/>
                                          </p:stCondLst>
                                        </p:cTn>
                                        <p:tgtEl>
                                          <p:spTgt spid="268"/>
                                        </p:tgtEl>
                                        <p:attrNameLst>
                                          <p:attrName>style.visibility</p:attrName>
                                        </p:attrNameLst>
                                      </p:cBhvr>
                                      <p:to>
                                        <p:strVal val="visible"/>
                                      </p:to>
                                    </p:set>
                                    <p:animEffect transition="in" filter="fade">
                                      <p:cBhvr>
                                        <p:cTn id="10" dur="500"/>
                                        <p:tgtEl>
                                          <p:spTgt spid="268"/>
                                        </p:tgtEl>
                                      </p:cBhvr>
                                    </p:animEffect>
                                  </p:childTnLst>
                                </p:cTn>
                              </p:par>
                              <p:par>
                                <p:cTn id="11" presetID="10" presetClass="entr" presetSubtype="0" fill="hold" nodeType="withEffect">
                                  <p:stCondLst>
                                    <p:cond delay="0"/>
                                  </p:stCondLst>
                                  <p:childTnLst>
                                    <p:set>
                                      <p:cBhvr>
                                        <p:cTn id="12" dur="1" fill="hold">
                                          <p:stCondLst>
                                            <p:cond delay="0"/>
                                          </p:stCondLst>
                                        </p:cTn>
                                        <p:tgtEl>
                                          <p:spTgt spid="269"/>
                                        </p:tgtEl>
                                        <p:attrNameLst>
                                          <p:attrName>style.visibility</p:attrName>
                                        </p:attrNameLst>
                                      </p:cBhvr>
                                      <p:to>
                                        <p:strVal val="visible"/>
                                      </p:to>
                                    </p:set>
                                    <p:animEffect transition="in" filter="fade">
                                      <p:cBhvr>
                                        <p:cTn id="13" dur="500"/>
                                        <p:tgtEl>
                                          <p:spTgt spid="269"/>
                                        </p:tgtEl>
                                      </p:cBhvr>
                                    </p:animEffect>
                                  </p:childTnLst>
                                </p:cTn>
                              </p:par>
                              <p:par>
                                <p:cTn id="14" presetID="10" presetClass="entr" presetSubtype="0" fill="hold" nodeType="withEffect">
                                  <p:stCondLst>
                                    <p:cond delay="0"/>
                                  </p:stCondLst>
                                  <p:childTnLst>
                                    <p:set>
                                      <p:cBhvr>
                                        <p:cTn id="15" dur="1" fill="hold">
                                          <p:stCondLst>
                                            <p:cond delay="0"/>
                                          </p:stCondLst>
                                        </p:cTn>
                                        <p:tgtEl>
                                          <p:spTgt spid="270"/>
                                        </p:tgtEl>
                                        <p:attrNameLst>
                                          <p:attrName>style.visibility</p:attrName>
                                        </p:attrNameLst>
                                      </p:cBhvr>
                                      <p:to>
                                        <p:strVal val="visible"/>
                                      </p:to>
                                    </p:set>
                                    <p:animEffect transition="in" filter="fade">
                                      <p:cBhvr>
                                        <p:cTn id="16" dur="500"/>
                                        <p:tgtEl>
                                          <p:spTgt spid="270"/>
                                        </p:tgtEl>
                                      </p:cBhvr>
                                    </p:animEffect>
                                  </p:childTnLst>
                                </p:cTn>
                              </p:par>
                              <p:par>
                                <p:cTn id="17" presetID="10" presetClass="entr" presetSubtype="0" fill="hold" nodeType="withEffect">
                                  <p:stCondLst>
                                    <p:cond delay="0"/>
                                  </p:stCondLst>
                                  <p:childTnLst>
                                    <p:set>
                                      <p:cBhvr>
                                        <p:cTn id="18" dur="1" fill="hold">
                                          <p:stCondLst>
                                            <p:cond delay="0"/>
                                          </p:stCondLst>
                                        </p:cTn>
                                        <p:tgtEl>
                                          <p:spTgt spid="271"/>
                                        </p:tgtEl>
                                        <p:attrNameLst>
                                          <p:attrName>style.visibility</p:attrName>
                                        </p:attrNameLst>
                                      </p:cBhvr>
                                      <p:to>
                                        <p:strVal val="visible"/>
                                      </p:to>
                                    </p:set>
                                    <p:animEffect transition="in" filter="fade">
                                      <p:cBhvr>
                                        <p:cTn id="19" dur="500"/>
                                        <p:tgtEl>
                                          <p:spTgt spid="271"/>
                                        </p:tgtEl>
                                      </p:cBhvr>
                                    </p:animEffect>
                                  </p:childTnLst>
                                </p:cTn>
                              </p:par>
                              <p:par>
                                <p:cTn id="20" presetID="10" presetClass="entr" presetSubtype="0" fill="hold" nodeType="withEffect">
                                  <p:stCondLst>
                                    <p:cond delay="0"/>
                                  </p:stCondLst>
                                  <p:childTnLst>
                                    <p:set>
                                      <p:cBhvr>
                                        <p:cTn id="21" dur="1" fill="hold">
                                          <p:stCondLst>
                                            <p:cond delay="0"/>
                                          </p:stCondLst>
                                        </p:cTn>
                                        <p:tgtEl>
                                          <p:spTgt spid="267"/>
                                        </p:tgtEl>
                                        <p:attrNameLst>
                                          <p:attrName>style.visibility</p:attrName>
                                        </p:attrNameLst>
                                      </p:cBhvr>
                                      <p:to>
                                        <p:strVal val="visible"/>
                                      </p:to>
                                    </p:set>
                                    <p:animEffect transition="in" filter="fade">
                                      <p:cBhvr>
                                        <p:cTn id="22" dur="500"/>
                                        <p:tgtEl>
                                          <p:spTgt spid="267"/>
                                        </p:tgtEl>
                                      </p:cBhvr>
                                    </p:animEffect>
                                  </p:childTnLst>
                                </p:cTn>
                              </p:par>
                              <p:par>
                                <p:cTn id="23" presetID="10" presetClass="entr" presetSubtype="0" fill="hold" nodeType="withEffect">
                                  <p:stCondLst>
                                    <p:cond delay="0"/>
                                  </p:stCondLst>
                                  <p:childTnLst>
                                    <p:set>
                                      <p:cBhvr>
                                        <p:cTn id="24" dur="1" fill="hold">
                                          <p:stCondLst>
                                            <p:cond delay="0"/>
                                          </p:stCondLst>
                                        </p:cTn>
                                        <p:tgtEl>
                                          <p:spTgt spid="273"/>
                                        </p:tgtEl>
                                        <p:attrNameLst>
                                          <p:attrName>style.visibility</p:attrName>
                                        </p:attrNameLst>
                                      </p:cBhvr>
                                      <p:to>
                                        <p:strVal val="visible"/>
                                      </p:to>
                                    </p:set>
                                    <p:animEffect transition="in" filter="fade">
                                      <p:cBhvr>
                                        <p:cTn id="25" dur="1000"/>
                                        <p:tgtEl>
                                          <p:spTgt spid="273"/>
                                        </p:tgtEl>
                                      </p:cBhvr>
                                    </p:animEffect>
                                  </p:childTnLst>
                                </p:cTn>
                              </p:par>
                              <p:par>
                                <p:cTn id="26" presetID="10" presetClass="entr" presetSubtype="0" fill="hold" nodeType="withEffect">
                                  <p:stCondLst>
                                    <p:cond delay="0"/>
                                  </p:stCondLst>
                                  <p:childTnLst>
                                    <p:set>
                                      <p:cBhvr>
                                        <p:cTn id="27" dur="1" fill="hold">
                                          <p:stCondLst>
                                            <p:cond delay="0"/>
                                          </p:stCondLst>
                                        </p:cTn>
                                        <p:tgtEl>
                                          <p:spTgt spid="273"/>
                                        </p:tgtEl>
                                        <p:attrNameLst>
                                          <p:attrName>style.visibility</p:attrName>
                                        </p:attrNameLst>
                                      </p:cBhvr>
                                      <p:to>
                                        <p:strVal val="visible"/>
                                      </p:to>
                                    </p:set>
                                    <p:animEffect transition="in" filter="fade">
                                      <p:cBhvr>
                                        <p:cTn id="28" dur="1000"/>
                                        <p:tgtEl>
                                          <p:spTgt spid="2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844"/>
        <p:cNvGrpSpPr/>
        <p:nvPr/>
      </p:nvGrpSpPr>
      <p:grpSpPr>
        <a:xfrm>
          <a:off x="0" y="0"/>
          <a:ext cx="0" cy="0"/>
          <a:chOff x="0" y="0"/>
          <a:chExt cx="0" cy="0"/>
        </a:xfrm>
      </p:grpSpPr>
      <p:sp>
        <p:nvSpPr>
          <p:cNvPr id="845" name="Shape 845"/>
          <p:cNvSpPr txBox="1">
            <a:spLocks noGrp="1"/>
          </p:cNvSpPr>
          <p:nvPr>
            <p:ph type="title"/>
          </p:nvPr>
        </p:nvSpPr>
        <p:spPr>
          <a:xfrm>
            <a:off x="457200" y="853283"/>
            <a:ext cx="82296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2"/>
              </a:buClr>
              <a:buSzPct val="25000"/>
              <a:buFont typeface="Calibri"/>
              <a:buNone/>
            </a:pPr>
            <a:r>
              <a:rPr lang="en-US" sz="4000" b="1" i="0" u="none" strike="noStrike" cap="none" dirty="0">
                <a:solidFill>
                  <a:schemeClr val="dk2"/>
                </a:solidFill>
                <a:latin typeface="Calibri"/>
                <a:ea typeface="Calibri"/>
                <a:cs typeface="Calibri"/>
                <a:sym typeface="Calibri"/>
              </a:rPr>
              <a:t>Gallery Walk</a:t>
            </a:r>
          </a:p>
        </p:txBody>
      </p:sp>
      <p:sp>
        <p:nvSpPr>
          <p:cNvPr id="846" name="Shape 846"/>
          <p:cNvSpPr txBox="1">
            <a:spLocks noGrp="1"/>
          </p:cNvSpPr>
          <p:nvPr>
            <p:ph type="sldNum" idx="12"/>
          </p:nvPr>
        </p:nvSpPr>
        <p:spPr>
          <a:xfrm>
            <a:off x="6858000" y="6477000"/>
            <a:ext cx="2133598" cy="476251"/>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a:solidFill>
                  <a:schemeClr val="dk1"/>
                </a:solidFill>
                <a:latin typeface="Arial"/>
                <a:ea typeface="Arial"/>
                <a:cs typeface="Arial"/>
                <a:sym typeface="Arial"/>
              </a:rPr>
              <a:t>70</a:t>
            </a:fld>
            <a:endParaRPr lang="en-US" sz="1400" b="0" i="0" u="none" strike="noStrike" cap="none" dirty="0">
              <a:solidFill>
                <a:schemeClr val="dk1"/>
              </a:solidFill>
              <a:latin typeface="Arial"/>
              <a:ea typeface="Arial"/>
              <a:cs typeface="Arial"/>
              <a:sym typeface="Arial"/>
            </a:endParaRPr>
          </a:p>
        </p:txBody>
      </p:sp>
      <p:pic>
        <p:nvPicPr>
          <p:cNvPr id="847" name="Shape 847"/>
          <p:cNvPicPr preferRelativeResize="0"/>
          <p:nvPr/>
        </p:nvPicPr>
        <p:blipFill rotWithShape="1">
          <a:blip r:embed="rId3">
            <a:alphaModFix/>
          </a:blip>
          <a:srcRect/>
          <a:stretch/>
        </p:blipFill>
        <p:spPr>
          <a:xfrm>
            <a:off x="762000" y="2531661"/>
            <a:ext cx="7619999" cy="3409949"/>
          </a:xfrm>
          <a:prstGeom prst="rect">
            <a:avLst/>
          </a:prstGeom>
          <a:noFill/>
          <a:ln>
            <a:noFill/>
          </a:ln>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851"/>
        <p:cNvGrpSpPr/>
        <p:nvPr/>
      </p:nvGrpSpPr>
      <p:grpSpPr>
        <a:xfrm>
          <a:off x="0" y="0"/>
          <a:ext cx="0" cy="0"/>
          <a:chOff x="0" y="0"/>
          <a:chExt cx="0" cy="0"/>
        </a:xfrm>
      </p:grpSpPr>
      <p:sp>
        <p:nvSpPr>
          <p:cNvPr id="852" name="Shape 852"/>
          <p:cNvSpPr txBox="1">
            <a:spLocks noGrp="1"/>
          </p:cNvSpPr>
          <p:nvPr>
            <p:ph type="title"/>
          </p:nvPr>
        </p:nvSpPr>
        <p:spPr>
          <a:xfrm>
            <a:off x="457200" y="853283"/>
            <a:ext cx="82296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2"/>
              </a:buClr>
              <a:buSzPct val="25000"/>
              <a:buFont typeface="Calibri"/>
              <a:buNone/>
            </a:pPr>
            <a:r>
              <a:rPr lang="en-US" sz="4000" b="1" i="0" u="none" strike="noStrike" cap="none" dirty="0">
                <a:solidFill>
                  <a:schemeClr val="dk2"/>
                </a:solidFill>
                <a:latin typeface="Calibri"/>
                <a:ea typeface="Calibri"/>
                <a:cs typeface="Calibri"/>
                <a:sym typeface="Calibri"/>
              </a:rPr>
              <a:t>Reflection</a:t>
            </a:r>
          </a:p>
        </p:txBody>
      </p:sp>
      <p:sp>
        <p:nvSpPr>
          <p:cNvPr id="853" name="Shape 853"/>
          <p:cNvSpPr txBox="1">
            <a:spLocks noGrp="1"/>
          </p:cNvSpPr>
          <p:nvPr>
            <p:ph type="sldNum" idx="12"/>
          </p:nvPr>
        </p:nvSpPr>
        <p:spPr>
          <a:xfrm>
            <a:off x="6858000" y="6477000"/>
            <a:ext cx="2133598" cy="476251"/>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a:solidFill>
                  <a:schemeClr val="dk1"/>
                </a:solidFill>
                <a:latin typeface="Arial"/>
                <a:ea typeface="Arial"/>
                <a:cs typeface="Arial"/>
                <a:sym typeface="Arial"/>
              </a:rPr>
              <a:t>71</a:t>
            </a:fld>
            <a:endParaRPr lang="en-US" sz="1400" b="0" i="0" u="none" strike="noStrike" cap="none" dirty="0">
              <a:solidFill>
                <a:schemeClr val="dk1"/>
              </a:solidFill>
              <a:latin typeface="Arial"/>
              <a:ea typeface="Arial"/>
              <a:cs typeface="Arial"/>
              <a:sym typeface="Arial"/>
            </a:endParaRPr>
          </a:p>
        </p:txBody>
      </p:sp>
      <p:pic>
        <p:nvPicPr>
          <p:cNvPr id="854" name="Shape 854"/>
          <p:cNvPicPr preferRelativeResize="0"/>
          <p:nvPr/>
        </p:nvPicPr>
        <p:blipFill rotWithShape="1">
          <a:blip r:embed="rId3">
            <a:alphaModFix/>
          </a:blip>
          <a:srcRect/>
          <a:stretch/>
        </p:blipFill>
        <p:spPr>
          <a:xfrm>
            <a:off x="3599925" y="1072704"/>
            <a:ext cx="3911100" cy="2198400"/>
          </a:xfrm>
          <a:prstGeom prst="rect">
            <a:avLst/>
          </a:prstGeom>
          <a:noFill/>
          <a:ln>
            <a:noFill/>
          </a:ln>
        </p:spPr>
      </p:pic>
      <p:sp>
        <p:nvSpPr>
          <p:cNvPr id="855" name="Shape 855"/>
          <p:cNvSpPr txBox="1"/>
          <p:nvPr/>
        </p:nvSpPr>
        <p:spPr>
          <a:xfrm>
            <a:off x="575400" y="3763350"/>
            <a:ext cx="7993200" cy="1944000"/>
          </a:xfrm>
          <a:prstGeom prst="rect">
            <a:avLst/>
          </a:prstGeom>
          <a:noFill/>
          <a:ln>
            <a:noFill/>
          </a:ln>
        </p:spPr>
        <p:txBody>
          <a:bodyPr lIns="91425" tIns="91425" rIns="91425" bIns="91425" anchor="t" anchorCtr="0">
            <a:noAutofit/>
          </a:bodyPr>
          <a:lstStyle/>
          <a:p>
            <a:pPr marL="457200" lvl="0" indent="-381000" rtl="0">
              <a:spcBef>
                <a:spcPts val="0"/>
              </a:spcBef>
              <a:buSzPct val="100000"/>
              <a:buChar char="●"/>
            </a:pPr>
            <a:r>
              <a:rPr lang="en-US" sz="2400" dirty="0"/>
              <a:t>How do equal sharing problems support understanding of fractions?</a:t>
            </a:r>
          </a:p>
          <a:p>
            <a:pPr lvl="0" rtl="0">
              <a:spcBef>
                <a:spcPts val="0"/>
              </a:spcBef>
              <a:buNone/>
            </a:pPr>
            <a:endParaRPr sz="2400" dirty="0"/>
          </a:p>
          <a:p>
            <a:pPr marL="457200" lvl="0" indent="-381000">
              <a:spcBef>
                <a:spcPts val="0"/>
              </a:spcBef>
              <a:buSzPct val="100000"/>
              <a:buChar char="●"/>
            </a:pPr>
            <a:r>
              <a:rPr lang="en-US" sz="2400" dirty="0"/>
              <a:t>How might teachers choose purposeful numbers to promote greater understanding of fractions?</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999"/>
        <p:cNvGrpSpPr/>
        <p:nvPr/>
      </p:nvGrpSpPr>
      <p:grpSpPr>
        <a:xfrm>
          <a:off x="0" y="0"/>
          <a:ext cx="0" cy="0"/>
          <a:chOff x="0" y="0"/>
          <a:chExt cx="0" cy="0"/>
        </a:xfrm>
      </p:grpSpPr>
      <p:sp>
        <p:nvSpPr>
          <p:cNvPr id="1000" name="Shape 1000"/>
          <p:cNvSpPr txBox="1">
            <a:spLocks noGrp="1"/>
          </p:cNvSpPr>
          <p:nvPr>
            <p:ph type="sldNum" idx="12"/>
          </p:nvPr>
        </p:nvSpPr>
        <p:spPr>
          <a:xfrm>
            <a:off x="6858000" y="6477000"/>
            <a:ext cx="2133598" cy="476251"/>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72</a:t>
            </a:fld>
            <a:endParaRPr lang="en-US" sz="1400" b="0" i="0" u="none" strike="noStrike" cap="none" dirty="0">
              <a:solidFill>
                <a:srgbClr val="000000"/>
              </a:solidFill>
              <a:latin typeface="Arial"/>
              <a:ea typeface="Arial"/>
              <a:cs typeface="Arial"/>
              <a:sym typeface="Arial"/>
            </a:endParaRPr>
          </a:p>
        </p:txBody>
      </p:sp>
      <p:sp>
        <p:nvSpPr>
          <p:cNvPr id="1001" name="Shape 1001"/>
          <p:cNvSpPr txBox="1"/>
          <p:nvPr/>
        </p:nvSpPr>
        <p:spPr>
          <a:xfrm>
            <a:off x="0" y="2386806"/>
            <a:ext cx="9144000" cy="2030412"/>
          </a:xfrm>
          <a:prstGeom prst="rect">
            <a:avLst/>
          </a:prstGeom>
          <a:solidFill>
            <a:srgbClr val="D9E2F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000" b="1" i="0" u="none" strike="noStrike" cap="none" dirty="0" smtClean="0">
                <a:solidFill>
                  <a:schemeClr val="dk1"/>
                </a:solidFill>
                <a:latin typeface="Calibri"/>
                <a:ea typeface="Calibri"/>
                <a:cs typeface="Calibri"/>
                <a:sym typeface="Calibri"/>
              </a:rPr>
              <a:t>3. </a:t>
            </a:r>
            <a:r>
              <a:rPr lang="en-US" sz="4000" b="1" i="0" u="none" strike="noStrike" cap="none" dirty="0">
                <a:solidFill>
                  <a:schemeClr val="dk1"/>
                </a:solidFill>
                <a:latin typeface="Calibri"/>
                <a:ea typeface="Calibri"/>
                <a:cs typeface="Calibri"/>
                <a:sym typeface="Calibri"/>
              </a:rPr>
              <a:t>Support for Implementation</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09600"/>
            <a:ext cx="8229600" cy="1143000"/>
          </a:xfrm>
        </p:spPr>
        <p:txBody>
          <a:bodyPr/>
          <a:lstStyle/>
          <a:p>
            <a:r>
              <a:rPr lang="en-US" b="1" dirty="0" smtClean="0">
                <a:hlinkClick r:id="rId3"/>
              </a:rPr>
              <a:t>Implementation Support Resources</a:t>
            </a:r>
            <a:endParaRPr lang="en-US" b="1" dirty="0"/>
          </a:p>
        </p:txBody>
      </p:sp>
      <p:sp>
        <p:nvSpPr>
          <p:cNvPr id="3" name="Content Placeholder 2"/>
          <p:cNvSpPr>
            <a:spLocks noGrp="1"/>
          </p:cNvSpPr>
          <p:nvPr>
            <p:ph idx="1"/>
          </p:nvPr>
        </p:nvSpPr>
        <p:spPr>
          <a:xfrm>
            <a:off x="457200" y="1600201"/>
            <a:ext cx="8229600" cy="4724399"/>
          </a:xfrm>
        </p:spPr>
        <p:txBody>
          <a:bodyPr/>
          <a:lstStyle/>
          <a:p>
            <a:pPr marL="688975" indent="-463550"/>
            <a:r>
              <a:rPr lang="en-US" sz="2400" dirty="0" smtClean="0"/>
              <a:t>2016 Mathematics Standards of Learning</a:t>
            </a:r>
          </a:p>
          <a:p>
            <a:pPr marL="688975" indent="-463550"/>
            <a:r>
              <a:rPr lang="en-US" sz="2400" dirty="0" smtClean="0"/>
              <a:t>2016 Mathematics Standards Curriculum Frameworks</a:t>
            </a:r>
          </a:p>
          <a:p>
            <a:pPr marL="688975" indent="-463550"/>
            <a:r>
              <a:rPr lang="en-US" sz="2400" dirty="0" smtClean="0"/>
              <a:t>2009 to 2016 Crosswalk (summary of revisions) documents </a:t>
            </a:r>
          </a:p>
          <a:p>
            <a:pPr marL="688975" indent="-463550"/>
            <a:r>
              <a:rPr lang="en-US" sz="2400" dirty="0" smtClean="0"/>
              <a:t>2016 Mathematics SOL Video Playlist (Overview, Vertical Progression &amp; Support, Implementation and Resources)</a:t>
            </a:r>
          </a:p>
          <a:p>
            <a:pPr marL="688975" indent="-463550"/>
            <a:r>
              <a:rPr lang="en-US" sz="2400" dirty="0" smtClean="0"/>
              <a:t>Progressions for Selected Content Strands</a:t>
            </a:r>
          </a:p>
          <a:p>
            <a:pPr marL="688975" indent="-463550"/>
            <a:r>
              <a:rPr lang="en-US" sz="2400" dirty="0" smtClean="0"/>
              <a:t>Narrated 2016 SOL Summary PowerPoints</a:t>
            </a:r>
          </a:p>
          <a:p>
            <a:pPr marL="688975" indent="-463550"/>
            <a:r>
              <a:rPr lang="en-US" sz="2400" dirty="0" smtClean="0"/>
              <a:t>SOL Mathematics Institutes Professional Development Resources</a:t>
            </a:r>
            <a:endParaRPr lang="en-US" sz="2400" dirty="0" smtClean="0">
              <a:solidFill>
                <a:srgbClr val="FF0000"/>
              </a:solidFill>
            </a:endParaRPr>
          </a:p>
        </p:txBody>
      </p:sp>
      <p:sp>
        <p:nvSpPr>
          <p:cNvPr id="4" name="Slide Number Placeholder 3"/>
          <p:cNvSpPr>
            <a:spLocks noGrp="1"/>
          </p:cNvSpPr>
          <p:nvPr>
            <p:ph type="sldNum" sz="quarter" idx="12"/>
          </p:nvPr>
        </p:nvSpPr>
        <p:spPr>
          <a:xfrm>
            <a:off x="6858000" y="6477000"/>
            <a:ext cx="2133600" cy="476251"/>
          </a:xfrm>
        </p:spPr>
        <p:txBody>
          <a:bodyPr/>
          <a:lstStyle/>
          <a:p>
            <a:pPr>
              <a:defRPr/>
            </a:pPr>
            <a:fld id="{623CCD90-6554-45FD-866D-1D0DE01CCFD2}" type="slidenum">
              <a:rPr lang="en-US" smtClean="0">
                <a:solidFill>
                  <a:srgbClr val="000000"/>
                </a:solidFill>
              </a:rPr>
              <a:pPr>
                <a:defRPr/>
              </a:pPr>
              <a:t>73</a:t>
            </a:fld>
            <a:endParaRPr lang="en-US" dirty="0">
              <a:solidFill>
                <a:srgbClr val="000000"/>
              </a:solidFill>
            </a:endParaRPr>
          </a:p>
        </p:txBody>
      </p:sp>
    </p:spTree>
    <p:extLst>
      <p:ext uri="{BB962C8B-B14F-4D97-AF65-F5344CB8AC3E}">
        <p14:creationId xmlns:p14="http://schemas.microsoft.com/office/powerpoint/2010/main" val="170963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1021"/>
        <p:cNvGrpSpPr/>
        <p:nvPr/>
      </p:nvGrpSpPr>
      <p:grpSpPr>
        <a:xfrm>
          <a:off x="0" y="0"/>
          <a:ext cx="0" cy="0"/>
          <a:chOff x="0" y="0"/>
          <a:chExt cx="0" cy="0"/>
        </a:xfrm>
      </p:grpSpPr>
      <p:sp>
        <p:nvSpPr>
          <p:cNvPr id="1022" name="Shape 1022"/>
          <p:cNvSpPr txBox="1">
            <a:spLocks noGrp="1"/>
          </p:cNvSpPr>
          <p:nvPr>
            <p:ph type="sldNum" idx="12"/>
          </p:nvPr>
        </p:nvSpPr>
        <p:spPr>
          <a:xfrm>
            <a:off x="6858000" y="6477000"/>
            <a:ext cx="2133598" cy="476251"/>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74</a:t>
            </a:fld>
            <a:endParaRPr lang="en-US" sz="1400" b="0" i="0" u="none" strike="noStrike" cap="none" dirty="0">
              <a:solidFill>
                <a:srgbClr val="000000"/>
              </a:solidFill>
              <a:latin typeface="Arial"/>
              <a:ea typeface="Arial"/>
              <a:cs typeface="Arial"/>
              <a:sym typeface="Arial"/>
            </a:endParaRPr>
          </a:p>
        </p:txBody>
      </p:sp>
      <p:sp>
        <p:nvSpPr>
          <p:cNvPr id="1023" name="Shape 1023"/>
          <p:cNvSpPr txBox="1">
            <a:spLocks noGrp="1"/>
          </p:cNvSpPr>
          <p:nvPr>
            <p:ph type="title" idx="4294967295"/>
          </p:nvPr>
        </p:nvSpPr>
        <p:spPr>
          <a:xfrm>
            <a:off x="0" y="304800"/>
            <a:ext cx="8381999"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Calibri"/>
              <a:buNone/>
            </a:pPr>
            <a:r>
              <a:rPr lang="en-US" sz="3600" b="1" i="0" u="none" strike="noStrike" cap="none" dirty="0">
                <a:solidFill>
                  <a:schemeClr val="dk2"/>
                </a:solidFill>
                <a:latin typeface="Calibri"/>
                <a:ea typeface="Calibri"/>
                <a:cs typeface="Calibri"/>
                <a:sym typeface="Calibri"/>
              </a:rPr>
              <a:t>Implementation Timeline</a:t>
            </a:r>
          </a:p>
        </p:txBody>
      </p:sp>
      <p:graphicFrame>
        <p:nvGraphicFramePr>
          <p:cNvPr id="1024" name="Shape 1024"/>
          <p:cNvGraphicFramePr/>
          <p:nvPr/>
        </p:nvGraphicFramePr>
        <p:xfrm>
          <a:off x="685800" y="1295400"/>
          <a:ext cx="7543800" cy="5416125"/>
        </p:xfrm>
        <a:graphic>
          <a:graphicData uri="http://schemas.openxmlformats.org/drawingml/2006/table">
            <a:tbl>
              <a:tblPr>
                <a:noFill/>
                <a:tableStyleId>{BB4DD2E2-B04B-4B88-909A-1804C29570F4}</a:tableStyleId>
              </a:tblPr>
              <a:tblGrid>
                <a:gridCol w="7543800">
                  <a:extLst>
                    <a:ext uri="{9D8B030D-6E8A-4147-A177-3AD203B41FA5}">
                      <a16:colId xmlns="" xmlns:a16="http://schemas.microsoft.com/office/drawing/2014/main" val="20000"/>
                    </a:ext>
                  </a:extLst>
                </a:gridCol>
              </a:tblGrid>
              <a:tr h="1693425">
                <a:tc>
                  <a:txBody>
                    <a:bodyPr/>
                    <a:lstStyle/>
                    <a:p>
                      <a:pPr marL="0" marR="0" lvl="0" indent="0" algn="l" rtl="0">
                        <a:lnSpc>
                          <a:spcPct val="100000"/>
                        </a:lnSpc>
                        <a:spcBef>
                          <a:spcPts val="0"/>
                        </a:spcBef>
                        <a:spcAft>
                          <a:spcPts val="0"/>
                        </a:spcAft>
                        <a:buClr>
                          <a:srgbClr val="000000"/>
                        </a:buClr>
                        <a:buSzPct val="25000"/>
                        <a:buFont typeface="Arial"/>
                        <a:buNone/>
                      </a:pPr>
                      <a:r>
                        <a:rPr lang="en-US" sz="2000" b="1" u="none" strike="noStrike" cap="none" dirty="0">
                          <a:latin typeface="Arial"/>
                          <a:ea typeface="Arial"/>
                          <a:cs typeface="Arial"/>
                          <a:sym typeface="Arial"/>
                        </a:rPr>
                        <a:t>2016-2017 School Year – Curriculum Development</a:t>
                      </a:r>
                    </a:p>
                    <a:p>
                      <a:pPr marL="0" marR="0" lvl="0" indent="0" algn="l" rtl="0">
                        <a:lnSpc>
                          <a:spcPct val="100000"/>
                        </a:lnSpc>
                        <a:spcBef>
                          <a:spcPts val="0"/>
                        </a:spcBef>
                        <a:spcAft>
                          <a:spcPts val="0"/>
                        </a:spcAft>
                        <a:buClr>
                          <a:srgbClr val="000000"/>
                        </a:buClr>
                        <a:buSzPct val="25000"/>
                        <a:buFont typeface="Arial"/>
                        <a:buNone/>
                      </a:pPr>
                      <a:r>
                        <a:rPr lang="en-US" sz="2000" u="none" strike="noStrike" cap="none" dirty="0">
                          <a:latin typeface="Arial"/>
                          <a:ea typeface="Arial"/>
                          <a:cs typeface="Arial"/>
                          <a:sym typeface="Arial"/>
                        </a:rPr>
                        <a:t>VDOE staff provides a summary of the revisions to assist school divisions in incorporating the new standards into local written curricula for inclusion in the taught curricula during the 2017-2018 school year.</a:t>
                      </a:r>
                    </a:p>
                  </a:txBody>
                  <a:tcPr marL="76125" marR="76125" marT="41900" marB="41900"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D0D0EF"/>
                    </a:solidFill>
                  </a:tcPr>
                </a:tc>
                <a:extLst>
                  <a:ext uri="{0D108BD9-81ED-4DB2-BD59-A6C34878D82A}">
                    <a16:rowId xmlns="" xmlns:a16="http://schemas.microsoft.com/office/drawing/2014/main" val="10000"/>
                  </a:ext>
                </a:extLst>
              </a:tr>
              <a:tr h="2217425">
                <a:tc>
                  <a:txBody>
                    <a:bodyPr/>
                    <a:lstStyle/>
                    <a:p>
                      <a:pPr marL="0" marR="0" lvl="0" indent="0" algn="l" rtl="0">
                        <a:lnSpc>
                          <a:spcPct val="100000"/>
                        </a:lnSpc>
                        <a:spcBef>
                          <a:spcPts val="0"/>
                        </a:spcBef>
                        <a:spcAft>
                          <a:spcPts val="0"/>
                        </a:spcAft>
                        <a:buClr>
                          <a:srgbClr val="000000"/>
                        </a:buClr>
                        <a:buSzPct val="25000"/>
                        <a:buFont typeface="Arial"/>
                        <a:buNone/>
                      </a:pPr>
                      <a:r>
                        <a:rPr lang="en-US" sz="2000" b="1" u="none" strike="noStrike" cap="none" dirty="0">
                          <a:latin typeface="Arial"/>
                          <a:ea typeface="Arial"/>
                          <a:cs typeface="Arial"/>
                          <a:sym typeface="Arial"/>
                        </a:rPr>
                        <a:t>2017-2018 School Year – Crossover Year</a:t>
                      </a:r>
                    </a:p>
                    <a:p>
                      <a:pPr marL="0" marR="0" lvl="0" indent="0" algn="l" rtl="0">
                        <a:lnSpc>
                          <a:spcPct val="100000"/>
                        </a:lnSpc>
                        <a:spcBef>
                          <a:spcPts val="0"/>
                        </a:spcBef>
                        <a:spcAft>
                          <a:spcPts val="0"/>
                        </a:spcAft>
                        <a:buClr>
                          <a:srgbClr val="000000"/>
                        </a:buClr>
                        <a:buSzPct val="25000"/>
                        <a:buFont typeface="Arial"/>
                        <a:buNone/>
                      </a:pPr>
                      <a:r>
                        <a:rPr lang="en-US" sz="2000" u="none" strike="noStrike" cap="none" dirty="0">
                          <a:latin typeface="Arial"/>
                          <a:ea typeface="Arial"/>
                          <a:cs typeface="Arial"/>
                          <a:sym typeface="Arial"/>
                        </a:rPr>
                        <a:t>2009 Mathematics Standards of Learning and 2016 Mathematics Standards of Learning are included in the written and taught curricula. Spring 2018 Standards of Learning assessments measure the 2009 Mathematics Standards of Learning and include field test items measuring the 2016 Mathematics Standards of Learning.</a:t>
                      </a:r>
                    </a:p>
                  </a:txBody>
                  <a:tcPr marL="76125" marR="76125" marT="41900" marB="41900"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FFFF99"/>
                    </a:solidFill>
                  </a:tcPr>
                </a:tc>
                <a:extLst>
                  <a:ext uri="{0D108BD9-81ED-4DB2-BD59-A6C34878D82A}">
                    <a16:rowId xmlns="" xmlns:a16="http://schemas.microsoft.com/office/drawing/2014/main" val="10001"/>
                  </a:ext>
                </a:extLst>
              </a:tr>
              <a:tr h="1505275">
                <a:tc>
                  <a:txBody>
                    <a:bodyPr/>
                    <a:lstStyle/>
                    <a:p>
                      <a:pPr marL="0" marR="0" lvl="0" indent="0" algn="l" rtl="0">
                        <a:lnSpc>
                          <a:spcPct val="100000"/>
                        </a:lnSpc>
                        <a:spcBef>
                          <a:spcPts val="0"/>
                        </a:spcBef>
                        <a:spcAft>
                          <a:spcPts val="0"/>
                        </a:spcAft>
                        <a:buClr>
                          <a:srgbClr val="000000"/>
                        </a:buClr>
                        <a:buSzPct val="25000"/>
                        <a:buFont typeface="Arial"/>
                        <a:buNone/>
                      </a:pPr>
                      <a:r>
                        <a:rPr lang="en-US" sz="2000" b="1" u="none" strike="noStrike" cap="none" dirty="0">
                          <a:latin typeface="Arial"/>
                          <a:ea typeface="Arial"/>
                          <a:cs typeface="Arial"/>
                          <a:sym typeface="Arial"/>
                        </a:rPr>
                        <a:t>2018-2019 School Year – Full-Implementation Year </a:t>
                      </a:r>
                    </a:p>
                    <a:p>
                      <a:pPr marL="0" marR="0" lvl="0" indent="0" algn="l" rtl="0">
                        <a:lnSpc>
                          <a:spcPct val="100000"/>
                        </a:lnSpc>
                        <a:spcBef>
                          <a:spcPts val="0"/>
                        </a:spcBef>
                        <a:spcAft>
                          <a:spcPts val="0"/>
                        </a:spcAft>
                        <a:buClr>
                          <a:srgbClr val="000000"/>
                        </a:buClr>
                        <a:buSzPct val="25000"/>
                        <a:buFont typeface="Arial"/>
                        <a:buNone/>
                      </a:pPr>
                      <a:r>
                        <a:rPr lang="en-US" sz="2000" u="none" strike="noStrike" cap="none" dirty="0">
                          <a:latin typeface="Arial"/>
                          <a:ea typeface="Arial"/>
                          <a:cs typeface="Arial"/>
                          <a:sym typeface="Arial"/>
                        </a:rPr>
                        <a:t>Written and taught curricula reflect the 2016 Mathematics Standards of Learning.  Standards of Learning assessments measure the 2016 Mathematics Standards of Learning.</a:t>
                      </a:r>
                    </a:p>
                  </a:txBody>
                  <a:tcPr marL="76125" marR="76125" marT="41900" marB="41900"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CAE8AA"/>
                    </a:solidFill>
                  </a:tcPr>
                </a:tc>
                <a:extLst>
                  <a:ext uri="{0D108BD9-81ED-4DB2-BD59-A6C34878D82A}">
                    <a16:rowId xmlns="" xmlns:a16="http://schemas.microsoft.com/office/drawing/2014/main" val="10002"/>
                  </a:ext>
                </a:extLst>
              </a:tr>
            </a:tbl>
          </a:graphicData>
        </a:graphic>
      </p:graphicFrame>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835727" y="3657600"/>
            <a:ext cx="5562600" cy="830997"/>
          </a:xfrm>
          <a:prstGeom prst="rect">
            <a:avLst/>
          </a:prstGeom>
          <a:noFill/>
        </p:spPr>
        <p:txBody>
          <a:bodyPr wrap="square" rtlCol="0">
            <a:spAutoFit/>
          </a:bodyPr>
          <a:lstStyle/>
          <a:p>
            <a:pPr algn="ctr"/>
            <a:r>
              <a:rPr lang="en-US" sz="2400" dirty="0" smtClean="0">
                <a:hlinkClick r:id="rId3"/>
              </a:rPr>
              <a:t>Mathematics@doe.virginia.gov</a:t>
            </a:r>
            <a:endParaRPr lang="en-US" sz="2400" dirty="0" smtClean="0"/>
          </a:p>
          <a:p>
            <a:pPr algn="ctr"/>
            <a:endParaRPr lang="en-US" sz="2400" dirty="0"/>
          </a:p>
        </p:txBody>
      </p:sp>
      <p:sp>
        <p:nvSpPr>
          <p:cNvPr id="2" name="Slide Number Placeholder 1"/>
          <p:cNvSpPr>
            <a:spLocks noGrp="1"/>
          </p:cNvSpPr>
          <p:nvPr>
            <p:ph type="sldNum" sz="quarter" idx="12"/>
          </p:nvPr>
        </p:nvSpPr>
        <p:spPr/>
        <p:txBody>
          <a:bodyPr/>
          <a:lstStyle/>
          <a:p>
            <a:fld id="{94D383E5-CD44-4E8E-A14B-87411563B6FF}" type="slidenum">
              <a:rPr lang="en-US" smtClean="0"/>
              <a:t>75</a:t>
            </a:fld>
            <a:endParaRPr lang="en-US" dirty="0"/>
          </a:p>
        </p:txBody>
      </p:sp>
      <p:sp>
        <p:nvSpPr>
          <p:cNvPr id="7" name="TextBox 6"/>
          <p:cNvSpPr txBox="1"/>
          <p:nvPr/>
        </p:nvSpPr>
        <p:spPr>
          <a:xfrm>
            <a:off x="2063969" y="1676400"/>
            <a:ext cx="5244662" cy="1569660"/>
          </a:xfrm>
          <a:prstGeom prst="rect">
            <a:avLst/>
          </a:prstGeom>
          <a:noFill/>
        </p:spPr>
        <p:txBody>
          <a:bodyPr wrap="square" rtlCol="0">
            <a:spAutoFit/>
          </a:bodyPr>
          <a:lstStyle/>
          <a:p>
            <a:pPr algn="ctr" fontAlgn="auto">
              <a:spcBef>
                <a:spcPts val="0"/>
              </a:spcBef>
              <a:spcAft>
                <a:spcPts val="0"/>
              </a:spcAft>
            </a:pPr>
            <a:r>
              <a:rPr lang="en-US" sz="3200" dirty="0">
                <a:solidFill>
                  <a:srgbClr val="000000"/>
                </a:solidFill>
                <a:latin typeface="Arial"/>
              </a:rPr>
              <a:t>Questions? </a:t>
            </a:r>
          </a:p>
          <a:p>
            <a:pPr algn="ctr" fontAlgn="auto">
              <a:spcBef>
                <a:spcPts val="0"/>
              </a:spcBef>
              <a:spcAft>
                <a:spcPts val="0"/>
              </a:spcAft>
            </a:pPr>
            <a:r>
              <a:rPr lang="en-US" sz="3200" dirty="0">
                <a:solidFill>
                  <a:srgbClr val="000000"/>
                </a:solidFill>
                <a:latin typeface="Arial"/>
              </a:rPr>
              <a:t>Please contact </a:t>
            </a:r>
            <a:r>
              <a:rPr lang="en-US" sz="3200" dirty="0" smtClean="0">
                <a:solidFill>
                  <a:srgbClr val="000000"/>
                </a:solidFill>
                <a:latin typeface="Arial"/>
              </a:rPr>
              <a:t>the </a:t>
            </a:r>
          </a:p>
          <a:p>
            <a:pPr algn="ctr" fontAlgn="auto">
              <a:spcBef>
                <a:spcPts val="0"/>
              </a:spcBef>
              <a:spcAft>
                <a:spcPts val="0"/>
              </a:spcAft>
            </a:pPr>
            <a:r>
              <a:rPr lang="en-US" sz="3200" dirty="0" smtClean="0">
                <a:solidFill>
                  <a:srgbClr val="000000"/>
                </a:solidFill>
                <a:latin typeface="Arial"/>
              </a:rPr>
              <a:t>VDOE Mathematics Team </a:t>
            </a:r>
            <a:endParaRPr lang="en-US" sz="3200" dirty="0">
              <a:solidFill>
                <a:srgbClr val="000000"/>
              </a:solidFill>
              <a:latin typeface="Arial"/>
            </a:endParaRPr>
          </a:p>
        </p:txBody>
      </p:sp>
    </p:spTree>
    <p:extLst>
      <p:ext uri="{BB962C8B-B14F-4D97-AF65-F5344CB8AC3E}">
        <p14:creationId xmlns:p14="http://schemas.microsoft.com/office/powerpoint/2010/main" val="20601538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Shape 278"/>
          <p:cNvSpPr txBox="1">
            <a:spLocks noGrp="1"/>
          </p:cNvSpPr>
          <p:nvPr>
            <p:ph type="title"/>
          </p:nvPr>
        </p:nvSpPr>
        <p:spPr>
          <a:xfrm>
            <a:off x="152400" y="609600"/>
            <a:ext cx="82296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3600" b="1" i="0" u="none" strike="noStrike" cap="none" dirty="0">
                <a:solidFill>
                  <a:schemeClr val="dk1"/>
                </a:solidFill>
                <a:latin typeface="Calibri"/>
                <a:ea typeface="Calibri"/>
                <a:cs typeface="Calibri"/>
                <a:sym typeface="Calibri"/>
              </a:rPr>
              <a:t>Overview of Crosswalk Documents</a:t>
            </a:r>
          </a:p>
        </p:txBody>
      </p:sp>
      <p:sp>
        <p:nvSpPr>
          <p:cNvPr id="279" name="Shape 279"/>
          <p:cNvSpPr txBox="1">
            <a:spLocks noGrp="1"/>
          </p:cNvSpPr>
          <p:nvPr>
            <p:ph type="body" idx="1"/>
          </p:nvPr>
        </p:nvSpPr>
        <p:spPr>
          <a:xfrm>
            <a:off x="381000" y="1524000"/>
            <a:ext cx="8229600" cy="4525963"/>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Calibri"/>
              <a:buChar char="•"/>
            </a:pPr>
            <a:r>
              <a:rPr lang="en-US" sz="3200" b="0" i="0" u="none" strike="noStrike" cap="none" dirty="0">
                <a:solidFill>
                  <a:schemeClr val="dk1"/>
                </a:solidFill>
                <a:latin typeface="Calibri"/>
                <a:ea typeface="Calibri"/>
                <a:cs typeface="Calibri"/>
                <a:sym typeface="Calibri"/>
              </a:rPr>
              <a:t>By grade level/course</a:t>
            </a:r>
          </a:p>
          <a:p>
            <a:pPr marL="342900" marR="0" lvl="0" indent="-342900" algn="l" rtl="0">
              <a:lnSpc>
                <a:spcPct val="100000"/>
              </a:lnSpc>
              <a:spcBef>
                <a:spcPts val="640"/>
              </a:spcBef>
              <a:spcAft>
                <a:spcPts val="0"/>
              </a:spcAft>
              <a:buClr>
                <a:schemeClr val="dk1"/>
              </a:buClr>
              <a:buSzPct val="100000"/>
              <a:buFont typeface="Calibri"/>
              <a:buChar char="•"/>
            </a:pPr>
            <a:r>
              <a:rPr lang="en-US" sz="3200" b="0" i="0" u="none" strike="noStrike" cap="none" dirty="0">
                <a:solidFill>
                  <a:schemeClr val="dk1"/>
                </a:solidFill>
                <a:latin typeface="Calibri"/>
                <a:ea typeface="Calibri"/>
                <a:cs typeface="Calibri"/>
                <a:sym typeface="Calibri"/>
              </a:rPr>
              <a:t>Includes:</a:t>
            </a:r>
          </a:p>
          <a:p>
            <a:pPr marL="742950" marR="0" lvl="1" indent="-285750" algn="l" rtl="0">
              <a:lnSpc>
                <a:spcPct val="100000"/>
              </a:lnSpc>
              <a:spcBef>
                <a:spcPts val="560"/>
              </a:spcBef>
              <a:spcAft>
                <a:spcPts val="0"/>
              </a:spcAft>
              <a:buClr>
                <a:schemeClr val="dk1"/>
              </a:buClr>
              <a:buSzPct val="100000"/>
              <a:buFont typeface="Calibri"/>
              <a:buChar char="–"/>
            </a:pPr>
            <a:r>
              <a:rPr lang="en-US" sz="2800" b="0" i="0" u="none" strike="noStrike" cap="none" dirty="0">
                <a:solidFill>
                  <a:schemeClr val="dk1"/>
                </a:solidFill>
                <a:latin typeface="Calibri"/>
                <a:ea typeface="Calibri"/>
                <a:cs typeface="Calibri"/>
                <a:sym typeface="Calibri"/>
              </a:rPr>
              <a:t>Additions</a:t>
            </a:r>
          </a:p>
          <a:p>
            <a:pPr marL="742950" marR="0" lvl="1" indent="-285750" algn="l" rtl="0">
              <a:lnSpc>
                <a:spcPct val="100000"/>
              </a:lnSpc>
              <a:spcBef>
                <a:spcPts val="560"/>
              </a:spcBef>
              <a:spcAft>
                <a:spcPts val="0"/>
              </a:spcAft>
              <a:buClr>
                <a:schemeClr val="dk1"/>
              </a:buClr>
              <a:buSzPct val="100000"/>
              <a:buFont typeface="Calibri"/>
              <a:buChar char="–"/>
            </a:pPr>
            <a:r>
              <a:rPr lang="en-US" sz="2800" b="0" i="0" u="none" strike="noStrike" cap="none" dirty="0">
                <a:solidFill>
                  <a:schemeClr val="dk1"/>
                </a:solidFill>
                <a:latin typeface="Calibri"/>
                <a:ea typeface="Calibri"/>
                <a:cs typeface="Calibri"/>
                <a:sym typeface="Calibri"/>
              </a:rPr>
              <a:t>Deletions</a:t>
            </a:r>
          </a:p>
          <a:p>
            <a:pPr marL="742950" marR="0" lvl="1" indent="-285750" algn="l" rtl="0">
              <a:lnSpc>
                <a:spcPct val="100000"/>
              </a:lnSpc>
              <a:spcBef>
                <a:spcPts val="560"/>
              </a:spcBef>
              <a:spcAft>
                <a:spcPts val="0"/>
              </a:spcAft>
              <a:buClr>
                <a:schemeClr val="dk1"/>
              </a:buClr>
              <a:buSzPct val="100000"/>
              <a:buFont typeface="Calibri"/>
              <a:buChar char="–"/>
            </a:pPr>
            <a:r>
              <a:rPr lang="en-US" sz="2800" b="0" i="0" u="none" strike="noStrike" cap="none" dirty="0">
                <a:solidFill>
                  <a:schemeClr val="dk1"/>
                </a:solidFill>
                <a:latin typeface="Calibri"/>
                <a:ea typeface="Calibri"/>
                <a:cs typeface="Calibri"/>
                <a:sym typeface="Calibri"/>
              </a:rPr>
              <a:t>Parameter changes/</a:t>
            </a:r>
          </a:p>
          <a:p>
            <a:pPr marL="457200" marR="0" lvl="1" indent="0" algn="l" rtl="0">
              <a:lnSpc>
                <a:spcPct val="100000"/>
              </a:lnSpc>
              <a:spcBef>
                <a:spcPts val="560"/>
              </a:spcBef>
              <a:spcAft>
                <a:spcPts val="0"/>
              </a:spcAft>
              <a:buClr>
                <a:schemeClr val="dk1"/>
              </a:buClr>
              <a:buSzPct val="25000"/>
              <a:buFont typeface="Calibri"/>
              <a:buNone/>
            </a:pPr>
            <a:r>
              <a:rPr lang="en-US" sz="2800" b="0" i="0" u="none" strike="noStrike" cap="none" dirty="0">
                <a:solidFill>
                  <a:schemeClr val="dk1"/>
                </a:solidFill>
                <a:latin typeface="Calibri"/>
                <a:ea typeface="Calibri"/>
                <a:cs typeface="Calibri"/>
                <a:sym typeface="Calibri"/>
              </a:rPr>
              <a:t>    clarifications (2016 SOL)</a:t>
            </a:r>
          </a:p>
          <a:p>
            <a:pPr marL="742950" marR="0" lvl="1" indent="-285750" algn="l" rtl="0">
              <a:lnSpc>
                <a:spcPct val="100000"/>
              </a:lnSpc>
              <a:spcBef>
                <a:spcPts val="560"/>
              </a:spcBef>
              <a:spcAft>
                <a:spcPts val="0"/>
              </a:spcAft>
              <a:buClr>
                <a:schemeClr val="dk1"/>
              </a:buClr>
              <a:buSzPct val="100000"/>
              <a:buFont typeface="Calibri"/>
              <a:buChar char="–"/>
            </a:pPr>
            <a:r>
              <a:rPr lang="en-US" sz="2800" b="0" i="0" u="none" strike="noStrike" cap="none" dirty="0">
                <a:solidFill>
                  <a:schemeClr val="dk1"/>
                </a:solidFill>
                <a:latin typeface="Calibri"/>
                <a:ea typeface="Calibri"/>
                <a:cs typeface="Calibri"/>
                <a:sym typeface="Calibri"/>
              </a:rPr>
              <a:t>Moves within the grade level </a:t>
            </a:r>
          </a:p>
          <a:p>
            <a:pPr marL="457200" marR="0" lvl="1" indent="279400" algn="l" rtl="0">
              <a:lnSpc>
                <a:spcPct val="100000"/>
              </a:lnSpc>
              <a:spcBef>
                <a:spcPts val="560"/>
              </a:spcBef>
              <a:spcAft>
                <a:spcPts val="0"/>
              </a:spcAft>
              <a:buClr>
                <a:schemeClr val="dk1"/>
              </a:buClr>
              <a:buSzPct val="25000"/>
              <a:buFont typeface="Calibri"/>
              <a:buNone/>
            </a:pPr>
            <a:r>
              <a:rPr lang="en-US" sz="2800" b="0" i="0" u="none" strike="noStrike" cap="none" dirty="0">
                <a:solidFill>
                  <a:schemeClr val="dk1"/>
                </a:solidFill>
                <a:latin typeface="Calibri"/>
                <a:ea typeface="Calibri"/>
                <a:cs typeface="Calibri"/>
                <a:sym typeface="Calibri"/>
              </a:rPr>
              <a:t>(2009 SOL to 2016 SOL)</a:t>
            </a:r>
          </a:p>
          <a:p>
            <a:pPr marL="0" marR="0" lvl="0" indent="0" algn="l" rtl="0">
              <a:lnSpc>
                <a:spcPct val="100000"/>
              </a:lnSpc>
              <a:spcBef>
                <a:spcPts val="640"/>
              </a:spcBef>
              <a:spcAft>
                <a:spcPts val="0"/>
              </a:spcAft>
              <a:buClr>
                <a:schemeClr val="dk1"/>
              </a:buClr>
              <a:buSzPct val="25000"/>
              <a:buFont typeface="Calibri"/>
              <a:buNone/>
            </a:pPr>
            <a:endParaRPr sz="3200" b="0" i="0" u="none" strike="noStrike" cap="none" dirty="0">
              <a:solidFill>
                <a:schemeClr val="dk1"/>
              </a:solidFill>
              <a:latin typeface="Calibri"/>
              <a:ea typeface="Calibri"/>
              <a:cs typeface="Calibri"/>
              <a:sym typeface="Calibri"/>
            </a:endParaRPr>
          </a:p>
        </p:txBody>
      </p:sp>
      <p:sp>
        <p:nvSpPr>
          <p:cNvPr id="280" name="Shape 280"/>
          <p:cNvSpPr txBox="1">
            <a:spLocks noGrp="1"/>
          </p:cNvSpPr>
          <p:nvPr>
            <p:ph type="sldNum" idx="12"/>
          </p:nvPr>
        </p:nvSpPr>
        <p:spPr>
          <a:xfrm>
            <a:off x="6858000" y="6477000"/>
            <a:ext cx="2133598" cy="476251"/>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a:solidFill>
                  <a:schemeClr val="dk1"/>
                </a:solidFill>
                <a:latin typeface="Arial"/>
                <a:ea typeface="Arial"/>
                <a:cs typeface="Arial"/>
                <a:sym typeface="Arial"/>
              </a:rPr>
              <a:t>8</a:t>
            </a:fld>
            <a:endParaRPr lang="en-US" sz="1400" b="0" i="0" u="none" strike="noStrike" cap="none" dirty="0">
              <a:solidFill>
                <a:schemeClr val="dk1"/>
              </a:solidFill>
              <a:latin typeface="Arial"/>
              <a:ea typeface="Arial"/>
              <a:cs typeface="Arial"/>
              <a:sym typeface="Arial"/>
            </a:endParaRPr>
          </a:p>
        </p:txBody>
      </p:sp>
      <p:graphicFrame>
        <p:nvGraphicFramePr>
          <p:cNvPr id="281" name="Shape 281"/>
          <p:cNvGraphicFramePr/>
          <p:nvPr/>
        </p:nvGraphicFramePr>
        <p:xfrm>
          <a:off x="5105400" y="1600200"/>
          <a:ext cx="3200400" cy="3048000"/>
        </p:xfrm>
        <a:graphic>
          <a:graphicData uri="http://schemas.openxmlformats.org/drawingml/2006/table">
            <a:tbl>
              <a:tblPr firstRow="1" bandRow="1">
                <a:noFill/>
                <a:tableStyleId>{7B8AA441-90E5-4C76-BC21-A8C53BFBFB78}</a:tableStyleId>
              </a:tblPr>
              <a:tblGrid>
                <a:gridCol w="1600200">
                  <a:extLst>
                    <a:ext uri="{9D8B030D-6E8A-4147-A177-3AD203B41FA5}">
                      <a16:colId xmlns="" xmlns:a16="http://schemas.microsoft.com/office/drawing/2014/main" val="20000"/>
                    </a:ext>
                  </a:extLst>
                </a:gridCol>
                <a:gridCol w="1600200">
                  <a:extLst>
                    <a:ext uri="{9D8B030D-6E8A-4147-A177-3AD203B41FA5}">
                      <a16:colId xmlns="" xmlns:a16="http://schemas.microsoft.com/office/drawing/2014/main" val="20001"/>
                    </a:ext>
                  </a:extLst>
                </a:gridCol>
              </a:tblGrid>
              <a:tr h="1534500">
                <a:tc>
                  <a:txBody>
                    <a:bodyPr/>
                    <a:lstStyle/>
                    <a:p>
                      <a:pPr marL="0" marR="0" lvl="0" indent="0" algn="l" rtl="0">
                        <a:lnSpc>
                          <a:spcPct val="100000"/>
                        </a:lnSpc>
                        <a:spcBef>
                          <a:spcPts val="0"/>
                        </a:spcBef>
                        <a:spcAft>
                          <a:spcPts val="0"/>
                        </a:spcAft>
                        <a:buClr>
                          <a:schemeClr val="dk1"/>
                        </a:buClr>
                        <a:buSzPct val="25000"/>
                        <a:buFont typeface="Arial"/>
                        <a:buNone/>
                      </a:pPr>
                      <a:r>
                        <a:rPr lang="en-US" sz="1600" b="1" u="none" strike="noStrike" cap="none" dirty="0">
                          <a:solidFill>
                            <a:schemeClr val="dk1"/>
                          </a:solidFill>
                        </a:rPr>
                        <a:t>Additions (2016)</a:t>
                      </a:r>
                    </a:p>
                  </a:txBody>
                  <a:tcPr marL="91450" marR="91450" marT="45725" marB="45725">
                    <a:lnL w="28575"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Arial"/>
                        <a:buNone/>
                      </a:pPr>
                      <a:r>
                        <a:rPr lang="en-US" sz="1600" b="1" u="none" strike="noStrike" cap="none" dirty="0">
                          <a:solidFill>
                            <a:schemeClr val="dk1"/>
                          </a:solidFill>
                        </a:rPr>
                        <a:t>Deletions (2009)</a:t>
                      </a:r>
                    </a:p>
                  </a:txBody>
                  <a:tcPr marL="91450" marR="91450" marT="45725" marB="45725">
                    <a:lnL w="28575"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1513500">
                <a:tc>
                  <a:txBody>
                    <a:bodyPr/>
                    <a:lstStyle/>
                    <a:p>
                      <a:pPr marL="0" marR="0" lvl="0" indent="0" algn="l" rtl="0">
                        <a:lnSpc>
                          <a:spcPct val="100000"/>
                        </a:lnSpc>
                        <a:spcBef>
                          <a:spcPts val="0"/>
                        </a:spcBef>
                        <a:spcAft>
                          <a:spcPts val="0"/>
                        </a:spcAft>
                        <a:buClr>
                          <a:schemeClr val="dk1"/>
                        </a:buClr>
                        <a:buSzPct val="25000"/>
                        <a:buFont typeface="Arial"/>
                        <a:buNone/>
                      </a:pPr>
                      <a:r>
                        <a:rPr lang="en-US" sz="1600" b="1" u="none" strike="noStrike" cap="none" dirty="0">
                          <a:solidFill>
                            <a:schemeClr val="dk1"/>
                          </a:solidFill>
                        </a:rPr>
                        <a:t>Parameter Changes (2016)</a:t>
                      </a:r>
                    </a:p>
                  </a:txBody>
                  <a:tcPr marL="91450" marR="91450" marT="45725" marB="45725">
                    <a:lnL w="28575"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Arial"/>
                        <a:buNone/>
                      </a:pPr>
                      <a:r>
                        <a:rPr lang="en-US" sz="1600" b="1" u="none" strike="noStrike" cap="none" dirty="0">
                          <a:solidFill>
                            <a:schemeClr val="dk1"/>
                          </a:solidFill>
                        </a:rPr>
                        <a:t>Moves     (2009 to 2016)</a:t>
                      </a:r>
                    </a:p>
                  </a:txBody>
                  <a:tcPr marL="91450" marR="91450" marT="45725" marB="45725">
                    <a:lnL w="28575"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Shape 287"/>
          <p:cNvSpPr txBox="1">
            <a:spLocks noGrp="1"/>
          </p:cNvSpPr>
          <p:nvPr>
            <p:ph type="sldNum" idx="12"/>
          </p:nvPr>
        </p:nvSpPr>
        <p:spPr>
          <a:xfrm>
            <a:off x="6858000" y="6477000"/>
            <a:ext cx="2133598" cy="476251"/>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9</a:t>
            </a:fld>
            <a:endParaRPr lang="en-US" sz="1400" b="0" i="0" u="none" strike="noStrike" cap="none" dirty="0">
              <a:solidFill>
                <a:srgbClr val="000000"/>
              </a:solidFill>
              <a:latin typeface="Arial"/>
              <a:ea typeface="Arial"/>
              <a:cs typeface="Arial"/>
              <a:sym typeface="Arial"/>
            </a:endParaRPr>
          </a:p>
        </p:txBody>
      </p:sp>
      <p:pic>
        <p:nvPicPr>
          <p:cNvPr id="288" name="Shape 288"/>
          <p:cNvPicPr preferRelativeResize="0"/>
          <p:nvPr/>
        </p:nvPicPr>
        <p:blipFill rotWithShape="1">
          <a:blip r:embed="rId3">
            <a:alphaModFix/>
          </a:blip>
          <a:srcRect/>
          <a:stretch/>
        </p:blipFill>
        <p:spPr>
          <a:xfrm>
            <a:off x="144050" y="900174"/>
            <a:ext cx="8855898" cy="5504599"/>
          </a:xfrm>
          <a:prstGeom prst="rect">
            <a:avLst/>
          </a:prstGeom>
          <a:noFill/>
          <a:ln>
            <a:noFill/>
          </a:ln>
        </p:spPr>
      </p:pic>
      <p:sp>
        <p:nvSpPr>
          <p:cNvPr id="289" name="Shape 289"/>
          <p:cNvSpPr txBox="1"/>
          <p:nvPr/>
        </p:nvSpPr>
        <p:spPr>
          <a:xfrm>
            <a:off x="5530644" y="5963475"/>
            <a:ext cx="3144298" cy="708000"/>
          </a:xfrm>
          <a:prstGeom prst="rect">
            <a:avLst/>
          </a:prstGeom>
          <a:solidFill>
            <a:srgbClr val="FFFF00"/>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000" b="1" i="0" u="none" strike="noStrike" cap="none" dirty="0">
                <a:solidFill>
                  <a:schemeClr val="dk1"/>
                </a:solidFill>
                <a:latin typeface="Arial"/>
                <a:ea typeface="Arial"/>
                <a:cs typeface="Arial"/>
                <a:sym typeface="Arial"/>
              </a:rPr>
              <a:t>Grade Level Crosswalk </a:t>
            </a:r>
          </a:p>
          <a:p>
            <a:pPr marL="0" marR="0" lvl="0" indent="0" algn="l" rtl="0">
              <a:lnSpc>
                <a:spcPct val="100000"/>
              </a:lnSpc>
              <a:spcBef>
                <a:spcPts val="0"/>
              </a:spcBef>
              <a:spcAft>
                <a:spcPts val="0"/>
              </a:spcAft>
              <a:buClr>
                <a:schemeClr val="dk1"/>
              </a:buClr>
              <a:buSzPct val="25000"/>
              <a:buFont typeface="Arial"/>
              <a:buNone/>
            </a:pPr>
            <a:r>
              <a:rPr lang="en-US" sz="2000" b="1" i="0" u="none" strike="noStrike" cap="none" dirty="0">
                <a:solidFill>
                  <a:schemeClr val="dk1"/>
                </a:solidFill>
                <a:latin typeface="Arial"/>
                <a:ea typeface="Arial"/>
                <a:cs typeface="Arial"/>
                <a:sym typeface="Arial"/>
              </a:rPr>
              <a:t>(Summary of Revisions)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athematics">
  <a:themeElements>
    <a:clrScheme name="Custom 1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703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athematics">
  <a:themeElements>
    <a:clrScheme name="Custom 1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703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921</TotalTime>
  <Words>2430</Words>
  <Application>Microsoft Office PowerPoint</Application>
  <PresentationFormat>On-screen Show (4:3)</PresentationFormat>
  <Paragraphs>483</Paragraphs>
  <Slides>75</Slides>
  <Notes>75</Notes>
  <HiddenSlides>0</HiddenSlides>
  <MMClips>3</MMClips>
  <ScaleCrop>false</ScaleCrop>
  <HeadingPairs>
    <vt:vector size="4" baseType="variant">
      <vt:variant>
        <vt:lpstr>Theme</vt:lpstr>
      </vt:variant>
      <vt:variant>
        <vt:i4>2</vt:i4>
      </vt:variant>
      <vt:variant>
        <vt:lpstr>Slide Titles</vt:lpstr>
      </vt:variant>
      <vt:variant>
        <vt:i4>75</vt:i4>
      </vt:variant>
    </vt:vector>
  </HeadingPairs>
  <TitlesOfParts>
    <vt:vector size="77" baseType="lpstr">
      <vt:lpstr>mathematics</vt:lpstr>
      <vt:lpstr>mathematics</vt:lpstr>
      <vt:lpstr>2017 Mathematics Institute K-2 Session</vt:lpstr>
      <vt:lpstr>Agenda</vt:lpstr>
      <vt:lpstr>PowerPoint Presentation</vt:lpstr>
      <vt:lpstr>Mathematics Process Goals for Students</vt:lpstr>
      <vt:lpstr>NCTM Principles to Actions  Ensuring Mathematical Success for All</vt:lpstr>
      <vt:lpstr>Format Changes to the Grade Band Curriculum Framework</vt:lpstr>
      <vt:lpstr>PowerPoint Presentation</vt:lpstr>
      <vt:lpstr>Overview of Crosswalk Documents</vt:lpstr>
      <vt:lpstr>PowerPoint Presentation</vt:lpstr>
      <vt:lpstr>PowerPoint Presentation</vt:lpstr>
      <vt:lpstr>Purpose</vt:lpstr>
      <vt:lpstr>PowerPoint Presentation</vt:lpstr>
      <vt:lpstr>Scavenger Hunt</vt:lpstr>
      <vt:lpstr>What Did You Notice?  </vt:lpstr>
      <vt:lpstr>Unpacking Standards – Overview of Structure</vt:lpstr>
      <vt:lpstr>Unpacking Standard 1.8</vt:lpstr>
      <vt:lpstr>Unpacking Standard 1.8</vt:lpstr>
      <vt:lpstr>Unpacking Standard 1.8</vt:lpstr>
      <vt:lpstr>Unpacking Standard 1.8</vt:lpstr>
      <vt:lpstr>Reflection</vt:lpstr>
      <vt:lpstr>PowerPoint Presentation</vt:lpstr>
      <vt:lpstr>PowerPoint Presentation</vt:lpstr>
      <vt:lpstr>NCTM Principles to Actions  Ensuring Mathematical Success for All</vt:lpstr>
      <vt:lpstr>Computational Fluency</vt:lpstr>
      <vt:lpstr>Vertical Progression: Computational Fluency</vt:lpstr>
      <vt:lpstr>Recognizing Number as a Quantity</vt:lpstr>
      <vt:lpstr>Recognizing Number as a Quantity</vt:lpstr>
      <vt:lpstr>Tools To Support Understanding             Parts of Numbers</vt:lpstr>
      <vt:lpstr>Finger Patterns</vt:lpstr>
      <vt:lpstr>String of Beads </vt:lpstr>
      <vt:lpstr>Beaded Number Rack </vt:lpstr>
      <vt:lpstr>Dot Cards</vt:lpstr>
      <vt:lpstr>Dot Images</vt:lpstr>
      <vt:lpstr>Dot Images</vt:lpstr>
      <vt:lpstr>Dot Images</vt:lpstr>
      <vt:lpstr>Dot Images</vt:lpstr>
      <vt:lpstr>Dot Images</vt:lpstr>
      <vt:lpstr>Dot Images</vt:lpstr>
      <vt:lpstr>Dot Images</vt:lpstr>
      <vt:lpstr>Dot Images</vt:lpstr>
      <vt:lpstr>Dot Images</vt:lpstr>
      <vt:lpstr>Dot Images</vt:lpstr>
      <vt:lpstr>Dot Images</vt:lpstr>
      <vt:lpstr>Dot Images</vt:lpstr>
      <vt:lpstr>Dot Cards</vt:lpstr>
      <vt:lpstr>Five &amp; Ten Frames</vt:lpstr>
      <vt:lpstr>Time to Play  </vt:lpstr>
      <vt:lpstr>Reflection</vt:lpstr>
      <vt:lpstr>PowerPoint Presentation</vt:lpstr>
      <vt:lpstr>Write Word Problems</vt:lpstr>
      <vt:lpstr>NCTM Principles to Actions  Ensuring Mathematical Success for All</vt:lpstr>
      <vt:lpstr>Solve &amp; Sort </vt:lpstr>
      <vt:lpstr>Guiding Questions </vt:lpstr>
      <vt:lpstr>PowerPoint Presentation</vt:lpstr>
      <vt:lpstr>Vertical Progression: Solving Problems</vt:lpstr>
      <vt:lpstr>Problem Types - Kindergarten</vt:lpstr>
      <vt:lpstr>Problem  Types - Grade 1</vt:lpstr>
      <vt:lpstr>Problem Types - Grade 2</vt:lpstr>
      <vt:lpstr>Reflection </vt:lpstr>
      <vt:lpstr>Guiding Questions </vt:lpstr>
      <vt:lpstr>PowerPoint Presentation</vt:lpstr>
      <vt:lpstr>NCTM Principles to Actions  Ensuring Mathematical Success for All</vt:lpstr>
      <vt:lpstr>Vertical Progression:  Fractional Sense</vt:lpstr>
      <vt:lpstr>According to Empson &amp; Levi (2011)</vt:lpstr>
      <vt:lpstr>According to Empson &amp; Levi (2011)</vt:lpstr>
      <vt:lpstr>Equal Sharing </vt:lpstr>
      <vt:lpstr>Activities To Support Fraction Understanding</vt:lpstr>
      <vt:lpstr>Activities To Support Fraction Understanding</vt:lpstr>
      <vt:lpstr>Fraction Problems</vt:lpstr>
      <vt:lpstr>Gallery Walk</vt:lpstr>
      <vt:lpstr>Reflection</vt:lpstr>
      <vt:lpstr>PowerPoint Presentation</vt:lpstr>
      <vt:lpstr>Implementation Support Resources</vt:lpstr>
      <vt:lpstr>Implementation Timeline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VDOE Spring 2017 Mathematics Institute K-2 Session</dc:title>
  <dc:creator>Delozier, Debra (DOE)</dc:creator>
  <cp:lastModifiedBy>Debra Delozier</cp:lastModifiedBy>
  <cp:revision>48</cp:revision>
  <cp:lastPrinted>2017-04-03T16:20:14Z</cp:lastPrinted>
  <dcterms:modified xsi:type="dcterms:W3CDTF">2017-04-26T13:29:47Z</dcterms:modified>
</cp:coreProperties>
</file>