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81" r:id="rId1"/>
    <p:sldMasterId id="2147483682" r:id="rId2"/>
    <p:sldMasterId id="2147483683" r:id="rId3"/>
  </p:sldMasterIdLst>
  <p:notesMasterIdLst>
    <p:notesMasterId r:id="rId90"/>
  </p:notesMasterIdLst>
  <p:sldIdLst>
    <p:sldId id="368" r:id="rId4"/>
    <p:sldId id="369" r:id="rId5"/>
    <p:sldId id="356" r:id="rId6"/>
    <p:sldId id="357" r:id="rId7"/>
    <p:sldId id="351" r:id="rId8"/>
    <p:sldId id="370" r:id="rId9"/>
    <p:sldId id="358" r:id="rId10"/>
    <p:sldId id="359" r:id="rId11"/>
    <p:sldId id="360" r:id="rId12"/>
    <p:sldId id="365" r:id="rId13"/>
    <p:sldId id="361" r:id="rId14"/>
    <p:sldId id="362" r:id="rId15"/>
    <p:sldId id="363" r:id="rId16"/>
    <p:sldId id="364" r:id="rId17"/>
    <p:sldId id="272" r:id="rId18"/>
    <p:sldId id="273" r:id="rId19"/>
    <p:sldId id="371" r:id="rId20"/>
    <p:sldId id="275" r:id="rId21"/>
    <p:sldId id="372" r:id="rId22"/>
    <p:sldId id="347" r:id="rId23"/>
    <p:sldId id="345" r:id="rId24"/>
    <p:sldId id="278" r:id="rId25"/>
    <p:sldId id="279" r:id="rId26"/>
    <p:sldId id="280" r:id="rId27"/>
    <p:sldId id="281" r:id="rId28"/>
    <p:sldId id="282" r:id="rId29"/>
    <p:sldId id="283" r:id="rId30"/>
    <p:sldId id="366" r:id="rId31"/>
    <p:sldId id="379" r:id="rId32"/>
    <p:sldId id="286" r:id="rId33"/>
    <p:sldId id="287" r:id="rId34"/>
    <p:sldId id="288" r:id="rId35"/>
    <p:sldId id="367" r:id="rId36"/>
    <p:sldId id="373" r:id="rId37"/>
    <p:sldId id="291" r:id="rId38"/>
    <p:sldId id="292" r:id="rId39"/>
    <p:sldId id="293" r:id="rId40"/>
    <p:sldId id="294" r:id="rId41"/>
    <p:sldId id="296" r:id="rId42"/>
    <p:sldId id="297" r:id="rId43"/>
    <p:sldId id="298" r:id="rId44"/>
    <p:sldId id="299" r:id="rId45"/>
    <p:sldId id="300" r:id="rId46"/>
    <p:sldId id="301" r:id="rId47"/>
    <p:sldId id="302" r:id="rId48"/>
    <p:sldId id="355" r:id="rId49"/>
    <p:sldId id="304" r:id="rId50"/>
    <p:sldId id="305" r:id="rId51"/>
    <p:sldId id="306" r:id="rId52"/>
    <p:sldId id="307" r:id="rId53"/>
    <p:sldId id="374" r:id="rId54"/>
    <p:sldId id="310" r:id="rId55"/>
    <p:sldId id="311" r:id="rId56"/>
    <p:sldId id="312" r:id="rId57"/>
    <p:sldId id="313" r:id="rId58"/>
    <p:sldId id="314" r:id="rId59"/>
    <p:sldId id="315" r:id="rId60"/>
    <p:sldId id="316" r:id="rId61"/>
    <p:sldId id="317" r:id="rId62"/>
    <p:sldId id="318" r:id="rId63"/>
    <p:sldId id="375" r:id="rId64"/>
    <p:sldId id="320" r:id="rId65"/>
    <p:sldId id="321" r:id="rId66"/>
    <p:sldId id="322" r:id="rId67"/>
    <p:sldId id="323" r:id="rId68"/>
    <p:sldId id="326" r:id="rId69"/>
    <p:sldId id="327" r:id="rId70"/>
    <p:sldId id="324" r:id="rId71"/>
    <p:sldId id="325" r:id="rId72"/>
    <p:sldId id="328" r:id="rId73"/>
    <p:sldId id="329" r:id="rId74"/>
    <p:sldId id="330" r:id="rId75"/>
    <p:sldId id="331" r:id="rId76"/>
    <p:sldId id="333" r:id="rId77"/>
    <p:sldId id="376" r:id="rId78"/>
    <p:sldId id="335" r:id="rId79"/>
    <p:sldId id="336" r:id="rId80"/>
    <p:sldId id="337" r:id="rId81"/>
    <p:sldId id="350" r:id="rId82"/>
    <p:sldId id="339" r:id="rId83"/>
    <p:sldId id="340" r:id="rId84"/>
    <p:sldId id="341" r:id="rId85"/>
    <p:sldId id="346" r:id="rId86"/>
    <p:sldId id="354" r:id="rId87"/>
    <p:sldId id="377" r:id="rId88"/>
    <p:sldId id="378" r:id="rId89"/>
  </p:sldIdLst>
  <p:sldSz cx="9144000" cy="6858000" type="screen4x3"/>
  <p:notesSz cx="9385300" cy="70993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360">
          <p15:clr>
            <a:srgbClr val="9AA0A6"/>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zzacane, Tina (DOE)" initials="MT(" lastIdx="18" clrIdx="0">
    <p:extLst>
      <p:ext uri="{19B8F6BF-5375-455C-9EA6-DF929625EA0E}">
        <p15:presenceInfo xmlns:p15="http://schemas.microsoft.com/office/powerpoint/2012/main" userId="S-1-5-21-3102109963-2641124013-111641105-804266" providerId="AD"/>
      </p:ext>
    </p:extLst>
  </p:cmAuthor>
  <p:cmAuthor id="2" name="Candice K. Barkley (ckbarkley)" initials="CKB(" lastIdx="5" clrIdx="1">
    <p:extLst>
      <p:ext uri="{19B8F6BF-5375-455C-9EA6-DF929625EA0E}">
        <p15:presenceInfo xmlns:p15="http://schemas.microsoft.com/office/powerpoint/2012/main" userId="S-1-5-21-2725670971-1020074982-3266235444-75783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B6FF804-499B-4F0A-9CC7-19265D8D7AC2}">
  <a:tblStyle styleId="{EB6FF804-499B-4F0A-9CC7-19265D8D7AC2}"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8C8B301E-CC10-42C8-96C3-F8B29A2DFE6C}" styleName="Table_1">
    <a:wholeTbl>
      <a:tcTxStyle>
        <a:font>
          <a:latin typeface="Verdana"/>
          <a:ea typeface="Verdana"/>
          <a:cs typeface="Verdana"/>
        </a:font>
        <a:schemeClr val="tx1"/>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58" autoAdjust="0"/>
    <p:restoredTop sz="79818" autoAdjust="0"/>
  </p:normalViewPr>
  <p:slideViewPr>
    <p:cSldViewPr snapToGrid="0">
      <p:cViewPr varScale="1">
        <p:scale>
          <a:sx n="92" d="100"/>
          <a:sy n="92" d="100"/>
        </p:scale>
        <p:origin x="2160" y="78"/>
      </p:cViewPr>
      <p:guideLst>
        <p:guide orient="horz" pos="2160"/>
        <p:guide pos="2880"/>
        <p:guide pos="3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slide" Target="slides/slide81.xml"/><Relationship Id="rId89" Type="http://schemas.openxmlformats.org/officeDocument/2006/relationships/slide" Target="slides/slide86.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notesMaster" Target="notesMasters/notesMaster1.xml"/><Relationship Id="rId95" Type="http://schemas.openxmlformats.org/officeDocument/2006/relationships/tableStyles" Target="tableStyles.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2" y="0"/>
            <a:ext cx="4066962" cy="354965"/>
          </a:xfrm>
          <a:prstGeom prst="rect">
            <a:avLst/>
          </a:prstGeom>
          <a:noFill/>
          <a:ln>
            <a:noFill/>
          </a:ln>
        </p:spPr>
        <p:txBody>
          <a:bodyPr spcFirstLastPara="1" wrap="square" lIns="94175" tIns="94175" rIns="94175" bIns="94175" anchor="t" anchorCtr="0">
            <a:noAutofit/>
          </a:bodyPr>
          <a:lstStyle>
            <a:lvl1pPr marR="0" lvl="0" algn="l" rtl="0">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900"/>
              <a:buFont typeface="Calibri"/>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900"/>
              <a:buFont typeface="Calibri"/>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900"/>
              <a:buFont typeface="Calibri"/>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900"/>
              <a:buFont typeface="Calibri"/>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900"/>
              <a:buFont typeface="Calibri"/>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900"/>
              <a:buFont typeface="Calibri"/>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900"/>
              <a:buFont typeface="Calibri"/>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900"/>
              <a:buFont typeface="Calibri"/>
              <a:buNone/>
              <a:defRPr sz="19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5316168" y="0"/>
            <a:ext cx="4066962" cy="354965"/>
          </a:xfrm>
          <a:prstGeom prst="rect">
            <a:avLst/>
          </a:prstGeom>
          <a:noFill/>
          <a:ln>
            <a:noFill/>
          </a:ln>
        </p:spPr>
        <p:txBody>
          <a:bodyPr spcFirstLastPara="1" wrap="square" lIns="94175" tIns="94175" rIns="94175" bIns="94175" anchor="t" anchorCtr="0">
            <a:noAutofit/>
          </a:bodyPr>
          <a:lstStyle>
            <a:lvl1pPr marR="0" lvl="0" algn="r" rtl="0">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900"/>
              <a:buFont typeface="Calibri"/>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900"/>
              <a:buFont typeface="Calibri"/>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900"/>
              <a:buFont typeface="Calibri"/>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900"/>
              <a:buFont typeface="Calibri"/>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900"/>
              <a:buFont typeface="Calibri"/>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900"/>
              <a:buFont typeface="Calibri"/>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900"/>
              <a:buFont typeface="Calibri"/>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900"/>
              <a:buFont typeface="Calibri"/>
              <a:buNone/>
              <a:defRPr sz="19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919413" y="531813"/>
            <a:ext cx="3548062" cy="26622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38532" y="3372168"/>
            <a:ext cx="7508239" cy="3194685"/>
          </a:xfrm>
          <a:prstGeom prst="rect">
            <a:avLst/>
          </a:prstGeom>
          <a:noFill/>
          <a:ln>
            <a:noFill/>
          </a:ln>
        </p:spPr>
        <p:txBody>
          <a:bodyPr spcFirstLastPara="1" wrap="square" lIns="94175" tIns="94175" rIns="94175" bIns="94175" anchor="t" anchorCtr="0">
            <a:noAutofit/>
          </a:bodyPr>
          <a:lstStyle>
            <a:lvl1pPr marL="457200" marR="0" lvl="0" indent="-228600" algn="l" rtl="0">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2" y="6743103"/>
            <a:ext cx="4066962" cy="354965"/>
          </a:xfrm>
          <a:prstGeom prst="rect">
            <a:avLst/>
          </a:prstGeom>
          <a:noFill/>
          <a:ln>
            <a:noFill/>
          </a:ln>
        </p:spPr>
        <p:txBody>
          <a:bodyPr spcFirstLastPara="1" wrap="square" lIns="94175" tIns="94175" rIns="94175" bIns="94175" anchor="b" anchorCtr="0">
            <a:noAutofit/>
          </a:bodyPr>
          <a:lstStyle>
            <a:lvl1pPr marR="0" lvl="0" algn="l" rtl="0">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900"/>
              <a:buFont typeface="Calibri"/>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900"/>
              <a:buFont typeface="Calibri"/>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900"/>
              <a:buFont typeface="Calibri"/>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900"/>
              <a:buFont typeface="Calibri"/>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900"/>
              <a:buFont typeface="Calibri"/>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900"/>
              <a:buFont typeface="Calibri"/>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900"/>
              <a:buFont typeface="Calibri"/>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900"/>
              <a:buFont typeface="Calibri"/>
              <a:buNone/>
              <a:defRPr sz="19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5316168" y="6743103"/>
            <a:ext cx="4066962" cy="354965"/>
          </a:xfrm>
          <a:prstGeom prst="rect">
            <a:avLst/>
          </a:prstGeom>
          <a:noFill/>
          <a:ln>
            <a:noFill/>
          </a:ln>
        </p:spPr>
        <p:txBody>
          <a:bodyPr spcFirstLastPara="1" wrap="square" lIns="94175" tIns="47075" rIns="94175" bIns="47075"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resources.corwin.com/sites/default/files/almarode_web_figure_1.1.pdf"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create.kahoot.it/share/high-low-task-sort/fd2db8c0-a385-402d-94a6-f056d1ff970b"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resources.corwin.com/sites/default/files/almarode_web_figure_5.6.pdf" TargetMode="External"/><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resources.corwin.com/VL-mathematics" TargetMode="External"/><Relationship Id="rId2" Type="http://schemas.openxmlformats.org/officeDocument/2006/relationships/slide" Target="../slides/slide59.xml"/><Relationship Id="rId1" Type="http://schemas.openxmlformats.org/officeDocument/2006/relationships/notesMaster" Target="../notesMasters/notesMaster1.xml"/><Relationship Id="rId4" Type="http://schemas.openxmlformats.org/officeDocument/2006/relationships/hyperlink" Target="http://resources.corwin.com/sites/default/files/Figure_6.3.pdf" TargetMode="Externa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teacher.desmos.com/activitybuilder/custom/5cffc3e35a559b0bfa5173d5"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13:notes"/>
          <p:cNvSpPr>
            <a:spLocks noGrp="1" noRot="1" noChangeAspect="1"/>
          </p:cNvSpPr>
          <p:nvPr>
            <p:ph type="sldImg" idx="2"/>
          </p:nvPr>
        </p:nvSpPr>
        <p:spPr>
          <a:xfrm>
            <a:off x="2917825" y="531813"/>
            <a:ext cx="3551238" cy="26622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8" name="Google Shape;278;p13:notes"/>
          <p:cNvSpPr txBox="1">
            <a:spLocks noGrp="1"/>
          </p:cNvSpPr>
          <p:nvPr>
            <p:ph type="body" idx="1"/>
          </p:nvPr>
        </p:nvSpPr>
        <p:spPr>
          <a:xfrm>
            <a:off x="938532" y="3372168"/>
            <a:ext cx="7508239" cy="3194685"/>
          </a:xfrm>
          <a:prstGeom prst="rect">
            <a:avLst/>
          </a:prstGeom>
          <a:noFill/>
          <a:ln>
            <a:noFill/>
          </a:ln>
        </p:spPr>
        <p:txBody>
          <a:bodyPr spcFirstLastPara="1" wrap="square" lIns="94175" tIns="47075" rIns="94175" bIns="47075" anchor="t" anchorCtr="0">
            <a:noAutofit/>
          </a:bodyPr>
          <a:lstStyle/>
          <a:p>
            <a:pPr marL="0" lvl="0" indent="0" algn="l" rtl="0">
              <a:spcBef>
                <a:spcPts val="0"/>
              </a:spcBef>
              <a:spcAft>
                <a:spcPts val="0"/>
              </a:spcAft>
              <a:buNone/>
            </a:pPr>
            <a:endParaRPr dirty="0">
              <a:latin typeface="Verdana"/>
              <a:ea typeface="Verdana"/>
              <a:cs typeface="Verdana"/>
              <a:sym typeface="Verdana"/>
            </a:endParaRPr>
          </a:p>
        </p:txBody>
      </p:sp>
      <p:sp>
        <p:nvSpPr>
          <p:cNvPr id="279" name="Google Shape;279;p13:notes"/>
          <p:cNvSpPr txBox="1">
            <a:spLocks noGrp="1"/>
          </p:cNvSpPr>
          <p:nvPr>
            <p:ph type="sldNum" idx="12"/>
          </p:nvPr>
        </p:nvSpPr>
        <p:spPr>
          <a:xfrm>
            <a:off x="5316168" y="6743103"/>
            <a:ext cx="4066962" cy="354965"/>
          </a:xfrm>
          <a:prstGeom prst="rect">
            <a:avLst/>
          </a:prstGeom>
          <a:noFill/>
          <a:ln>
            <a:noFill/>
          </a:ln>
        </p:spPr>
        <p:txBody>
          <a:bodyPr spcFirstLastPara="1" wrap="square" lIns="94175" tIns="47075" rIns="94175" bIns="47075" anchor="b" anchorCtr="0">
            <a:noAutofit/>
          </a:bodyPr>
          <a:lstStyle/>
          <a:p>
            <a:pPr marL="0" marR="0" lvl="0" indent="0" algn="r" rtl="0">
              <a:lnSpc>
                <a:spcPct val="100000"/>
              </a:lnSpc>
              <a:spcBef>
                <a:spcPts val="0"/>
              </a:spcBef>
              <a:spcAft>
                <a:spcPts val="0"/>
              </a:spcAft>
              <a:buClr>
                <a:srgbClr val="000000"/>
              </a:buClr>
              <a:buSzPts val="3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2080579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g5b7f2bf56d_4_54:notes"/>
          <p:cNvSpPr>
            <a:spLocks noGrp="1" noRot="1" noChangeAspect="1"/>
          </p:cNvSpPr>
          <p:nvPr>
            <p:ph type="sldImg" idx="2"/>
          </p:nvPr>
        </p:nvSpPr>
        <p:spPr>
          <a:xfrm>
            <a:off x="2919413" y="531813"/>
            <a:ext cx="3548062" cy="26622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3" name="Google Shape;463;g5b7f2bf56d_4_54:notes"/>
          <p:cNvSpPr txBox="1">
            <a:spLocks noGrp="1"/>
          </p:cNvSpPr>
          <p:nvPr>
            <p:ph type="body" idx="1"/>
          </p:nvPr>
        </p:nvSpPr>
        <p:spPr>
          <a:xfrm>
            <a:off x="938532" y="3372168"/>
            <a:ext cx="7508100" cy="3194700"/>
          </a:xfrm>
          <a:prstGeom prst="rect">
            <a:avLst/>
          </a:prstGeom>
          <a:noFill/>
          <a:ln>
            <a:noFill/>
          </a:ln>
        </p:spPr>
        <p:txBody>
          <a:bodyPr spcFirstLastPara="1" wrap="square" lIns="94175" tIns="47075" rIns="94175" bIns="47075" anchor="t" anchorCtr="0">
            <a:noAutofit/>
          </a:bodyPr>
          <a:lstStyle/>
          <a:p>
            <a:pPr marL="0" lvl="0" indent="0" algn="l" rtl="0">
              <a:spcBef>
                <a:spcPts val="0"/>
              </a:spcBef>
              <a:spcAft>
                <a:spcPts val="0"/>
              </a:spcAft>
              <a:buSzPts val="300"/>
              <a:buNone/>
            </a:pPr>
            <a:endParaRPr dirty="0">
              <a:latin typeface="Verdana"/>
              <a:ea typeface="Verdana"/>
              <a:cs typeface="Verdana"/>
              <a:sym typeface="Verdana"/>
            </a:endParaRPr>
          </a:p>
        </p:txBody>
      </p:sp>
      <p:sp>
        <p:nvSpPr>
          <p:cNvPr id="464" name="Google Shape;464;g5b7f2bf56d_4_54:notes"/>
          <p:cNvSpPr txBox="1">
            <a:spLocks noGrp="1"/>
          </p:cNvSpPr>
          <p:nvPr>
            <p:ph type="sldNum" idx="12"/>
          </p:nvPr>
        </p:nvSpPr>
        <p:spPr>
          <a:xfrm>
            <a:off x="5316168" y="6743103"/>
            <a:ext cx="4067100" cy="354900"/>
          </a:xfrm>
          <a:prstGeom prst="rect">
            <a:avLst/>
          </a:prstGeom>
          <a:noFill/>
          <a:ln>
            <a:noFill/>
          </a:ln>
        </p:spPr>
        <p:txBody>
          <a:bodyPr spcFirstLastPara="1" wrap="square" lIns="94175" tIns="47075" rIns="94175" bIns="47075" anchor="b" anchorCtr="0">
            <a:noAutofit/>
          </a:bodyPr>
          <a:lstStyle/>
          <a:p>
            <a:pPr marL="0" lvl="0" indent="0" algn="r" rtl="0">
              <a:lnSpc>
                <a:spcPct val="100000"/>
              </a:lnSpc>
              <a:spcBef>
                <a:spcPts val="0"/>
              </a:spcBef>
              <a:spcAft>
                <a:spcPts val="0"/>
              </a:spcAft>
              <a:buClr>
                <a:schemeClr val="dk1"/>
              </a:buClr>
              <a:buSzPts val="300"/>
              <a:buFont typeface="Calibri"/>
              <a:buNone/>
            </a:pPr>
            <a:fld id="{00000000-1234-1234-1234-123412341234}" type="slidenum">
              <a:rPr lang="en-US" sz="1200">
                <a:solidFill>
                  <a:schemeClr val="dk1"/>
                </a:solidFill>
                <a:latin typeface="Calibri"/>
                <a:ea typeface="Calibri"/>
                <a:cs typeface="Calibri"/>
                <a:sym typeface="Calibri"/>
              </a:rPr>
              <a:t>23</a:t>
            </a:fld>
            <a:endParaRPr sz="1200">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g5b7f2bf56d_4_46:notes"/>
          <p:cNvSpPr>
            <a:spLocks noGrp="1" noRot="1" noChangeAspect="1"/>
          </p:cNvSpPr>
          <p:nvPr>
            <p:ph type="sldImg" idx="2"/>
          </p:nvPr>
        </p:nvSpPr>
        <p:spPr>
          <a:xfrm>
            <a:off x="2919413" y="531813"/>
            <a:ext cx="3548062" cy="26622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2" name="Google Shape;472;g5b7f2bf56d_4_46:notes"/>
          <p:cNvSpPr txBox="1">
            <a:spLocks noGrp="1"/>
          </p:cNvSpPr>
          <p:nvPr>
            <p:ph type="body" idx="1"/>
          </p:nvPr>
        </p:nvSpPr>
        <p:spPr>
          <a:xfrm>
            <a:off x="938532" y="3372168"/>
            <a:ext cx="7508100" cy="3194700"/>
          </a:xfrm>
          <a:prstGeom prst="rect">
            <a:avLst/>
          </a:prstGeom>
          <a:noFill/>
          <a:ln>
            <a:noFill/>
          </a:ln>
        </p:spPr>
        <p:txBody>
          <a:bodyPr spcFirstLastPara="1" wrap="square" lIns="94175" tIns="47075" rIns="94175" bIns="47075" anchor="t" anchorCtr="0">
            <a:noAutofit/>
          </a:bodyPr>
          <a:lstStyle/>
          <a:p>
            <a:pPr marL="0" lvl="0" indent="0" algn="l" rtl="0">
              <a:spcBef>
                <a:spcPts val="0"/>
              </a:spcBef>
              <a:spcAft>
                <a:spcPts val="0"/>
              </a:spcAft>
              <a:buSzPts val="300"/>
              <a:buNone/>
            </a:pPr>
            <a:r>
              <a:rPr lang="en-US" dirty="0">
                <a:latin typeface="Verdana"/>
                <a:ea typeface="Verdana"/>
                <a:cs typeface="Verdana"/>
                <a:sym typeface="Verdana"/>
              </a:rPr>
              <a:t>After</a:t>
            </a:r>
            <a:r>
              <a:rPr lang="en-US" baseline="0" dirty="0">
                <a:latin typeface="Verdana"/>
                <a:ea typeface="Verdana"/>
                <a:cs typeface="Verdana"/>
                <a:sym typeface="Verdana"/>
              </a:rPr>
              <a:t> participants complete the activity, turn and talk through with a neighbor the questions at the bottom of the timeline.</a:t>
            </a:r>
          </a:p>
          <a:p>
            <a:pPr marL="0" lvl="0" indent="0" algn="l" rtl="0">
              <a:spcBef>
                <a:spcPts val="0"/>
              </a:spcBef>
              <a:spcAft>
                <a:spcPts val="0"/>
              </a:spcAft>
              <a:buSzPts val="300"/>
              <a:buNone/>
            </a:pPr>
            <a:r>
              <a:rPr lang="en-US" baseline="0" dirty="0">
                <a:latin typeface="Verdana"/>
                <a:ea typeface="Verdana"/>
                <a:cs typeface="Verdana"/>
                <a:sym typeface="Verdana"/>
              </a:rPr>
              <a:t>Pass out books during Turn &amp; Talk.</a:t>
            </a:r>
            <a:endParaRPr dirty="0">
              <a:latin typeface="Verdana"/>
              <a:ea typeface="Verdana"/>
              <a:cs typeface="Verdana"/>
              <a:sym typeface="Verdana"/>
            </a:endParaRPr>
          </a:p>
        </p:txBody>
      </p:sp>
      <p:sp>
        <p:nvSpPr>
          <p:cNvPr id="473" name="Google Shape;473;g5b7f2bf56d_4_46:notes"/>
          <p:cNvSpPr txBox="1">
            <a:spLocks noGrp="1"/>
          </p:cNvSpPr>
          <p:nvPr>
            <p:ph type="sldNum" idx="12"/>
          </p:nvPr>
        </p:nvSpPr>
        <p:spPr>
          <a:xfrm>
            <a:off x="5316168" y="6743103"/>
            <a:ext cx="4067100" cy="354900"/>
          </a:xfrm>
          <a:prstGeom prst="rect">
            <a:avLst/>
          </a:prstGeom>
          <a:noFill/>
          <a:ln>
            <a:noFill/>
          </a:ln>
        </p:spPr>
        <p:txBody>
          <a:bodyPr spcFirstLastPara="1" wrap="square" lIns="94175" tIns="47075" rIns="94175" bIns="47075" anchor="b" anchorCtr="0">
            <a:noAutofit/>
          </a:bodyPr>
          <a:lstStyle/>
          <a:p>
            <a:pPr marL="0" lvl="0" indent="0" algn="r" rtl="0">
              <a:lnSpc>
                <a:spcPct val="100000"/>
              </a:lnSpc>
              <a:spcBef>
                <a:spcPts val="0"/>
              </a:spcBef>
              <a:spcAft>
                <a:spcPts val="0"/>
              </a:spcAft>
              <a:buClr>
                <a:schemeClr val="dk1"/>
              </a:buClr>
              <a:buSzPts val="300"/>
              <a:buFont typeface="Calibri"/>
              <a:buNone/>
            </a:pPr>
            <a:fld id="{00000000-1234-1234-1234-123412341234}" type="slidenum">
              <a:rPr lang="en-US" sz="1200">
                <a:solidFill>
                  <a:schemeClr val="dk1"/>
                </a:solidFill>
                <a:latin typeface="Calibri"/>
                <a:ea typeface="Calibri"/>
                <a:cs typeface="Calibri"/>
                <a:sym typeface="Calibri"/>
              </a:rPr>
              <a:t>24</a:t>
            </a:fld>
            <a:endParaRPr sz="1200">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g5b7f2bf56d_4_62:notes"/>
          <p:cNvSpPr>
            <a:spLocks noGrp="1" noRot="1" noChangeAspect="1"/>
          </p:cNvSpPr>
          <p:nvPr>
            <p:ph type="sldImg" idx="2"/>
          </p:nvPr>
        </p:nvSpPr>
        <p:spPr>
          <a:xfrm>
            <a:off x="2919413" y="531813"/>
            <a:ext cx="3548062" cy="26622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1" name="Google Shape;481;g5b7f2bf56d_4_62:notes"/>
          <p:cNvSpPr txBox="1">
            <a:spLocks noGrp="1"/>
          </p:cNvSpPr>
          <p:nvPr>
            <p:ph type="body" idx="1"/>
          </p:nvPr>
        </p:nvSpPr>
        <p:spPr>
          <a:xfrm>
            <a:off x="938532" y="3372168"/>
            <a:ext cx="7508100" cy="3194700"/>
          </a:xfrm>
          <a:prstGeom prst="rect">
            <a:avLst/>
          </a:prstGeom>
          <a:noFill/>
          <a:ln>
            <a:noFill/>
          </a:ln>
        </p:spPr>
        <p:txBody>
          <a:bodyPr spcFirstLastPara="1" wrap="square" lIns="94175" tIns="47075" rIns="94175" bIns="47075" anchor="t" anchorCtr="0">
            <a:noAutofit/>
          </a:bodyPr>
          <a:lstStyle/>
          <a:p>
            <a:pPr marL="0" lvl="0" indent="0" algn="l" rtl="0">
              <a:spcBef>
                <a:spcPts val="0"/>
              </a:spcBef>
              <a:spcAft>
                <a:spcPts val="0"/>
              </a:spcAft>
              <a:buSzPts val="300"/>
              <a:buNone/>
            </a:pPr>
            <a:r>
              <a:rPr lang="en-US" dirty="0">
                <a:latin typeface="Verdana"/>
                <a:ea typeface="Verdana"/>
                <a:cs typeface="Verdana"/>
                <a:sym typeface="Verdana"/>
              </a:rPr>
              <a:t>Presenter</a:t>
            </a:r>
            <a:r>
              <a:rPr lang="en-US" baseline="0" dirty="0">
                <a:latin typeface="Verdana"/>
                <a:ea typeface="Verdana"/>
                <a:cs typeface="Verdana"/>
                <a:sym typeface="Verdana"/>
              </a:rPr>
              <a:t> will discuss how and why it is important for us as math educators to explicitly teach a growth mindset and create a classroom culture where all students have the ability to identify as a “math person”.</a:t>
            </a:r>
            <a:endParaRPr lang="en-US" dirty="0">
              <a:latin typeface="Verdana"/>
              <a:ea typeface="Verdana"/>
              <a:cs typeface="Verdana"/>
              <a:sym typeface="Verdana"/>
            </a:endParaRPr>
          </a:p>
        </p:txBody>
      </p:sp>
      <p:sp>
        <p:nvSpPr>
          <p:cNvPr id="482" name="Google Shape;482;g5b7f2bf56d_4_62:notes"/>
          <p:cNvSpPr txBox="1">
            <a:spLocks noGrp="1"/>
          </p:cNvSpPr>
          <p:nvPr>
            <p:ph type="sldNum" idx="12"/>
          </p:nvPr>
        </p:nvSpPr>
        <p:spPr>
          <a:xfrm>
            <a:off x="5316168" y="6743103"/>
            <a:ext cx="4067100" cy="354900"/>
          </a:xfrm>
          <a:prstGeom prst="rect">
            <a:avLst/>
          </a:prstGeom>
          <a:noFill/>
          <a:ln>
            <a:noFill/>
          </a:ln>
        </p:spPr>
        <p:txBody>
          <a:bodyPr spcFirstLastPara="1" wrap="square" lIns="94175" tIns="47075" rIns="94175" bIns="47075" anchor="b" anchorCtr="0">
            <a:noAutofit/>
          </a:bodyPr>
          <a:lstStyle/>
          <a:p>
            <a:pPr marL="0" lvl="0" indent="0" algn="r" rtl="0">
              <a:lnSpc>
                <a:spcPct val="100000"/>
              </a:lnSpc>
              <a:spcBef>
                <a:spcPts val="0"/>
              </a:spcBef>
              <a:spcAft>
                <a:spcPts val="0"/>
              </a:spcAft>
              <a:buClr>
                <a:schemeClr val="dk1"/>
              </a:buClr>
              <a:buSzPts val="300"/>
              <a:buFont typeface="Calibri"/>
              <a:buNone/>
            </a:pPr>
            <a:fld id="{00000000-1234-1234-1234-123412341234}" type="slidenum">
              <a:rPr lang="en-US" sz="1200">
                <a:solidFill>
                  <a:schemeClr val="dk1"/>
                </a:solidFill>
                <a:latin typeface="Calibri"/>
                <a:ea typeface="Calibri"/>
                <a:cs typeface="Calibri"/>
                <a:sym typeface="Calibri"/>
              </a:rPr>
              <a:t>25</a:t>
            </a:fld>
            <a:endParaRPr sz="1200">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g5b7f2bf56d_5_94:notes"/>
          <p:cNvSpPr>
            <a:spLocks noGrp="1" noRot="1" noChangeAspect="1"/>
          </p:cNvSpPr>
          <p:nvPr>
            <p:ph type="sldImg" idx="2"/>
          </p:nvPr>
        </p:nvSpPr>
        <p:spPr>
          <a:xfrm>
            <a:off x="2919413" y="531813"/>
            <a:ext cx="3548062" cy="266223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6" name="Google Shape;496;g5b7f2bf56d_5_94:notes"/>
          <p:cNvSpPr txBox="1">
            <a:spLocks noGrp="1"/>
          </p:cNvSpPr>
          <p:nvPr>
            <p:ph type="body" idx="1"/>
          </p:nvPr>
        </p:nvSpPr>
        <p:spPr>
          <a:xfrm>
            <a:off x="938532" y="3372168"/>
            <a:ext cx="7508100" cy="3194700"/>
          </a:xfrm>
          <a:prstGeom prst="rect">
            <a:avLst/>
          </a:prstGeom>
        </p:spPr>
        <p:txBody>
          <a:bodyPr spcFirstLastPara="1" wrap="square" lIns="94175" tIns="94175" rIns="94175" bIns="94175" anchor="t" anchorCtr="0">
            <a:noAutofit/>
          </a:bodyPr>
          <a:lstStyle/>
          <a:p>
            <a:pPr marL="0" lvl="0" indent="0" algn="l" rtl="0">
              <a:spcBef>
                <a:spcPts val="0"/>
              </a:spcBef>
              <a:spcAft>
                <a:spcPts val="0"/>
              </a:spcAft>
              <a:buNone/>
            </a:pPr>
            <a:r>
              <a:rPr lang="en-US" dirty="0"/>
              <a:t>Strategy: Predictions charted as a group by presenters on T-table on chart paper</a:t>
            </a:r>
            <a:endParaRPr dirty="0"/>
          </a:p>
        </p:txBody>
      </p:sp>
      <p:sp>
        <p:nvSpPr>
          <p:cNvPr id="497" name="Google Shape;497;g5b7f2bf56d_5_94:notes"/>
          <p:cNvSpPr txBox="1">
            <a:spLocks noGrp="1"/>
          </p:cNvSpPr>
          <p:nvPr>
            <p:ph type="sldNum" idx="12"/>
          </p:nvPr>
        </p:nvSpPr>
        <p:spPr>
          <a:xfrm>
            <a:off x="5316168" y="6743103"/>
            <a:ext cx="4067100" cy="354900"/>
          </a:xfrm>
          <a:prstGeom prst="rect">
            <a:avLst/>
          </a:prstGeom>
        </p:spPr>
        <p:txBody>
          <a:bodyPr spcFirstLastPara="1" wrap="square" lIns="94175" tIns="47075" rIns="94175" bIns="47075" anchor="b" anchorCtr="0">
            <a:noAutofit/>
          </a:bodyPr>
          <a:lstStyle/>
          <a:p>
            <a:pPr marL="0" lvl="0" indent="0" algn="r" rtl="0">
              <a:spcBef>
                <a:spcPts val="0"/>
              </a:spcBef>
              <a:spcAft>
                <a:spcPts val="0"/>
              </a:spcAft>
              <a:buClr>
                <a:schemeClr val="dk1"/>
              </a:buClr>
              <a:buSzPts val="300"/>
              <a:buFont typeface="Calibri"/>
              <a:buNone/>
            </a:pPr>
            <a:fld id="{00000000-1234-1234-1234-123412341234}" type="slidenum">
              <a:rPr lang="en-US"/>
              <a:t>26</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p7:notes"/>
          <p:cNvSpPr>
            <a:spLocks noGrp="1" noRot="1" noChangeAspect="1"/>
          </p:cNvSpPr>
          <p:nvPr>
            <p:ph type="sldImg" idx="2"/>
          </p:nvPr>
        </p:nvSpPr>
        <p:spPr>
          <a:xfrm>
            <a:off x="2919413" y="531813"/>
            <a:ext cx="3548062" cy="26622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8" name="Google Shape;508;p7:notes"/>
          <p:cNvSpPr txBox="1">
            <a:spLocks noGrp="1"/>
          </p:cNvSpPr>
          <p:nvPr>
            <p:ph type="body" idx="1"/>
          </p:nvPr>
        </p:nvSpPr>
        <p:spPr>
          <a:xfrm>
            <a:off x="938532" y="3372168"/>
            <a:ext cx="7508239" cy="3194685"/>
          </a:xfrm>
          <a:prstGeom prst="rect">
            <a:avLst/>
          </a:prstGeom>
          <a:noFill/>
          <a:ln>
            <a:noFill/>
          </a:ln>
        </p:spPr>
        <p:txBody>
          <a:bodyPr spcFirstLastPara="1" wrap="square" lIns="94175" tIns="94175" rIns="94175" bIns="94175" anchor="t" anchorCtr="0">
            <a:noAutofit/>
          </a:bodyPr>
          <a:lstStyle/>
          <a:p>
            <a:pPr marL="0" marR="0" lvl="0" indent="0" algn="l" rtl="0">
              <a:spcBef>
                <a:spcPts val="0"/>
              </a:spcBef>
              <a:spcAft>
                <a:spcPts val="0"/>
              </a:spcAft>
              <a:buClr>
                <a:schemeClr val="dk1"/>
              </a:buClr>
              <a:buSzPts val="1200"/>
              <a:buFont typeface="Calibri"/>
              <a:buNone/>
            </a:pPr>
            <a:r>
              <a:rPr lang="en-US" sz="1100" u="sng" dirty="0">
                <a:solidFill>
                  <a:schemeClr val="hlink"/>
                </a:solidFill>
                <a:latin typeface="Arial"/>
                <a:ea typeface="Arial"/>
                <a:cs typeface="Arial"/>
                <a:sym typeface="Arial"/>
                <a:hlinkClick r:id="rId3"/>
              </a:rPr>
              <a:t>http://resources.corwin.com/sites/default/files/almarode_web_figure_1.1.pdf</a:t>
            </a:r>
            <a:endParaRPr dirty="0"/>
          </a:p>
        </p:txBody>
      </p:sp>
      <p:sp>
        <p:nvSpPr>
          <p:cNvPr id="509" name="Google Shape;509;p7:notes"/>
          <p:cNvSpPr txBox="1">
            <a:spLocks noGrp="1"/>
          </p:cNvSpPr>
          <p:nvPr>
            <p:ph type="sldNum" idx="12"/>
          </p:nvPr>
        </p:nvSpPr>
        <p:spPr>
          <a:xfrm>
            <a:off x="5316168" y="6743103"/>
            <a:ext cx="4066962" cy="354965"/>
          </a:xfrm>
          <a:prstGeom prst="rect">
            <a:avLst/>
          </a:prstGeom>
          <a:noFill/>
          <a:ln>
            <a:noFill/>
          </a:ln>
        </p:spPr>
        <p:txBody>
          <a:bodyPr spcFirstLastPara="1" wrap="square" lIns="94175" tIns="47075" rIns="94175" bIns="47075" anchor="b" anchorCtr="0">
            <a:noAutofit/>
          </a:bodyPr>
          <a:lstStyle/>
          <a:p>
            <a:pPr marL="0" lvl="0" indent="0" algn="l" rtl="0">
              <a:lnSpc>
                <a:spcPct val="100000"/>
              </a:lnSpc>
              <a:spcBef>
                <a:spcPts val="0"/>
              </a:spcBef>
              <a:spcAft>
                <a:spcPts val="0"/>
              </a:spcAft>
              <a:buClr>
                <a:srgbClr val="000000"/>
              </a:buClr>
              <a:buSzPts val="1400"/>
              <a:buFont typeface="Arial"/>
              <a:buNone/>
            </a:pPr>
            <a:fld id="{00000000-1234-1234-1234-123412341234}" type="slidenum">
              <a:rPr lang="en-US"/>
              <a:t>27</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2919413" y="531813"/>
            <a:ext cx="3548062" cy="266223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8" name="Shape 108"/>
          <p:cNvSpPr txBox="1">
            <a:spLocks noGrp="1"/>
          </p:cNvSpPr>
          <p:nvPr>
            <p:ph type="body" idx="1"/>
          </p:nvPr>
        </p:nvSpPr>
        <p:spPr>
          <a:xfrm>
            <a:off x="938532" y="3372168"/>
            <a:ext cx="7508239" cy="3194685"/>
          </a:xfrm>
          <a:prstGeom prst="rect">
            <a:avLst/>
          </a:prstGeom>
          <a:noFill/>
          <a:ln>
            <a:noFill/>
          </a:ln>
        </p:spPr>
        <p:txBody>
          <a:bodyPr lIns="94177" tIns="47076" rIns="94177" bIns="47076" anchor="t" anchorCtr="0">
            <a:noAutofit/>
          </a:bodyPr>
          <a:lstStyle/>
          <a:p>
            <a:pPr lvl="1"/>
            <a:endParaRPr lang="en-US" sz="1200" b="0" i="0" u="none" strike="noStrike" kern="1200" cap="none" dirty="0">
              <a:solidFill>
                <a:schemeClr val="dk1"/>
              </a:solidFill>
              <a:effectLst/>
              <a:latin typeface="Calibri"/>
              <a:ea typeface="Calibri"/>
              <a:cs typeface="Calibri"/>
              <a:sym typeface="Calibri"/>
            </a:endParaRPr>
          </a:p>
        </p:txBody>
      </p:sp>
      <p:sp>
        <p:nvSpPr>
          <p:cNvPr id="109" name="Shape 109"/>
          <p:cNvSpPr txBox="1">
            <a:spLocks noGrp="1"/>
          </p:cNvSpPr>
          <p:nvPr>
            <p:ph type="sldNum" idx="12"/>
          </p:nvPr>
        </p:nvSpPr>
        <p:spPr>
          <a:xfrm>
            <a:off x="5316168" y="6743103"/>
            <a:ext cx="4066962" cy="354965"/>
          </a:xfrm>
          <a:prstGeom prst="rect">
            <a:avLst/>
          </a:prstGeom>
          <a:noFill/>
          <a:ln>
            <a:noFill/>
          </a:ln>
        </p:spPr>
        <p:txBody>
          <a:bodyPr lIns="94177" tIns="47076" rIns="94177" bIns="47076" anchor="b" anchorCtr="0">
            <a:noAutofit/>
          </a:bodyPr>
          <a:lstStyle/>
          <a:p>
            <a:pPr algn="r">
              <a:buClr>
                <a:schemeClr val="dk1"/>
              </a:buClr>
              <a:buSzPct val="25000"/>
            </a:pPr>
            <a:fld id="{00000000-1234-1234-1234-123412341234}" type="slidenum">
              <a:rPr lang="en-US" sz="1200">
                <a:solidFill>
                  <a:schemeClr val="dk1"/>
                </a:solidFill>
                <a:latin typeface="Calibri"/>
                <a:ea typeface="Calibri"/>
                <a:cs typeface="Calibri"/>
                <a:sym typeface="Calibri"/>
              </a:rPr>
              <a:pPr algn="r">
                <a:buClr>
                  <a:schemeClr val="dk1"/>
                </a:buClr>
                <a:buSzPct val="25000"/>
              </a:pPr>
              <a:t>28</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13207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g5b7f2bf56d_5_109:notes"/>
          <p:cNvSpPr>
            <a:spLocks noGrp="1" noRot="1" noChangeAspect="1"/>
          </p:cNvSpPr>
          <p:nvPr>
            <p:ph type="sldImg" idx="2"/>
          </p:nvPr>
        </p:nvSpPr>
        <p:spPr>
          <a:xfrm>
            <a:off x="2919413" y="531813"/>
            <a:ext cx="3548062" cy="266223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9" name="Google Shape;539;g5b7f2bf56d_5_109:notes"/>
          <p:cNvSpPr txBox="1">
            <a:spLocks noGrp="1"/>
          </p:cNvSpPr>
          <p:nvPr>
            <p:ph type="body" idx="1"/>
          </p:nvPr>
        </p:nvSpPr>
        <p:spPr>
          <a:xfrm>
            <a:off x="938532" y="3372168"/>
            <a:ext cx="7508100" cy="3194700"/>
          </a:xfrm>
          <a:prstGeom prst="rect">
            <a:avLst/>
          </a:prstGeom>
        </p:spPr>
        <p:txBody>
          <a:bodyPr spcFirstLastPara="1" wrap="square" lIns="94175" tIns="94175" rIns="94175" bIns="94175" anchor="t" anchorCtr="0">
            <a:noAutofit/>
          </a:bodyPr>
          <a:lstStyle/>
          <a:p>
            <a:pPr marL="0" lvl="0" indent="0" algn="l" rtl="0">
              <a:spcBef>
                <a:spcPts val="0"/>
              </a:spcBef>
              <a:spcAft>
                <a:spcPts val="0"/>
              </a:spcAft>
              <a:buNone/>
            </a:pPr>
            <a:endParaRPr dirty="0"/>
          </a:p>
        </p:txBody>
      </p:sp>
      <p:sp>
        <p:nvSpPr>
          <p:cNvPr id="540" name="Google Shape;540;g5b7f2bf56d_5_109:notes"/>
          <p:cNvSpPr txBox="1">
            <a:spLocks noGrp="1"/>
          </p:cNvSpPr>
          <p:nvPr>
            <p:ph type="sldNum" idx="12"/>
          </p:nvPr>
        </p:nvSpPr>
        <p:spPr>
          <a:xfrm>
            <a:off x="5316168" y="6743103"/>
            <a:ext cx="4067100" cy="354900"/>
          </a:xfrm>
          <a:prstGeom prst="rect">
            <a:avLst/>
          </a:prstGeom>
        </p:spPr>
        <p:txBody>
          <a:bodyPr spcFirstLastPara="1" wrap="square" lIns="94175" tIns="47075" rIns="94175" bIns="47075" anchor="b" anchorCtr="0">
            <a:noAutofit/>
          </a:bodyPr>
          <a:lstStyle/>
          <a:p>
            <a:pPr marL="0" lvl="0" indent="0" algn="r" rtl="0">
              <a:spcBef>
                <a:spcPts val="0"/>
              </a:spcBef>
              <a:spcAft>
                <a:spcPts val="0"/>
              </a:spcAft>
              <a:buClr>
                <a:schemeClr val="dk1"/>
              </a:buClr>
              <a:buSzPts val="300"/>
              <a:buFont typeface="Calibri"/>
              <a:buNone/>
            </a:pPr>
            <a:fld id="{00000000-1234-1234-1234-123412341234}" type="slidenum">
              <a:rPr lang="en-US"/>
              <a:t>29</a:t>
            </a:fld>
            <a:endParaRPr/>
          </a:p>
        </p:txBody>
      </p:sp>
    </p:spTree>
    <p:extLst>
      <p:ext uri="{BB962C8B-B14F-4D97-AF65-F5344CB8AC3E}">
        <p14:creationId xmlns:p14="http://schemas.microsoft.com/office/powerpoint/2010/main" val="40297869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g5b7f2bf56d_5_116:notes"/>
          <p:cNvSpPr>
            <a:spLocks noGrp="1" noRot="1" noChangeAspect="1"/>
          </p:cNvSpPr>
          <p:nvPr>
            <p:ph type="sldImg" idx="2"/>
          </p:nvPr>
        </p:nvSpPr>
        <p:spPr>
          <a:xfrm>
            <a:off x="2919413" y="531813"/>
            <a:ext cx="3548062" cy="266223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3" name="Google Shape;563;g5b7f2bf56d_5_116:notes"/>
          <p:cNvSpPr txBox="1">
            <a:spLocks noGrp="1"/>
          </p:cNvSpPr>
          <p:nvPr>
            <p:ph type="body" idx="1"/>
          </p:nvPr>
        </p:nvSpPr>
        <p:spPr>
          <a:xfrm>
            <a:off x="938532" y="3372168"/>
            <a:ext cx="7508100" cy="3194700"/>
          </a:xfrm>
          <a:prstGeom prst="rect">
            <a:avLst/>
          </a:prstGeom>
        </p:spPr>
        <p:txBody>
          <a:bodyPr spcFirstLastPara="1" wrap="square" lIns="94175" tIns="94175" rIns="94175" bIns="94175" anchor="t" anchorCtr="0">
            <a:noAutofit/>
          </a:bodyPr>
          <a:lstStyle/>
          <a:p>
            <a:pPr marL="0" lvl="0" indent="0" algn="l" rtl="0">
              <a:spcBef>
                <a:spcPts val="0"/>
              </a:spcBef>
              <a:spcAft>
                <a:spcPts val="0"/>
              </a:spcAft>
              <a:buNone/>
            </a:pPr>
            <a:endParaRPr/>
          </a:p>
        </p:txBody>
      </p:sp>
      <p:sp>
        <p:nvSpPr>
          <p:cNvPr id="564" name="Google Shape;564;g5b7f2bf56d_5_116:notes"/>
          <p:cNvSpPr txBox="1">
            <a:spLocks noGrp="1"/>
          </p:cNvSpPr>
          <p:nvPr>
            <p:ph type="sldNum" idx="12"/>
          </p:nvPr>
        </p:nvSpPr>
        <p:spPr>
          <a:xfrm>
            <a:off x="5316168" y="6743103"/>
            <a:ext cx="4067100" cy="354900"/>
          </a:xfrm>
          <a:prstGeom prst="rect">
            <a:avLst/>
          </a:prstGeom>
        </p:spPr>
        <p:txBody>
          <a:bodyPr spcFirstLastPara="1" wrap="square" lIns="94175" tIns="47075" rIns="94175" bIns="47075" anchor="b" anchorCtr="0">
            <a:noAutofit/>
          </a:bodyPr>
          <a:lstStyle/>
          <a:p>
            <a:pPr marL="0" lvl="0" indent="0" algn="r" rtl="0">
              <a:spcBef>
                <a:spcPts val="0"/>
              </a:spcBef>
              <a:spcAft>
                <a:spcPts val="0"/>
              </a:spcAft>
              <a:buClr>
                <a:schemeClr val="dk1"/>
              </a:buClr>
              <a:buSzPts val="300"/>
              <a:buFont typeface="Calibri"/>
              <a:buNone/>
            </a:pPr>
            <a:fld id="{00000000-1234-1234-1234-123412341234}" type="slidenum">
              <a:rPr lang="en-US"/>
              <a:t>30</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Google Shape;573;g5b7f2bf56d_7_79:notes"/>
          <p:cNvSpPr>
            <a:spLocks noGrp="1" noRot="1" noChangeAspect="1"/>
          </p:cNvSpPr>
          <p:nvPr>
            <p:ph type="sldImg" idx="2"/>
          </p:nvPr>
        </p:nvSpPr>
        <p:spPr>
          <a:xfrm>
            <a:off x="2917825" y="533400"/>
            <a:ext cx="3551238" cy="26622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4" name="Google Shape;574;g5b7f2bf56d_7_79:notes"/>
          <p:cNvSpPr txBox="1">
            <a:spLocks noGrp="1"/>
          </p:cNvSpPr>
          <p:nvPr>
            <p:ph type="body" idx="1"/>
          </p:nvPr>
        </p:nvSpPr>
        <p:spPr>
          <a:xfrm>
            <a:off x="938530" y="3372168"/>
            <a:ext cx="7508100" cy="3194700"/>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endParaRPr dirty="0"/>
          </a:p>
        </p:txBody>
      </p:sp>
      <p:sp>
        <p:nvSpPr>
          <p:cNvPr id="575" name="Google Shape;575;g5b7f2bf56d_7_79:notes"/>
          <p:cNvSpPr txBox="1">
            <a:spLocks noGrp="1"/>
          </p:cNvSpPr>
          <p:nvPr>
            <p:ph type="sldNum" idx="12"/>
          </p:nvPr>
        </p:nvSpPr>
        <p:spPr>
          <a:xfrm>
            <a:off x="5316167" y="6743103"/>
            <a:ext cx="4066800" cy="355200"/>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31</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g5b7f2bf56d_5_140:notes"/>
          <p:cNvSpPr>
            <a:spLocks noGrp="1" noRot="1" noChangeAspect="1"/>
          </p:cNvSpPr>
          <p:nvPr>
            <p:ph type="sldImg" idx="2"/>
          </p:nvPr>
        </p:nvSpPr>
        <p:spPr>
          <a:xfrm>
            <a:off x="2919413" y="531813"/>
            <a:ext cx="3548062" cy="266223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4" name="Google Shape;584;g5b7f2bf56d_5_140:notes"/>
          <p:cNvSpPr txBox="1">
            <a:spLocks noGrp="1"/>
          </p:cNvSpPr>
          <p:nvPr>
            <p:ph type="body" idx="1"/>
          </p:nvPr>
        </p:nvSpPr>
        <p:spPr>
          <a:xfrm>
            <a:off x="938532" y="3372168"/>
            <a:ext cx="7508100" cy="3194700"/>
          </a:xfrm>
          <a:prstGeom prst="rect">
            <a:avLst/>
          </a:prstGeom>
        </p:spPr>
        <p:txBody>
          <a:bodyPr spcFirstLastPara="1" wrap="square" lIns="94175" tIns="94175" rIns="94175" bIns="94175" anchor="t" anchorCtr="0">
            <a:noAutofit/>
          </a:bodyPr>
          <a:lstStyle/>
          <a:p>
            <a:pPr marL="0" lvl="0" indent="0" algn="l" rtl="0">
              <a:spcBef>
                <a:spcPts val="0"/>
              </a:spcBef>
              <a:spcAft>
                <a:spcPts val="0"/>
              </a:spcAft>
              <a:buNone/>
            </a:pPr>
            <a:endParaRPr/>
          </a:p>
        </p:txBody>
      </p:sp>
      <p:sp>
        <p:nvSpPr>
          <p:cNvPr id="585" name="Google Shape;585;g5b7f2bf56d_5_140:notes"/>
          <p:cNvSpPr txBox="1">
            <a:spLocks noGrp="1"/>
          </p:cNvSpPr>
          <p:nvPr>
            <p:ph type="sldNum" idx="12"/>
          </p:nvPr>
        </p:nvSpPr>
        <p:spPr>
          <a:xfrm>
            <a:off x="5316168" y="6743103"/>
            <a:ext cx="4067100" cy="354900"/>
          </a:xfrm>
          <a:prstGeom prst="rect">
            <a:avLst/>
          </a:prstGeom>
        </p:spPr>
        <p:txBody>
          <a:bodyPr spcFirstLastPara="1" wrap="square" lIns="94175" tIns="47075" rIns="94175" bIns="47075" anchor="b" anchorCtr="0">
            <a:noAutofit/>
          </a:bodyPr>
          <a:lstStyle/>
          <a:p>
            <a:pPr marL="0" lvl="0" indent="0" algn="r" rtl="0">
              <a:spcBef>
                <a:spcPts val="0"/>
              </a:spcBef>
              <a:spcAft>
                <a:spcPts val="0"/>
              </a:spcAft>
              <a:buNone/>
            </a:pPr>
            <a:fld id="{00000000-1234-1234-1234-123412341234}" type="slidenum">
              <a:rPr lang="en-US"/>
              <a:t>32</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73A48D-66ED-4B46-A259-738D411D5A8E}" type="slidenum">
              <a:rPr lang="en-US" smtClean="0"/>
              <a:pPr/>
              <a:t>4</a:t>
            </a:fld>
            <a:endParaRPr lang="en-US" dirty="0"/>
          </a:p>
        </p:txBody>
      </p:sp>
    </p:spTree>
    <p:extLst>
      <p:ext uri="{BB962C8B-B14F-4D97-AF65-F5344CB8AC3E}">
        <p14:creationId xmlns:p14="http://schemas.microsoft.com/office/powerpoint/2010/main" val="6786831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g5b7f2bf56d_5_181:notes"/>
          <p:cNvSpPr>
            <a:spLocks noGrp="1" noRot="1" noChangeAspect="1"/>
          </p:cNvSpPr>
          <p:nvPr>
            <p:ph type="sldImg" idx="2"/>
          </p:nvPr>
        </p:nvSpPr>
        <p:spPr>
          <a:xfrm>
            <a:off x="2919413" y="531813"/>
            <a:ext cx="3548062" cy="266223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8" name="Google Shape;588;g5b7f2bf56d_5_181:notes"/>
          <p:cNvSpPr txBox="1">
            <a:spLocks noGrp="1"/>
          </p:cNvSpPr>
          <p:nvPr>
            <p:ph type="body" idx="1"/>
          </p:nvPr>
        </p:nvSpPr>
        <p:spPr>
          <a:xfrm>
            <a:off x="938532" y="3372168"/>
            <a:ext cx="7508100" cy="3194700"/>
          </a:xfrm>
          <a:prstGeom prst="rect">
            <a:avLst/>
          </a:prstGeom>
        </p:spPr>
        <p:txBody>
          <a:bodyPr spcFirstLastPara="1" wrap="square" lIns="94175" tIns="94175" rIns="94175" bIns="94175" anchor="t" anchorCtr="0">
            <a:noAutofit/>
          </a:bodyPr>
          <a:lstStyle/>
          <a:p>
            <a:pPr marL="0" lvl="0" indent="0" algn="l" rtl="0">
              <a:spcBef>
                <a:spcPts val="0"/>
              </a:spcBef>
              <a:spcAft>
                <a:spcPts val="0"/>
              </a:spcAft>
              <a:buNone/>
            </a:pPr>
            <a:endParaRPr/>
          </a:p>
        </p:txBody>
      </p:sp>
      <p:sp>
        <p:nvSpPr>
          <p:cNvPr id="589" name="Google Shape;589;g5b7f2bf56d_5_181:notes"/>
          <p:cNvSpPr txBox="1">
            <a:spLocks noGrp="1"/>
          </p:cNvSpPr>
          <p:nvPr>
            <p:ph type="sldNum" idx="12"/>
          </p:nvPr>
        </p:nvSpPr>
        <p:spPr>
          <a:xfrm>
            <a:off x="5316168" y="6743103"/>
            <a:ext cx="4067100" cy="354900"/>
          </a:xfrm>
          <a:prstGeom prst="rect">
            <a:avLst/>
          </a:prstGeom>
        </p:spPr>
        <p:txBody>
          <a:bodyPr spcFirstLastPara="1" wrap="square" lIns="94175" tIns="47075" rIns="94175" bIns="47075" anchor="b" anchorCtr="0">
            <a:noAutofit/>
          </a:bodyPr>
          <a:lstStyle/>
          <a:p>
            <a:pPr marL="0" lvl="0" indent="0" algn="r" rtl="0">
              <a:spcBef>
                <a:spcPts val="0"/>
              </a:spcBef>
              <a:spcAft>
                <a:spcPts val="0"/>
              </a:spcAft>
              <a:buClr>
                <a:schemeClr val="dk1"/>
              </a:buClr>
              <a:buSzPts val="300"/>
              <a:buFont typeface="Calibri"/>
              <a:buNone/>
            </a:pPr>
            <a:fld id="{00000000-1234-1234-1234-123412341234}" type="slidenum">
              <a:rPr lang="en-US"/>
              <a:t>33</a:t>
            </a:fld>
            <a:endParaRPr/>
          </a:p>
        </p:txBody>
      </p:sp>
    </p:spTree>
    <p:extLst>
      <p:ext uri="{BB962C8B-B14F-4D97-AF65-F5344CB8AC3E}">
        <p14:creationId xmlns:p14="http://schemas.microsoft.com/office/powerpoint/2010/main" val="12632942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3"/>
        <p:cNvGrpSpPr/>
        <p:nvPr/>
      </p:nvGrpSpPr>
      <p:grpSpPr>
        <a:xfrm>
          <a:off x="0" y="0"/>
          <a:ext cx="0" cy="0"/>
          <a:chOff x="0" y="0"/>
          <a:chExt cx="0" cy="0"/>
        </a:xfrm>
      </p:grpSpPr>
      <p:sp>
        <p:nvSpPr>
          <p:cNvPr id="614" name="Google Shape;614;g5b7f2bf56d_4_152:notes"/>
          <p:cNvSpPr>
            <a:spLocks noGrp="1" noRot="1" noChangeAspect="1"/>
          </p:cNvSpPr>
          <p:nvPr>
            <p:ph type="sldImg" idx="2"/>
          </p:nvPr>
        </p:nvSpPr>
        <p:spPr>
          <a:xfrm>
            <a:off x="2919413" y="531813"/>
            <a:ext cx="3548062" cy="26622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5" name="Google Shape;615;g5b7f2bf56d_4_152:notes"/>
          <p:cNvSpPr txBox="1">
            <a:spLocks noGrp="1"/>
          </p:cNvSpPr>
          <p:nvPr>
            <p:ph type="body" idx="1"/>
          </p:nvPr>
        </p:nvSpPr>
        <p:spPr>
          <a:xfrm>
            <a:off x="938532" y="3372168"/>
            <a:ext cx="7508100" cy="3194700"/>
          </a:xfrm>
          <a:prstGeom prst="rect">
            <a:avLst/>
          </a:prstGeom>
          <a:noFill/>
          <a:ln>
            <a:noFill/>
          </a:ln>
        </p:spPr>
        <p:txBody>
          <a:bodyPr spcFirstLastPara="1" wrap="square" lIns="94175" tIns="47075" rIns="94175" bIns="47075" anchor="t" anchorCtr="0">
            <a:noAutofit/>
          </a:bodyPr>
          <a:lstStyle/>
          <a:p>
            <a:pPr marL="0" lvl="0" indent="0" algn="l" rtl="0">
              <a:spcBef>
                <a:spcPts val="0"/>
              </a:spcBef>
              <a:spcAft>
                <a:spcPts val="0"/>
              </a:spcAft>
              <a:buSzPts val="300"/>
              <a:buNone/>
            </a:pPr>
            <a:endParaRPr dirty="0">
              <a:latin typeface="Verdana"/>
              <a:ea typeface="Verdana"/>
              <a:cs typeface="Verdana"/>
              <a:sym typeface="Verdana"/>
            </a:endParaRPr>
          </a:p>
        </p:txBody>
      </p:sp>
      <p:sp>
        <p:nvSpPr>
          <p:cNvPr id="616" name="Google Shape;616;g5b7f2bf56d_4_152:notes"/>
          <p:cNvSpPr txBox="1">
            <a:spLocks noGrp="1"/>
          </p:cNvSpPr>
          <p:nvPr>
            <p:ph type="sldNum" idx="12"/>
          </p:nvPr>
        </p:nvSpPr>
        <p:spPr>
          <a:xfrm>
            <a:off x="5316168" y="6743103"/>
            <a:ext cx="4067100" cy="354900"/>
          </a:xfrm>
          <a:prstGeom prst="rect">
            <a:avLst/>
          </a:prstGeom>
          <a:noFill/>
          <a:ln>
            <a:noFill/>
          </a:ln>
        </p:spPr>
        <p:txBody>
          <a:bodyPr spcFirstLastPara="1" wrap="square" lIns="94175" tIns="47075" rIns="94175" bIns="47075" anchor="b" anchorCtr="0">
            <a:noAutofit/>
          </a:bodyPr>
          <a:lstStyle/>
          <a:p>
            <a:pPr marL="0" lvl="0" indent="0" algn="r" rtl="0">
              <a:lnSpc>
                <a:spcPct val="100000"/>
              </a:lnSpc>
              <a:spcBef>
                <a:spcPts val="0"/>
              </a:spcBef>
              <a:spcAft>
                <a:spcPts val="0"/>
              </a:spcAft>
              <a:buClr>
                <a:schemeClr val="dk1"/>
              </a:buClr>
              <a:buSzPts val="300"/>
              <a:buFont typeface="Calibri"/>
              <a:buNone/>
            </a:pPr>
            <a:fld id="{00000000-1234-1234-1234-123412341234}" type="slidenum">
              <a:rPr lang="en-US" sz="1200">
                <a:solidFill>
                  <a:schemeClr val="dk1"/>
                </a:solidFill>
                <a:latin typeface="Calibri"/>
                <a:ea typeface="Calibri"/>
                <a:cs typeface="Calibri"/>
                <a:sym typeface="Calibri"/>
              </a:rPr>
              <a:t>35</a:t>
            </a:fld>
            <a:endParaRPr sz="1200">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p:cNvGrpSpPr/>
        <p:nvPr/>
      </p:nvGrpSpPr>
      <p:grpSpPr>
        <a:xfrm>
          <a:off x="0" y="0"/>
          <a:ext cx="0" cy="0"/>
          <a:chOff x="0" y="0"/>
          <a:chExt cx="0" cy="0"/>
        </a:xfrm>
      </p:grpSpPr>
      <p:sp>
        <p:nvSpPr>
          <p:cNvPr id="622" name="Google Shape;622;g5b7f2bf56d_4_166:notes"/>
          <p:cNvSpPr>
            <a:spLocks noGrp="1" noRot="1" noChangeAspect="1"/>
          </p:cNvSpPr>
          <p:nvPr>
            <p:ph type="sldImg" idx="2"/>
          </p:nvPr>
        </p:nvSpPr>
        <p:spPr>
          <a:xfrm>
            <a:off x="2917825" y="533400"/>
            <a:ext cx="3551238" cy="26622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3" name="Google Shape;623;g5b7f2bf56d_4_166:notes"/>
          <p:cNvSpPr txBox="1">
            <a:spLocks noGrp="1"/>
          </p:cNvSpPr>
          <p:nvPr>
            <p:ph type="body" idx="1"/>
          </p:nvPr>
        </p:nvSpPr>
        <p:spPr>
          <a:xfrm>
            <a:off x="938530" y="3372168"/>
            <a:ext cx="7508100" cy="3194700"/>
          </a:xfrm>
          <a:prstGeom prst="rect">
            <a:avLst/>
          </a:prstGeom>
          <a:noFill/>
          <a:ln>
            <a:noFill/>
          </a:ln>
        </p:spPr>
        <p:txBody>
          <a:bodyPr spcFirstLastPara="1" wrap="square" lIns="93300" tIns="46650" rIns="93300" bIns="4665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dirty="0"/>
              <a:t>Learning Intentions - Students need to not only know what they are supposed to learn but also how they will know if they have learned it and how they might access themselves along the way.</a:t>
            </a:r>
            <a:endParaRPr dirty="0"/>
          </a:p>
          <a:p>
            <a:pPr marL="0" marR="0" lvl="0" indent="0" algn="l" rtl="0">
              <a:lnSpc>
                <a:spcPct val="100000"/>
              </a:lnSpc>
              <a:spcBef>
                <a:spcPts val="0"/>
              </a:spcBef>
              <a:spcAft>
                <a:spcPts val="0"/>
              </a:spcAft>
              <a:buClr>
                <a:schemeClr val="dk1"/>
              </a:buClr>
              <a:buSzPts val="1200"/>
              <a:buFont typeface="Calibri"/>
              <a:buNone/>
            </a:pPr>
            <a:endParaRPr sz="1200" dirty="0"/>
          </a:p>
          <a:p>
            <a:pPr marL="0" marR="0" lvl="0" indent="0" algn="l" rtl="0">
              <a:lnSpc>
                <a:spcPct val="100000"/>
              </a:lnSpc>
              <a:spcBef>
                <a:spcPts val="0"/>
              </a:spcBef>
              <a:spcAft>
                <a:spcPts val="0"/>
              </a:spcAft>
              <a:buClr>
                <a:schemeClr val="dk1"/>
              </a:buClr>
              <a:buSzPts val="1200"/>
              <a:buFont typeface="Calibri"/>
              <a:buNone/>
            </a:pPr>
            <a:r>
              <a:rPr lang="en-US" dirty="0"/>
              <a:t>Success criteria are </a:t>
            </a:r>
            <a:r>
              <a:rPr lang="en-US" sz="1200" dirty="0">
                <a:latin typeface="Calibri"/>
                <a:ea typeface="Calibri"/>
                <a:cs typeface="Calibri"/>
                <a:sym typeface="Calibri"/>
              </a:rPr>
              <a:t>specific, concrete, measurable statements that describe what success looks like when the learning goal has been reached.  Hattie, et al., share that students are more motivated to work toward success criteria when those criteria are specific.  In addition, the more specific the learning intentions and the criteria for reaching those intentions, the more likely it is that student will achieve them</a:t>
            </a:r>
            <a:endParaRPr dirty="0"/>
          </a:p>
          <a:p>
            <a:pPr marL="0" lvl="0" indent="0" algn="l" rtl="0">
              <a:spcBef>
                <a:spcPts val="0"/>
              </a:spcBef>
              <a:spcAft>
                <a:spcPts val="0"/>
              </a:spcAft>
              <a:buNone/>
            </a:pPr>
            <a:endParaRPr dirty="0"/>
          </a:p>
        </p:txBody>
      </p:sp>
      <p:sp>
        <p:nvSpPr>
          <p:cNvPr id="624" name="Google Shape;624;g5b7f2bf56d_4_166:notes"/>
          <p:cNvSpPr txBox="1">
            <a:spLocks noGrp="1"/>
          </p:cNvSpPr>
          <p:nvPr>
            <p:ph type="sldNum" idx="12"/>
          </p:nvPr>
        </p:nvSpPr>
        <p:spPr>
          <a:xfrm>
            <a:off x="5316167" y="6743103"/>
            <a:ext cx="4066800" cy="355200"/>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36</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
        <p:cNvGrpSpPr/>
        <p:nvPr/>
      </p:nvGrpSpPr>
      <p:grpSpPr>
        <a:xfrm>
          <a:off x="0" y="0"/>
          <a:ext cx="0" cy="0"/>
          <a:chOff x="0" y="0"/>
          <a:chExt cx="0" cy="0"/>
        </a:xfrm>
      </p:grpSpPr>
      <p:sp>
        <p:nvSpPr>
          <p:cNvPr id="638" name="Google Shape;638;g5b7f2bf56d_4_263:notes"/>
          <p:cNvSpPr>
            <a:spLocks noGrp="1" noRot="1" noChangeAspect="1"/>
          </p:cNvSpPr>
          <p:nvPr>
            <p:ph type="sldImg" idx="2"/>
          </p:nvPr>
        </p:nvSpPr>
        <p:spPr>
          <a:xfrm>
            <a:off x="2917825" y="533400"/>
            <a:ext cx="3551238" cy="26622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9" name="Google Shape;639;g5b7f2bf56d_4_263:notes"/>
          <p:cNvSpPr txBox="1">
            <a:spLocks noGrp="1"/>
          </p:cNvSpPr>
          <p:nvPr>
            <p:ph type="body" idx="1"/>
          </p:nvPr>
        </p:nvSpPr>
        <p:spPr>
          <a:xfrm>
            <a:off x="938530" y="3372168"/>
            <a:ext cx="7508100" cy="3194700"/>
          </a:xfrm>
          <a:prstGeom prst="rect">
            <a:avLst/>
          </a:prstGeom>
          <a:noFill/>
          <a:ln>
            <a:noFill/>
          </a:ln>
        </p:spPr>
        <p:txBody>
          <a:bodyPr spcFirstLastPara="1" wrap="square" lIns="93300" tIns="46650" rIns="93300" bIns="4665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Learning Intentions - Students need to not only know what they are supposed to learn but also how they will know if they have learned it and how they might access themselves along the way.</a:t>
            </a:r>
            <a:endParaRPr/>
          </a:p>
          <a:p>
            <a:pPr marL="0" marR="0" lvl="0" indent="0" algn="l" rtl="0">
              <a:lnSpc>
                <a:spcPct val="100000"/>
              </a:lnSpc>
              <a:spcBef>
                <a:spcPts val="0"/>
              </a:spcBef>
              <a:spcAft>
                <a:spcPts val="0"/>
              </a:spcAft>
              <a:buClr>
                <a:schemeClr val="dk1"/>
              </a:buClr>
              <a:buSzPts val="1200"/>
              <a:buFont typeface="Calibri"/>
              <a:buNone/>
            </a:pPr>
            <a:endParaRPr sz="1200"/>
          </a:p>
          <a:p>
            <a:pPr marL="0" marR="0" lvl="0" indent="0" algn="l" rtl="0">
              <a:lnSpc>
                <a:spcPct val="100000"/>
              </a:lnSpc>
              <a:spcBef>
                <a:spcPts val="0"/>
              </a:spcBef>
              <a:spcAft>
                <a:spcPts val="0"/>
              </a:spcAft>
              <a:buClr>
                <a:schemeClr val="dk1"/>
              </a:buClr>
              <a:buSzPts val="1200"/>
              <a:buFont typeface="Calibri"/>
              <a:buNone/>
            </a:pPr>
            <a:r>
              <a:rPr lang="en-US"/>
              <a:t>Success criteria are </a:t>
            </a:r>
            <a:r>
              <a:rPr lang="en-US" sz="1200">
                <a:latin typeface="Calibri"/>
                <a:ea typeface="Calibri"/>
                <a:cs typeface="Calibri"/>
                <a:sym typeface="Calibri"/>
              </a:rPr>
              <a:t>specific, concrete, measurable statements that describe what success looks like when the learning goal has been reached.  Hattie, et al., share that students are more motivated to work toward success criteria when those criteria are specific.  In addition, the more specific the learning intentions and the criteria for reaching those intentions, the more likely it is that student will achieve them</a:t>
            </a:r>
            <a:endParaRPr/>
          </a:p>
          <a:p>
            <a:pPr marL="0" lvl="0" indent="0" algn="l" rtl="0">
              <a:spcBef>
                <a:spcPts val="0"/>
              </a:spcBef>
              <a:spcAft>
                <a:spcPts val="0"/>
              </a:spcAft>
              <a:buNone/>
            </a:pPr>
            <a:endParaRPr/>
          </a:p>
        </p:txBody>
      </p:sp>
      <p:sp>
        <p:nvSpPr>
          <p:cNvPr id="640" name="Google Shape;640;g5b7f2bf56d_4_263:notes"/>
          <p:cNvSpPr txBox="1">
            <a:spLocks noGrp="1"/>
          </p:cNvSpPr>
          <p:nvPr>
            <p:ph type="sldNum" idx="12"/>
          </p:nvPr>
        </p:nvSpPr>
        <p:spPr>
          <a:xfrm>
            <a:off x="5316167" y="6743103"/>
            <a:ext cx="4066800" cy="355200"/>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37</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g5b7f2bf56d_4_272:notes"/>
          <p:cNvSpPr>
            <a:spLocks noGrp="1" noRot="1" noChangeAspect="1"/>
          </p:cNvSpPr>
          <p:nvPr>
            <p:ph type="sldImg" idx="2"/>
          </p:nvPr>
        </p:nvSpPr>
        <p:spPr>
          <a:xfrm>
            <a:off x="2917825" y="533400"/>
            <a:ext cx="3551238" cy="26622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8" name="Google Shape;648;g5b7f2bf56d_4_272:notes"/>
          <p:cNvSpPr txBox="1">
            <a:spLocks noGrp="1"/>
          </p:cNvSpPr>
          <p:nvPr>
            <p:ph type="body" idx="1"/>
          </p:nvPr>
        </p:nvSpPr>
        <p:spPr>
          <a:xfrm>
            <a:off x="938530" y="3372168"/>
            <a:ext cx="7508100" cy="3194700"/>
          </a:xfrm>
          <a:prstGeom prst="rect">
            <a:avLst/>
          </a:prstGeom>
          <a:noFill/>
          <a:ln>
            <a:noFill/>
          </a:ln>
        </p:spPr>
        <p:txBody>
          <a:bodyPr spcFirstLastPara="1" wrap="square" lIns="93300" tIns="46650" rIns="93300" bIns="4665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dirty="0"/>
              <a:t>Participants need paper to write their intentions</a:t>
            </a:r>
            <a:r>
              <a:rPr lang="en-US" sz="1200" baseline="0" dirty="0"/>
              <a:t> and success criteria.</a:t>
            </a:r>
          </a:p>
          <a:p>
            <a:pPr marL="0" marR="0" lvl="0" indent="0" algn="l" rtl="0">
              <a:lnSpc>
                <a:spcPct val="100000"/>
              </a:lnSpc>
              <a:spcBef>
                <a:spcPts val="0"/>
              </a:spcBef>
              <a:spcAft>
                <a:spcPts val="0"/>
              </a:spcAft>
              <a:buClr>
                <a:schemeClr val="dk1"/>
              </a:buClr>
              <a:buSzPts val="1200"/>
              <a:buFont typeface="Calibri"/>
              <a:buNone/>
            </a:pPr>
            <a:endParaRPr lang="en-US" sz="1200" dirty="0"/>
          </a:p>
          <a:p>
            <a:pPr marL="0" marR="0" lvl="0" indent="0" algn="l" rtl="0">
              <a:lnSpc>
                <a:spcPct val="100000"/>
              </a:lnSpc>
              <a:spcBef>
                <a:spcPts val="0"/>
              </a:spcBef>
              <a:spcAft>
                <a:spcPts val="0"/>
              </a:spcAft>
              <a:buClr>
                <a:schemeClr val="dk1"/>
              </a:buClr>
              <a:buSzPts val="1200"/>
              <a:buFont typeface="Calibri"/>
              <a:buNone/>
            </a:pPr>
            <a:r>
              <a:rPr lang="en-US" sz="1200" dirty="0"/>
              <a:t>Learning Intentions - Students need to not only know what they are supposed to learn but also how they will know if they have learned it and how they might access themselves along the way.</a:t>
            </a:r>
            <a:endParaRPr dirty="0"/>
          </a:p>
          <a:p>
            <a:pPr marL="0" marR="0" lvl="0" indent="0" algn="l" rtl="0">
              <a:lnSpc>
                <a:spcPct val="100000"/>
              </a:lnSpc>
              <a:spcBef>
                <a:spcPts val="0"/>
              </a:spcBef>
              <a:spcAft>
                <a:spcPts val="0"/>
              </a:spcAft>
              <a:buClr>
                <a:schemeClr val="dk1"/>
              </a:buClr>
              <a:buSzPts val="1200"/>
              <a:buFont typeface="Calibri"/>
              <a:buNone/>
            </a:pPr>
            <a:endParaRPr sz="1200" dirty="0"/>
          </a:p>
          <a:p>
            <a:pPr marL="0" marR="0" lvl="0" indent="0" algn="l" rtl="0">
              <a:lnSpc>
                <a:spcPct val="100000"/>
              </a:lnSpc>
              <a:spcBef>
                <a:spcPts val="0"/>
              </a:spcBef>
              <a:spcAft>
                <a:spcPts val="0"/>
              </a:spcAft>
              <a:buClr>
                <a:schemeClr val="dk1"/>
              </a:buClr>
              <a:buSzPts val="1200"/>
              <a:buFont typeface="Calibri"/>
              <a:buNone/>
            </a:pPr>
            <a:r>
              <a:rPr lang="en-US" dirty="0"/>
              <a:t>Success criteria are </a:t>
            </a:r>
            <a:r>
              <a:rPr lang="en-US" sz="1200" dirty="0">
                <a:latin typeface="Calibri"/>
                <a:ea typeface="Calibri"/>
                <a:cs typeface="Calibri"/>
                <a:sym typeface="Calibri"/>
              </a:rPr>
              <a:t>specific, concrete, measurable statements that describe what success looks like when the learning goal has been reached.  Hattie, et al., share that students are more motivated to work toward success criteria when those criteria are specific.  In addition, the more specific the learning intentions and the criteria for reaching those intentions, the more likely it is that student will achieve them</a:t>
            </a:r>
            <a:endParaRPr dirty="0"/>
          </a:p>
          <a:p>
            <a:pPr marL="0" lvl="0" indent="0" algn="l" rtl="0">
              <a:spcBef>
                <a:spcPts val="0"/>
              </a:spcBef>
              <a:spcAft>
                <a:spcPts val="0"/>
              </a:spcAft>
              <a:buNone/>
            </a:pPr>
            <a:endParaRPr dirty="0"/>
          </a:p>
        </p:txBody>
      </p:sp>
      <p:sp>
        <p:nvSpPr>
          <p:cNvPr id="649" name="Google Shape;649;g5b7f2bf56d_4_272:notes"/>
          <p:cNvSpPr txBox="1">
            <a:spLocks noGrp="1"/>
          </p:cNvSpPr>
          <p:nvPr>
            <p:ph type="sldNum" idx="12"/>
          </p:nvPr>
        </p:nvSpPr>
        <p:spPr>
          <a:xfrm>
            <a:off x="5316167" y="6743103"/>
            <a:ext cx="4066800" cy="355200"/>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38</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6"/>
        <p:cNvGrpSpPr/>
        <p:nvPr/>
      </p:nvGrpSpPr>
      <p:grpSpPr>
        <a:xfrm>
          <a:off x="0" y="0"/>
          <a:ext cx="0" cy="0"/>
          <a:chOff x="0" y="0"/>
          <a:chExt cx="0" cy="0"/>
        </a:xfrm>
      </p:grpSpPr>
      <p:sp>
        <p:nvSpPr>
          <p:cNvPr id="677" name="Google Shape;677;g5b7f2bf56d_4_305:notes"/>
          <p:cNvSpPr>
            <a:spLocks noGrp="1" noRot="1" noChangeAspect="1"/>
          </p:cNvSpPr>
          <p:nvPr>
            <p:ph type="sldImg" idx="2"/>
          </p:nvPr>
        </p:nvSpPr>
        <p:spPr>
          <a:xfrm>
            <a:off x="2917825" y="533400"/>
            <a:ext cx="3551238" cy="26622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8" name="Google Shape;678;g5b7f2bf56d_4_305:notes"/>
          <p:cNvSpPr txBox="1">
            <a:spLocks noGrp="1"/>
          </p:cNvSpPr>
          <p:nvPr>
            <p:ph type="body" idx="1"/>
          </p:nvPr>
        </p:nvSpPr>
        <p:spPr>
          <a:xfrm>
            <a:off x="938530" y="3372168"/>
            <a:ext cx="7508100" cy="3194700"/>
          </a:xfrm>
          <a:prstGeom prst="rect">
            <a:avLst/>
          </a:prstGeom>
          <a:noFill/>
          <a:ln>
            <a:noFill/>
          </a:ln>
        </p:spPr>
        <p:txBody>
          <a:bodyPr spcFirstLastPara="1" wrap="square" lIns="93300" tIns="46650" rIns="93300" bIns="4665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Learning Intentions - Students need to not only know what they are supposed to learn but also how they will know if they have learned it and how they might access themselves along the way.</a:t>
            </a:r>
            <a:endParaRPr/>
          </a:p>
          <a:p>
            <a:pPr marL="0" marR="0" lvl="0" indent="0" algn="l" rtl="0">
              <a:lnSpc>
                <a:spcPct val="100000"/>
              </a:lnSpc>
              <a:spcBef>
                <a:spcPts val="0"/>
              </a:spcBef>
              <a:spcAft>
                <a:spcPts val="0"/>
              </a:spcAft>
              <a:buClr>
                <a:schemeClr val="dk1"/>
              </a:buClr>
              <a:buSzPts val="1200"/>
              <a:buFont typeface="Calibri"/>
              <a:buNone/>
            </a:pPr>
            <a:endParaRPr sz="1200"/>
          </a:p>
          <a:p>
            <a:pPr marL="0" marR="0" lvl="0" indent="0" algn="l" rtl="0">
              <a:lnSpc>
                <a:spcPct val="100000"/>
              </a:lnSpc>
              <a:spcBef>
                <a:spcPts val="0"/>
              </a:spcBef>
              <a:spcAft>
                <a:spcPts val="0"/>
              </a:spcAft>
              <a:buClr>
                <a:schemeClr val="dk1"/>
              </a:buClr>
              <a:buSzPts val="1200"/>
              <a:buFont typeface="Calibri"/>
              <a:buNone/>
            </a:pPr>
            <a:r>
              <a:rPr lang="en-US"/>
              <a:t>Success criteria are </a:t>
            </a:r>
            <a:r>
              <a:rPr lang="en-US" sz="1200">
                <a:latin typeface="Calibri"/>
                <a:ea typeface="Calibri"/>
                <a:cs typeface="Calibri"/>
                <a:sym typeface="Calibri"/>
              </a:rPr>
              <a:t>specific, concrete, measurable statements that describe what success looks like when the learning goal has been reached.  Hattie, et al., share that students are more motivated to work toward success criteria when those criteria are specific.  In addition, the more specific the learning intentions and the criteria for reaching those intentions, the more likely it is that student will achieve them</a:t>
            </a:r>
            <a:endParaRPr/>
          </a:p>
          <a:p>
            <a:pPr marL="0" lvl="0" indent="0" algn="l" rtl="0">
              <a:spcBef>
                <a:spcPts val="0"/>
              </a:spcBef>
              <a:spcAft>
                <a:spcPts val="0"/>
              </a:spcAft>
              <a:buNone/>
            </a:pPr>
            <a:endParaRPr/>
          </a:p>
        </p:txBody>
      </p:sp>
      <p:sp>
        <p:nvSpPr>
          <p:cNvPr id="679" name="Google Shape;679;g5b7f2bf56d_4_305:notes"/>
          <p:cNvSpPr txBox="1">
            <a:spLocks noGrp="1"/>
          </p:cNvSpPr>
          <p:nvPr>
            <p:ph type="sldNum" idx="12"/>
          </p:nvPr>
        </p:nvSpPr>
        <p:spPr>
          <a:xfrm>
            <a:off x="5316167" y="6743103"/>
            <a:ext cx="4066800" cy="355200"/>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39</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1"/>
        <p:cNvGrpSpPr/>
        <p:nvPr/>
      </p:nvGrpSpPr>
      <p:grpSpPr>
        <a:xfrm>
          <a:off x="0" y="0"/>
          <a:ext cx="0" cy="0"/>
          <a:chOff x="0" y="0"/>
          <a:chExt cx="0" cy="0"/>
        </a:xfrm>
      </p:grpSpPr>
      <p:sp>
        <p:nvSpPr>
          <p:cNvPr id="692" name="Google Shape;692;p9:notes"/>
          <p:cNvSpPr>
            <a:spLocks noGrp="1" noRot="1" noChangeAspect="1"/>
          </p:cNvSpPr>
          <p:nvPr>
            <p:ph type="sldImg" idx="2"/>
          </p:nvPr>
        </p:nvSpPr>
        <p:spPr>
          <a:xfrm>
            <a:off x="2919413" y="531813"/>
            <a:ext cx="3548062" cy="26622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3" name="Google Shape;693;p9:notes"/>
          <p:cNvSpPr txBox="1">
            <a:spLocks noGrp="1"/>
          </p:cNvSpPr>
          <p:nvPr>
            <p:ph type="body" idx="1"/>
          </p:nvPr>
        </p:nvSpPr>
        <p:spPr>
          <a:xfrm>
            <a:off x="938532" y="3372168"/>
            <a:ext cx="7508239" cy="3194685"/>
          </a:xfrm>
          <a:prstGeom prst="rect">
            <a:avLst/>
          </a:prstGeom>
          <a:noFill/>
          <a:ln>
            <a:noFill/>
          </a:ln>
        </p:spPr>
        <p:txBody>
          <a:bodyPr spcFirstLastPara="1" wrap="square" lIns="94175" tIns="94175" rIns="94175" bIns="94175" anchor="t" anchorCtr="0">
            <a:noAutofit/>
          </a:bodyPr>
          <a:lstStyle/>
          <a:p>
            <a:pPr marL="0" marR="0" lvl="0" indent="0" algn="l" rtl="0">
              <a:spcBef>
                <a:spcPts val="0"/>
              </a:spcBef>
              <a:spcAft>
                <a:spcPts val="0"/>
              </a:spcAft>
              <a:buClr>
                <a:schemeClr val="dk1"/>
              </a:buClr>
              <a:buSzPts val="1200"/>
              <a:buFont typeface="Calibri"/>
              <a:buNone/>
            </a:pPr>
            <a:r>
              <a:rPr lang="en-US"/>
              <a:t>Not all tasks provide the same opportunity for student thinking</a:t>
            </a:r>
            <a:endParaRPr/>
          </a:p>
        </p:txBody>
      </p:sp>
      <p:sp>
        <p:nvSpPr>
          <p:cNvPr id="694" name="Google Shape;694;p9:notes"/>
          <p:cNvSpPr txBox="1">
            <a:spLocks noGrp="1"/>
          </p:cNvSpPr>
          <p:nvPr>
            <p:ph type="sldNum" idx="12"/>
          </p:nvPr>
        </p:nvSpPr>
        <p:spPr>
          <a:xfrm>
            <a:off x="5316168" y="6743103"/>
            <a:ext cx="4066962" cy="354965"/>
          </a:xfrm>
          <a:prstGeom prst="rect">
            <a:avLst/>
          </a:prstGeom>
          <a:noFill/>
          <a:ln>
            <a:noFill/>
          </a:ln>
        </p:spPr>
        <p:txBody>
          <a:bodyPr spcFirstLastPara="1" wrap="square" lIns="94175" tIns="47075" rIns="94175" bIns="47075" anchor="b" anchorCtr="0">
            <a:noAutofit/>
          </a:bodyPr>
          <a:lstStyle/>
          <a:p>
            <a:pPr marL="0" lvl="0" indent="0" algn="l" rtl="0">
              <a:lnSpc>
                <a:spcPct val="100000"/>
              </a:lnSpc>
              <a:spcBef>
                <a:spcPts val="0"/>
              </a:spcBef>
              <a:spcAft>
                <a:spcPts val="0"/>
              </a:spcAft>
              <a:buClr>
                <a:srgbClr val="000000"/>
              </a:buClr>
              <a:buSzPts val="1400"/>
              <a:buFont typeface="Arial"/>
              <a:buNone/>
            </a:pPr>
            <a:fld id="{00000000-1234-1234-1234-123412341234}" type="slidenum">
              <a:rPr lang="en-US"/>
              <a:t>40</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6"/>
        <p:cNvGrpSpPr/>
        <p:nvPr/>
      </p:nvGrpSpPr>
      <p:grpSpPr>
        <a:xfrm>
          <a:off x="0" y="0"/>
          <a:ext cx="0" cy="0"/>
          <a:chOff x="0" y="0"/>
          <a:chExt cx="0" cy="0"/>
        </a:xfrm>
      </p:grpSpPr>
      <p:sp>
        <p:nvSpPr>
          <p:cNvPr id="707" name="Google Shape;707;p11:notes"/>
          <p:cNvSpPr>
            <a:spLocks noGrp="1" noRot="1" noChangeAspect="1"/>
          </p:cNvSpPr>
          <p:nvPr>
            <p:ph type="sldImg" idx="2"/>
          </p:nvPr>
        </p:nvSpPr>
        <p:spPr>
          <a:xfrm>
            <a:off x="2919413" y="531813"/>
            <a:ext cx="3548062" cy="26622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08" name="Google Shape;708;p11:notes"/>
          <p:cNvSpPr txBox="1">
            <a:spLocks noGrp="1"/>
          </p:cNvSpPr>
          <p:nvPr>
            <p:ph type="body" idx="1"/>
          </p:nvPr>
        </p:nvSpPr>
        <p:spPr>
          <a:xfrm>
            <a:off x="938532" y="3372168"/>
            <a:ext cx="7508239" cy="3194685"/>
          </a:xfrm>
          <a:prstGeom prst="rect">
            <a:avLst/>
          </a:prstGeom>
          <a:noFill/>
          <a:ln>
            <a:noFill/>
          </a:ln>
        </p:spPr>
        <p:txBody>
          <a:bodyPr spcFirstLastPara="1" wrap="square" lIns="94175" tIns="94175" rIns="94175" bIns="94175" anchor="t" anchorCtr="0">
            <a:noAutofit/>
          </a:bodyPr>
          <a:lstStyle/>
          <a:p>
            <a:pPr marL="0" marR="0" lvl="0" indent="0" algn="l" rtl="0">
              <a:spcBef>
                <a:spcPts val="0"/>
              </a:spcBef>
              <a:spcAft>
                <a:spcPts val="0"/>
              </a:spcAft>
              <a:buClr>
                <a:schemeClr val="dk1"/>
              </a:buClr>
              <a:buSzPts val="1200"/>
              <a:buFont typeface="Calibri"/>
              <a:buNone/>
            </a:pPr>
            <a:r>
              <a:rPr lang="en-US" dirty="0"/>
              <a:t>Turn and talk – what might be the characteristics of a rich task?</a:t>
            </a:r>
          </a:p>
          <a:p>
            <a:pPr marL="0" marR="0" lvl="0" indent="0" algn="l" rtl="0">
              <a:spcBef>
                <a:spcPts val="0"/>
              </a:spcBef>
              <a:spcAft>
                <a:spcPts val="0"/>
              </a:spcAft>
              <a:buClr>
                <a:schemeClr val="dk1"/>
              </a:buClr>
              <a:buSzPts val="1200"/>
              <a:buFont typeface="Calibri"/>
              <a:buNone/>
            </a:pPr>
            <a:r>
              <a:rPr lang="en-US" dirty="0"/>
              <a:t>Participants put their ideas on a post-it note and add them to a poster,</a:t>
            </a:r>
            <a:r>
              <a:rPr lang="en-US" baseline="0" dirty="0"/>
              <a:t> grouping their ideas with any similar ones already on the poster.</a:t>
            </a:r>
            <a:endParaRPr dirty="0"/>
          </a:p>
        </p:txBody>
      </p:sp>
      <p:sp>
        <p:nvSpPr>
          <p:cNvPr id="709" name="Google Shape;709;p11:notes"/>
          <p:cNvSpPr txBox="1">
            <a:spLocks noGrp="1"/>
          </p:cNvSpPr>
          <p:nvPr>
            <p:ph type="sldNum" idx="12"/>
          </p:nvPr>
        </p:nvSpPr>
        <p:spPr>
          <a:xfrm>
            <a:off x="5316168" y="6743103"/>
            <a:ext cx="4066962" cy="354965"/>
          </a:xfrm>
          <a:prstGeom prst="rect">
            <a:avLst/>
          </a:prstGeom>
          <a:noFill/>
          <a:ln>
            <a:noFill/>
          </a:ln>
        </p:spPr>
        <p:txBody>
          <a:bodyPr spcFirstLastPara="1" wrap="square" lIns="94175" tIns="47075" rIns="94175" bIns="47075" anchor="b" anchorCtr="0">
            <a:noAutofit/>
          </a:bodyPr>
          <a:lstStyle/>
          <a:p>
            <a:pPr marL="0" marR="0" lvl="0" indent="0" algn="l"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41</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1"/>
        <p:cNvGrpSpPr/>
        <p:nvPr/>
      </p:nvGrpSpPr>
      <p:grpSpPr>
        <a:xfrm>
          <a:off x="0" y="0"/>
          <a:ext cx="0" cy="0"/>
          <a:chOff x="0" y="0"/>
          <a:chExt cx="0" cy="0"/>
        </a:xfrm>
      </p:grpSpPr>
      <p:sp>
        <p:nvSpPr>
          <p:cNvPr id="722" name="Google Shape;722;p12:notes"/>
          <p:cNvSpPr>
            <a:spLocks noGrp="1" noRot="1" noChangeAspect="1"/>
          </p:cNvSpPr>
          <p:nvPr>
            <p:ph type="sldImg" idx="2"/>
          </p:nvPr>
        </p:nvSpPr>
        <p:spPr>
          <a:xfrm>
            <a:off x="2919413" y="531813"/>
            <a:ext cx="3548062" cy="26622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23" name="Google Shape;723;p12:notes"/>
          <p:cNvSpPr txBox="1">
            <a:spLocks noGrp="1"/>
          </p:cNvSpPr>
          <p:nvPr>
            <p:ph type="body" idx="1"/>
          </p:nvPr>
        </p:nvSpPr>
        <p:spPr>
          <a:xfrm>
            <a:off x="938532" y="3372168"/>
            <a:ext cx="7508239" cy="3194685"/>
          </a:xfrm>
          <a:prstGeom prst="rect">
            <a:avLst/>
          </a:prstGeom>
          <a:noFill/>
          <a:ln>
            <a:noFill/>
          </a:ln>
        </p:spPr>
        <p:txBody>
          <a:bodyPr spcFirstLastPara="1" wrap="square" lIns="94175" tIns="94175" rIns="94175" bIns="94175" anchor="t" anchorCtr="0">
            <a:noAutofit/>
          </a:bodyPr>
          <a:lstStyle/>
          <a:p>
            <a:pPr marL="0" marR="0" lvl="0" indent="0" algn="l" rtl="0">
              <a:spcBef>
                <a:spcPts val="0"/>
              </a:spcBef>
              <a:spcAft>
                <a:spcPts val="0"/>
              </a:spcAft>
              <a:buClr>
                <a:schemeClr val="dk1"/>
              </a:buClr>
              <a:buSzPts val="1200"/>
              <a:buFont typeface="Calibri"/>
              <a:buNone/>
            </a:pPr>
            <a:r>
              <a:rPr lang="en-US" dirty="0"/>
              <a:t>Characteristics</a:t>
            </a:r>
            <a:r>
              <a:rPr lang="en-US" baseline="0" dirty="0"/>
              <a:t> were developed by the RMT committee through research.</a:t>
            </a:r>
          </a:p>
          <a:p>
            <a:pPr marL="0" marR="0" lvl="0" indent="0" algn="l" rtl="0">
              <a:spcBef>
                <a:spcPts val="0"/>
              </a:spcBef>
              <a:spcAft>
                <a:spcPts val="0"/>
              </a:spcAft>
              <a:buClr>
                <a:schemeClr val="dk1"/>
              </a:buClr>
              <a:buSzPts val="1200"/>
              <a:buFont typeface="Calibri"/>
              <a:buNone/>
            </a:pPr>
            <a:r>
              <a:rPr lang="en-US" baseline="0" dirty="0"/>
              <a:t>Facilitators will compare characteristics from the RMT committee with those generated by the participants.</a:t>
            </a:r>
            <a:endParaRPr dirty="0"/>
          </a:p>
        </p:txBody>
      </p:sp>
      <p:sp>
        <p:nvSpPr>
          <p:cNvPr id="724" name="Google Shape;724;p12:notes"/>
          <p:cNvSpPr txBox="1">
            <a:spLocks noGrp="1"/>
          </p:cNvSpPr>
          <p:nvPr>
            <p:ph type="sldNum" idx="12"/>
          </p:nvPr>
        </p:nvSpPr>
        <p:spPr>
          <a:xfrm>
            <a:off x="5316168" y="6743103"/>
            <a:ext cx="4066962" cy="354965"/>
          </a:xfrm>
          <a:prstGeom prst="rect">
            <a:avLst/>
          </a:prstGeom>
          <a:noFill/>
          <a:ln>
            <a:noFill/>
          </a:ln>
        </p:spPr>
        <p:txBody>
          <a:bodyPr spcFirstLastPara="1" wrap="square" lIns="94175" tIns="47075" rIns="94175" bIns="47075" anchor="b" anchorCtr="0">
            <a:noAutofit/>
          </a:bodyPr>
          <a:lstStyle/>
          <a:p>
            <a:pPr marL="0" marR="0" lvl="0" indent="0" algn="l"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42</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7"/>
        <p:cNvGrpSpPr/>
        <p:nvPr/>
      </p:nvGrpSpPr>
      <p:grpSpPr>
        <a:xfrm>
          <a:off x="0" y="0"/>
          <a:ext cx="0" cy="0"/>
          <a:chOff x="0" y="0"/>
          <a:chExt cx="0" cy="0"/>
        </a:xfrm>
      </p:grpSpPr>
      <p:sp>
        <p:nvSpPr>
          <p:cNvPr id="738" name="Google Shape;738;g5b7f2bf56d_4_338:notes"/>
          <p:cNvSpPr>
            <a:spLocks noGrp="1" noRot="1" noChangeAspect="1"/>
          </p:cNvSpPr>
          <p:nvPr>
            <p:ph type="sldImg" idx="2"/>
          </p:nvPr>
        </p:nvSpPr>
        <p:spPr>
          <a:xfrm>
            <a:off x="2919413" y="531813"/>
            <a:ext cx="3548062" cy="26622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39" name="Google Shape;739;g5b7f2bf56d_4_338:notes"/>
          <p:cNvSpPr txBox="1">
            <a:spLocks noGrp="1"/>
          </p:cNvSpPr>
          <p:nvPr>
            <p:ph type="body" idx="1"/>
          </p:nvPr>
        </p:nvSpPr>
        <p:spPr>
          <a:xfrm>
            <a:off x="938532" y="3372168"/>
            <a:ext cx="7508100" cy="3194700"/>
          </a:xfrm>
          <a:prstGeom prst="rect">
            <a:avLst/>
          </a:prstGeom>
          <a:noFill/>
          <a:ln>
            <a:noFill/>
          </a:ln>
        </p:spPr>
        <p:txBody>
          <a:bodyPr spcFirstLastPara="1" wrap="square" lIns="94175" tIns="94175" rIns="94175" bIns="94175" anchor="t" anchorCtr="0">
            <a:noAutofit/>
          </a:bodyPr>
          <a:lstStyle/>
          <a:p>
            <a:pPr marL="0" marR="0" lvl="0" indent="0" algn="l" rtl="0">
              <a:spcBef>
                <a:spcPts val="0"/>
              </a:spcBef>
              <a:spcAft>
                <a:spcPts val="0"/>
              </a:spcAft>
              <a:buClr>
                <a:schemeClr val="dk1"/>
              </a:buClr>
              <a:buSzPts val="1200"/>
              <a:buFont typeface="Calibri"/>
              <a:buNone/>
            </a:pPr>
            <a:r>
              <a:rPr lang="en-US" dirty="0"/>
              <a:t>Handouts</a:t>
            </a:r>
            <a:r>
              <a:rPr lang="en-US" baseline="0" dirty="0"/>
              <a:t> – if participants finish “high or low” early, they can fill in the characteristics on the last page of the document.</a:t>
            </a:r>
            <a:endParaRPr lang="en-US" dirty="0"/>
          </a:p>
          <a:p>
            <a:pPr marL="0" marR="0" lvl="0" indent="0" algn="l" rtl="0">
              <a:spcBef>
                <a:spcPts val="0"/>
              </a:spcBef>
              <a:spcAft>
                <a:spcPts val="0"/>
              </a:spcAft>
              <a:buClr>
                <a:schemeClr val="dk1"/>
              </a:buClr>
              <a:buSzPts val="1200"/>
              <a:buFont typeface="Calibri"/>
              <a:buNone/>
            </a:pPr>
            <a:endParaRPr lang="en-US" dirty="0"/>
          </a:p>
          <a:p>
            <a:pPr marL="0" marR="0" lvl="0" indent="0" algn="l" rtl="0">
              <a:spcBef>
                <a:spcPts val="0"/>
              </a:spcBef>
              <a:spcAft>
                <a:spcPts val="0"/>
              </a:spcAft>
              <a:buClr>
                <a:schemeClr val="dk1"/>
              </a:buClr>
              <a:buSzPts val="1200"/>
              <a:buFont typeface="Calibri"/>
              <a:buNone/>
            </a:pPr>
            <a:r>
              <a:rPr lang="en-US" dirty="0"/>
              <a:t>Have</a:t>
            </a:r>
            <a:r>
              <a:rPr lang="en-US" baseline="0" dirty="0"/>
              <a:t> </a:t>
            </a:r>
            <a:r>
              <a:rPr lang="en-US" baseline="0" dirty="0" err="1"/>
              <a:t>Kahoot</a:t>
            </a:r>
            <a:r>
              <a:rPr lang="en-US" baseline="0" dirty="0"/>
              <a:t> ready before session begins.</a:t>
            </a:r>
            <a:endParaRPr lang="en-US" dirty="0"/>
          </a:p>
          <a:p>
            <a:pPr marL="0" marR="0" lvl="0" indent="0" algn="l" rtl="0">
              <a:spcBef>
                <a:spcPts val="0"/>
              </a:spcBef>
              <a:spcAft>
                <a:spcPts val="0"/>
              </a:spcAft>
              <a:buClr>
                <a:schemeClr val="dk1"/>
              </a:buClr>
              <a:buSzPts val="1200"/>
              <a:buFont typeface="Calibri"/>
              <a:buNone/>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dirty="0"/>
              <a:t>Link to Kahoot: </a:t>
            </a:r>
            <a:r>
              <a:rPr lang="en-US" sz="1200" b="0" i="0" u="sng" strike="noStrike" cap="none" dirty="0">
                <a:solidFill>
                  <a:schemeClr val="dk1"/>
                </a:solidFill>
                <a:effectLst/>
                <a:latin typeface="Calibri"/>
                <a:ea typeface="Calibri"/>
                <a:cs typeface="Calibri"/>
                <a:sym typeface="Calibri"/>
                <a:hlinkClick r:id="rId3"/>
              </a:rPr>
              <a:t>https://create.kahoot.it/share/high-low-task-sort/fd2db8c0-a385-402d-94a6-f056d1ff970b</a:t>
            </a:r>
            <a:endParaRPr lang="en-US" sz="1200" b="0" i="0" u="none" strike="noStrike" cap="none" dirty="0">
              <a:solidFill>
                <a:schemeClr val="dk1"/>
              </a:solidFill>
              <a:effectLst/>
              <a:latin typeface="Calibri"/>
              <a:ea typeface="Calibri"/>
              <a:cs typeface="Calibri"/>
              <a:sym typeface="Calibri"/>
            </a:endParaRPr>
          </a:p>
          <a:p>
            <a:pPr marL="0" marR="0" lvl="0" indent="0" algn="l" rtl="0">
              <a:spcBef>
                <a:spcPts val="0"/>
              </a:spcBef>
              <a:spcAft>
                <a:spcPts val="0"/>
              </a:spcAft>
              <a:buClr>
                <a:schemeClr val="dk1"/>
              </a:buClr>
              <a:buSzPts val="1200"/>
              <a:buFont typeface="Calibri"/>
              <a:buNone/>
            </a:pPr>
            <a:endParaRPr dirty="0"/>
          </a:p>
        </p:txBody>
      </p:sp>
      <p:sp>
        <p:nvSpPr>
          <p:cNvPr id="740" name="Google Shape;740;g5b7f2bf56d_4_338:notes"/>
          <p:cNvSpPr txBox="1">
            <a:spLocks noGrp="1"/>
          </p:cNvSpPr>
          <p:nvPr>
            <p:ph type="sldNum" idx="12"/>
          </p:nvPr>
        </p:nvSpPr>
        <p:spPr>
          <a:xfrm>
            <a:off x="5316168" y="6743103"/>
            <a:ext cx="4067100" cy="354900"/>
          </a:xfrm>
          <a:prstGeom prst="rect">
            <a:avLst/>
          </a:prstGeom>
          <a:noFill/>
          <a:ln>
            <a:noFill/>
          </a:ln>
        </p:spPr>
        <p:txBody>
          <a:bodyPr spcFirstLastPara="1" wrap="square" lIns="94175" tIns="47075" rIns="94175" bIns="47075" anchor="b" anchorCtr="0">
            <a:noAutofit/>
          </a:bodyPr>
          <a:lstStyle/>
          <a:p>
            <a:pPr marL="0" marR="0" lvl="0" indent="0" algn="l"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43</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Parking</a:t>
            </a:r>
            <a:r>
              <a:rPr lang="en-US" baseline="0" dirty="0"/>
              <a:t> Lot- chart paper or </a:t>
            </a:r>
            <a:r>
              <a:rPr lang="en-US" baseline="0" dirty="0" err="1"/>
              <a:t>Padlet</a:t>
            </a:r>
            <a:endParaRPr lang="en-US" baseline="0" dirty="0"/>
          </a:p>
          <a:p>
            <a:r>
              <a:rPr lang="en-US" baseline="0" dirty="0"/>
              <a:t>Restrooms – no need to wait for a formal break</a:t>
            </a:r>
          </a:p>
          <a:p>
            <a:r>
              <a:rPr lang="en-US" baseline="0" dirty="0"/>
              <a:t>Breaks – Lunch and afternoon snack</a:t>
            </a:r>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5987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6"/>
        <p:cNvGrpSpPr/>
        <p:nvPr/>
      </p:nvGrpSpPr>
      <p:grpSpPr>
        <a:xfrm>
          <a:off x="0" y="0"/>
          <a:ext cx="0" cy="0"/>
          <a:chOff x="0" y="0"/>
          <a:chExt cx="0" cy="0"/>
        </a:xfrm>
      </p:grpSpPr>
      <p:sp>
        <p:nvSpPr>
          <p:cNvPr id="747" name="Google Shape;747;g5b7f2bf56d_4_313:notes"/>
          <p:cNvSpPr>
            <a:spLocks noGrp="1" noRot="1" noChangeAspect="1"/>
          </p:cNvSpPr>
          <p:nvPr>
            <p:ph type="sldImg" idx="2"/>
          </p:nvPr>
        </p:nvSpPr>
        <p:spPr>
          <a:xfrm>
            <a:off x="2919413" y="531813"/>
            <a:ext cx="3548062" cy="26622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48" name="Google Shape;748;g5b7f2bf56d_4_313:notes"/>
          <p:cNvSpPr txBox="1">
            <a:spLocks noGrp="1"/>
          </p:cNvSpPr>
          <p:nvPr>
            <p:ph type="body" idx="1"/>
          </p:nvPr>
        </p:nvSpPr>
        <p:spPr>
          <a:xfrm>
            <a:off x="938532" y="3372168"/>
            <a:ext cx="7508100" cy="3194700"/>
          </a:xfrm>
          <a:prstGeom prst="rect">
            <a:avLst/>
          </a:prstGeom>
          <a:noFill/>
          <a:ln>
            <a:noFill/>
          </a:ln>
        </p:spPr>
        <p:txBody>
          <a:bodyPr spcFirstLastPara="1" wrap="square" lIns="94175" tIns="94175" rIns="94175" bIns="94175" anchor="t" anchorCtr="0">
            <a:noAutofit/>
          </a:bodyPr>
          <a:lstStyle/>
          <a:p>
            <a:pPr marL="0" marR="0" lvl="0" indent="0" algn="l" rtl="0">
              <a:spcBef>
                <a:spcPts val="0"/>
              </a:spcBef>
              <a:spcAft>
                <a:spcPts val="0"/>
              </a:spcAft>
              <a:buClr>
                <a:schemeClr val="dk1"/>
              </a:buClr>
              <a:buSzPts val="1200"/>
              <a:buFont typeface="Calibri"/>
              <a:buNone/>
            </a:pPr>
            <a:r>
              <a:rPr lang="en-US" sz="1100" u="sng">
                <a:solidFill>
                  <a:schemeClr val="hlink"/>
                </a:solidFill>
                <a:latin typeface="Arial"/>
                <a:ea typeface="Arial"/>
                <a:cs typeface="Arial"/>
                <a:sym typeface="Arial"/>
                <a:hlinkClick r:id="rId3"/>
              </a:rPr>
              <a:t>https://resources.corwin.com/sites/default/files/almarode_web_figure_5.6.pdf</a:t>
            </a:r>
            <a:endParaRPr/>
          </a:p>
        </p:txBody>
      </p:sp>
      <p:sp>
        <p:nvSpPr>
          <p:cNvPr id="749" name="Google Shape;749;g5b7f2bf56d_4_313:notes"/>
          <p:cNvSpPr txBox="1">
            <a:spLocks noGrp="1"/>
          </p:cNvSpPr>
          <p:nvPr>
            <p:ph type="sldNum" idx="12"/>
          </p:nvPr>
        </p:nvSpPr>
        <p:spPr>
          <a:xfrm>
            <a:off x="5316168" y="6743103"/>
            <a:ext cx="4067100" cy="354900"/>
          </a:xfrm>
          <a:prstGeom prst="rect">
            <a:avLst/>
          </a:prstGeom>
          <a:noFill/>
          <a:ln>
            <a:noFill/>
          </a:ln>
        </p:spPr>
        <p:txBody>
          <a:bodyPr spcFirstLastPara="1" wrap="square" lIns="94175" tIns="47075" rIns="94175" bIns="47075" anchor="b" anchorCtr="0">
            <a:noAutofit/>
          </a:bodyPr>
          <a:lstStyle/>
          <a:p>
            <a:pPr marL="0" marR="0" lvl="0" indent="0" algn="l"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44</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
        <p:cNvGrpSpPr/>
        <p:nvPr/>
      </p:nvGrpSpPr>
      <p:grpSpPr>
        <a:xfrm>
          <a:off x="0" y="0"/>
          <a:ext cx="0" cy="0"/>
          <a:chOff x="0" y="0"/>
          <a:chExt cx="0" cy="0"/>
        </a:xfrm>
      </p:grpSpPr>
      <p:sp>
        <p:nvSpPr>
          <p:cNvPr id="757" name="Google Shape;757;g5b7f2bf56d_4_330:notes"/>
          <p:cNvSpPr>
            <a:spLocks noGrp="1" noRot="1" noChangeAspect="1"/>
          </p:cNvSpPr>
          <p:nvPr>
            <p:ph type="sldImg" idx="2"/>
          </p:nvPr>
        </p:nvSpPr>
        <p:spPr>
          <a:xfrm>
            <a:off x="2917825" y="533400"/>
            <a:ext cx="3551238" cy="26622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8" name="Google Shape;758;g5b7f2bf56d_4_330:notes"/>
          <p:cNvSpPr txBox="1">
            <a:spLocks noGrp="1"/>
          </p:cNvSpPr>
          <p:nvPr>
            <p:ph type="body" idx="1"/>
          </p:nvPr>
        </p:nvSpPr>
        <p:spPr>
          <a:xfrm>
            <a:off x="938530" y="3372168"/>
            <a:ext cx="7508100" cy="3194700"/>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r>
              <a:rPr lang="en-US" dirty="0"/>
              <a:t>Trios make adjustment to task</a:t>
            </a:r>
            <a:r>
              <a:rPr lang="en-US" baseline="0" dirty="0"/>
              <a:t> or implementation ideas to align with their learning intentions and success criteria.</a:t>
            </a:r>
          </a:p>
          <a:p>
            <a:pPr marL="0" lvl="0" indent="0" algn="l" rtl="0">
              <a:spcBef>
                <a:spcPts val="0"/>
              </a:spcBef>
              <a:spcAft>
                <a:spcPts val="0"/>
              </a:spcAft>
              <a:buNone/>
            </a:pPr>
            <a:endParaRPr lang="en-US" baseline="0" dirty="0"/>
          </a:p>
          <a:p>
            <a:pPr marL="0" lvl="0" indent="0" algn="l" rtl="0">
              <a:spcBef>
                <a:spcPts val="0"/>
              </a:spcBef>
              <a:spcAft>
                <a:spcPts val="0"/>
              </a:spcAft>
              <a:buNone/>
            </a:pPr>
            <a:r>
              <a:rPr lang="en-US" baseline="0" dirty="0"/>
              <a:t>Many task resources exist, this activity shows that often edits and adjustments must be made to suit the teacher’s needs.</a:t>
            </a:r>
            <a:endParaRPr dirty="0"/>
          </a:p>
        </p:txBody>
      </p:sp>
      <p:sp>
        <p:nvSpPr>
          <p:cNvPr id="759" name="Google Shape;759;g5b7f2bf56d_4_330:notes"/>
          <p:cNvSpPr txBox="1">
            <a:spLocks noGrp="1"/>
          </p:cNvSpPr>
          <p:nvPr>
            <p:ph type="sldNum" idx="12"/>
          </p:nvPr>
        </p:nvSpPr>
        <p:spPr>
          <a:xfrm>
            <a:off x="5316167" y="6743103"/>
            <a:ext cx="4066800" cy="355200"/>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45</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1"/>
        <p:cNvGrpSpPr/>
        <p:nvPr/>
      </p:nvGrpSpPr>
      <p:grpSpPr>
        <a:xfrm>
          <a:off x="0" y="0"/>
          <a:ext cx="0" cy="0"/>
          <a:chOff x="0" y="0"/>
          <a:chExt cx="0" cy="0"/>
        </a:xfrm>
      </p:grpSpPr>
      <p:sp>
        <p:nvSpPr>
          <p:cNvPr id="772" name="Google Shape;772;p10:notes"/>
          <p:cNvSpPr txBox="1">
            <a:spLocks noGrp="1"/>
          </p:cNvSpPr>
          <p:nvPr>
            <p:ph type="body" idx="1"/>
          </p:nvPr>
        </p:nvSpPr>
        <p:spPr>
          <a:xfrm>
            <a:off x="938532" y="3372168"/>
            <a:ext cx="7508239" cy="3194685"/>
          </a:xfrm>
          <a:prstGeom prst="rect">
            <a:avLst/>
          </a:prstGeom>
        </p:spPr>
        <p:txBody>
          <a:bodyPr spcFirstLastPara="1" wrap="square" lIns="94175" tIns="94175" rIns="94175" bIns="94175" anchor="t" anchorCtr="0">
            <a:noAutofit/>
          </a:bodyPr>
          <a:lstStyle/>
          <a:p>
            <a:pPr marL="0" lvl="0" indent="0" algn="l" rtl="0">
              <a:spcBef>
                <a:spcPts val="0"/>
              </a:spcBef>
              <a:spcAft>
                <a:spcPts val="0"/>
              </a:spcAft>
              <a:buNone/>
            </a:pPr>
            <a:r>
              <a:rPr lang="en-US" sz="1200" b="0" i="0" u="none" strike="noStrike" cap="none" dirty="0">
                <a:solidFill>
                  <a:schemeClr val="dk1"/>
                </a:solidFill>
                <a:effectLst/>
                <a:latin typeface="Calibri"/>
                <a:ea typeface="Calibri"/>
                <a:cs typeface="Calibri"/>
                <a:sym typeface="Calibri"/>
              </a:rPr>
              <a:t>It’s not just about the task. Implementation of the task is very important.  A task requiring a high level of cognitive demand may have been chosen; however, implementation of the task will determine whether the level of the task is maintained.  High results require both a high cognitive demand task and high levels of implementation. </a:t>
            </a:r>
            <a:endParaRPr dirty="0"/>
          </a:p>
        </p:txBody>
      </p:sp>
      <p:sp>
        <p:nvSpPr>
          <p:cNvPr id="773" name="Google Shape;773;p10:notes"/>
          <p:cNvSpPr>
            <a:spLocks noGrp="1" noRot="1" noChangeAspect="1"/>
          </p:cNvSpPr>
          <p:nvPr>
            <p:ph type="sldImg" idx="2"/>
          </p:nvPr>
        </p:nvSpPr>
        <p:spPr>
          <a:xfrm>
            <a:off x="2919413" y="531813"/>
            <a:ext cx="3548062" cy="266223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263147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8"/>
        <p:cNvGrpSpPr/>
        <p:nvPr/>
      </p:nvGrpSpPr>
      <p:grpSpPr>
        <a:xfrm>
          <a:off x="0" y="0"/>
          <a:ext cx="0" cy="0"/>
          <a:chOff x="0" y="0"/>
          <a:chExt cx="0" cy="0"/>
        </a:xfrm>
      </p:grpSpPr>
      <p:sp>
        <p:nvSpPr>
          <p:cNvPr id="779" name="Google Shape;779;g5b815e6e08_0_0:notes"/>
          <p:cNvSpPr>
            <a:spLocks noGrp="1" noRot="1" noChangeAspect="1"/>
          </p:cNvSpPr>
          <p:nvPr>
            <p:ph type="sldImg" idx="2"/>
          </p:nvPr>
        </p:nvSpPr>
        <p:spPr>
          <a:xfrm>
            <a:off x="2919413" y="531813"/>
            <a:ext cx="3548062" cy="26622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80" name="Google Shape;780;g5b815e6e08_0_0:notes"/>
          <p:cNvSpPr txBox="1">
            <a:spLocks noGrp="1"/>
          </p:cNvSpPr>
          <p:nvPr>
            <p:ph type="body" idx="1"/>
          </p:nvPr>
        </p:nvSpPr>
        <p:spPr>
          <a:xfrm>
            <a:off x="938532" y="3372168"/>
            <a:ext cx="7508100" cy="3194700"/>
          </a:xfrm>
          <a:prstGeom prst="rect">
            <a:avLst/>
          </a:prstGeom>
          <a:noFill/>
          <a:ln>
            <a:noFill/>
          </a:ln>
        </p:spPr>
        <p:txBody>
          <a:bodyPr spcFirstLastPara="1" wrap="square" lIns="94175" tIns="94175" rIns="94175" bIns="94175" anchor="t" anchorCtr="0">
            <a:noAutofit/>
          </a:bodyPr>
          <a:lstStyle/>
          <a:p>
            <a:pPr marL="0" marR="0" lvl="0" indent="0" algn="l" rtl="0">
              <a:spcBef>
                <a:spcPts val="0"/>
              </a:spcBef>
              <a:spcAft>
                <a:spcPts val="0"/>
              </a:spcAft>
              <a:buClr>
                <a:schemeClr val="dk1"/>
              </a:buClr>
              <a:buSzPts val="1200"/>
              <a:buFont typeface="Calibri"/>
              <a:buNone/>
            </a:pPr>
            <a:r>
              <a:rPr lang="en-US"/>
              <a:t>Review components of Teaching Mathematics in the Visible Learning Classroom</a:t>
            </a:r>
            <a:endParaRPr/>
          </a:p>
        </p:txBody>
      </p:sp>
      <p:sp>
        <p:nvSpPr>
          <p:cNvPr id="781" name="Google Shape;781;g5b815e6e08_0_0:notes"/>
          <p:cNvSpPr txBox="1">
            <a:spLocks noGrp="1"/>
          </p:cNvSpPr>
          <p:nvPr>
            <p:ph type="sldNum" idx="12"/>
          </p:nvPr>
        </p:nvSpPr>
        <p:spPr>
          <a:xfrm>
            <a:off x="5316168" y="6743103"/>
            <a:ext cx="4067100" cy="354900"/>
          </a:xfrm>
          <a:prstGeom prst="rect">
            <a:avLst/>
          </a:prstGeom>
          <a:noFill/>
          <a:ln>
            <a:noFill/>
          </a:ln>
        </p:spPr>
        <p:txBody>
          <a:bodyPr spcFirstLastPara="1" wrap="square" lIns="94175" tIns="47075" rIns="94175" bIns="47075" anchor="b" anchorCtr="0">
            <a:noAutofit/>
          </a:bodyPr>
          <a:lstStyle/>
          <a:p>
            <a:pPr marL="0" marR="0" lvl="0" indent="0" algn="l"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47</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9"/>
        <p:cNvGrpSpPr/>
        <p:nvPr/>
      </p:nvGrpSpPr>
      <p:grpSpPr>
        <a:xfrm>
          <a:off x="0" y="0"/>
          <a:ext cx="0" cy="0"/>
          <a:chOff x="0" y="0"/>
          <a:chExt cx="0" cy="0"/>
        </a:xfrm>
      </p:grpSpPr>
      <p:sp>
        <p:nvSpPr>
          <p:cNvPr id="790" name="Google Shape;790;g5b7f2bf56d_4_346:notes"/>
          <p:cNvSpPr>
            <a:spLocks noGrp="1" noRot="1" noChangeAspect="1"/>
          </p:cNvSpPr>
          <p:nvPr>
            <p:ph type="sldImg" idx="2"/>
          </p:nvPr>
        </p:nvSpPr>
        <p:spPr>
          <a:xfrm>
            <a:off x="2917825" y="533400"/>
            <a:ext cx="3551238" cy="26622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1" name="Google Shape;791;g5b7f2bf56d_4_346:notes"/>
          <p:cNvSpPr txBox="1">
            <a:spLocks noGrp="1"/>
          </p:cNvSpPr>
          <p:nvPr>
            <p:ph type="body" idx="1"/>
          </p:nvPr>
        </p:nvSpPr>
        <p:spPr>
          <a:xfrm>
            <a:off x="938530" y="3372168"/>
            <a:ext cx="7508100" cy="3194700"/>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r>
              <a:rPr lang="en-US" dirty="0"/>
              <a:t>Pass out Planning for Mathematical Discourse documents.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Read something</a:t>
            </a:r>
            <a:r>
              <a:rPr lang="en-US" baseline="0" dirty="0"/>
              <a:t>/say something within group</a:t>
            </a:r>
          </a:p>
          <a:p>
            <a:pPr marL="0" lvl="0" indent="0" algn="l" rtl="0">
              <a:spcBef>
                <a:spcPts val="0"/>
              </a:spcBef>
              <a:spcAft>
                <a:spcPts val="0"/>
              </a:spcAft>
              <a:buNone/>
            </a:pPr>
            <a:endParaRPr lang="en-US" baseline="0" dirty="0"/>
          </a:p>
          <a:p>
            <a:pPr marL="0" lvl="0" indent="0" algn="l" rtl="0">
              <a:spcBef>
                <a:spcPts val="0"/>
              </a:spcBef>
              <a:spcAft>
                <a:spcPts val="0"/>
              </a:spcAft>
              <a:buNone/>
            </a:pPr>
            <a:r>
              <a:rPr lang="en-US" baseline="0" dirty="0"/>
              <a:t>This was the focus of the 2018 Institute, so limited time on this area.</a:t>
            </a:r>
            <a:endParaRPr dirty="0"/>
          </a:p>
        </p:txBody>
      </p:sp>
      <p:sp>
        <p:nvSpPr>
          <p:cNvPr id="792" name="Google Shape;792;g5b7f2bf56d_4_346:notes"/>
          <p:cNvSpPr txBox="1">
            <a:spLocks noGrp="1"/>
          </p:cNvSpPr>
          <p:nvPr>
            <p:ph type="sldNum" idx="12"/>
          </p:nvPr>
        </p:nvSpPr>
        <p:spPr>
          <a:xfrm>
            <a:off x="5316167" y="6743103"/>
            <a:ext cx="4066800" cy="355200"/>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48</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7"/>
        <p:cNvGrpSpPr/>
        <p:nvPr/>
      </p:nvGrpSpPr>
      <p:grpSpPr>
        <a:xfrm>
          <a:off x="0" y="0"/>
          <a:ext cx="0" cy="0"/>
          <a:chOff x="0" y="0"/>
          <a:chExt cx="0" cy="0"/>
        </a:xfrm>
      </p:grpSpPr>
      <p:sp>
        <p:nvSpPr>
          <p:cNvPr id="798" name="Google Shape;798;g5b7f2bf56d_4_1146: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9" name="Google Shape;799;g5b7f2bf56d_4_1146:notes"/>
          <p:cNvSpPr txBox="1">
            <a:spLocks noGrp="1"/>
          </p:cNvSpPr>
          <p:nvPr>
            <p:ph type="body" idx="1"/>
          </p:nvPr>
        </p:nvSpPr>
        <p:spPr>
          <a:xfrm>
            <a:off x="685802" y="4415792"/>
            <a:ext cx="5486400" cy="4183500"/>
          </a:xfrm>
          <a:prstGeom prst="rect">
            <a:avLst/>
          </a:prstGeom>
          <a:noFill/>
          <a:ln>
            <a:noFill/>
          </a:ln>
        </p:spPr>
        <p:txBody>
          <a:bodyPr spcFirstLastPara="1" wrap="square" lIns="92275" tIns="92275" rIns="92275" bIns="92275" anchor="t" anchorCtr="0">
            <a:noAutofit/>
          </a:bodyPr>
          <a:lstStyle/>
          <a:p>
            <a:pPr marL="0" lvl="0" indent="0" algn="l" rtl="0">
              <a:spcBef>
                <a:spcPts val="0"/>
              </a:spcBef>
              <a:spcAft>
                <a:spcPts val="0"/>
              </a:spcAft>
              <a:buSzPts val="1200"/>
              <a:buNone/>
            </a:pPr>
            <a:r>
              <a:rPr lang="en-US" dirty="0">
                <a:latin typeface="Verdana"/>
                <a:ea typeface="Verdana"/>
                <a:cs typeface="Verdana"/>
                <a:sym typeface="Verdana"/>
              </a:rPr>
              <a:t>Facilitator:  This is part of the planning stage, but was covered at the 2018 SOL Institute. Also covered in the task planning guides.</a:t>
            </a:r>
            <a:endParaRPr dirty="0">
              <a:latin typeface="Verdana"/>
              <a:ea typeface="Verdana"/>
              <a:cs typeface="Verdana"/>
              <a:sym typeface="Verdana"/>
            </a:endParaRPr>
          </a:p>
        </p:txBody>
      </p:sp>
      <p:sp>
        <p:nvSpPr>
          <p:cNvPr id="800" name="Google Shape;800;g5b7f2bf56d_4_1146:notes"/>
          <p:cNvSpPr txBox="1">
            <a:spLocks noGrp="1"/>
          </p:cNvSpPr>
          <p:nvPr>
            <p:ph type="sldNum" idx="12"/>
          </p:nvPr>
        </p:nvSpPr>
        <p:spPr>
          <a:xfrm>
            <a:off x="3884617" y="8829969"/>
            <a:ext cx="2971800" cy="464700"/>
          </a:xfrm>
          <a:prstGeom prst="rect">
            <a:avLst/>
          </a:prstGeom>
          <a:noFill/>
          <a:ln>
            <a:noFill/>
          </a:ln>
        </p:spPr>
        <p:txBody>
          <a:bodyPr spcFirstLastPara="1" wrap="square" lIns="92275" tIns="46125" rIns="92275" bIns="46125" anchor="b" anchorCtr="0">
            <a:noAutofit/>
          </a:bodyPr>
          <a:lstStyle/>
          <a:p>
            <a:pPr marL="0" lvl="0" indent="0" algn="l" rtl="0">
              <a:lnSpc>
                <a:spcPct val="100000"/>
              </a:lnSpc>
              <a:spcBef>
                <a:spcPts val="0"/>
              </a:spcBef>
              <a:spcAft>
                <a:spcPts val="0"/>
              </a:spcAft>
              <a:buClr>
                <a:schemeClr val="dk1"/>
              </a:buClr>
              <a:buSzPts val="300"/>
              <a:buFont typeface="Arial"/>
              <a:buNone/>
            </a:pPr>
            <a:fld id="{00000000-1234-1234-1234-123412341234}" type="slidenum">
              <a:rPr lang="en-US"/>
              <a:t>49</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6"/>
        <p:cNvGrpSpPr/>
        <p:nvPr/>
      </p:nvGrpSpPr>
      <p:grpSpPr>
        <a:xfrm>
          <a:off x="0" y="0"/>
          <a:ext cx="0" cy="0"/>
          <a:chOff x="0" y="0"/>
          <a:chExt cx="0" cy="0"/>
        </a:xfrm>
      </p:grpSpPr>
      <p:sp>
        <p:nvSpPr>
          <p:cNvPr id="807" name="Google Shape;807;g5b7f2bf56d_4_817:notes"/>
          <p:cNvSpPr>
            <a:spLocks noGrp="1" noRot="1" noChangeAspect="1"/>
          </p:cNvSpPr>
          <p:nvPr>
            <p:ph type="sldImg" idx="2"/>
          </p:nvPr>
        </p:nvSpPr>
        <p:spPr>
          <a:xfrm>
            <a:off x="2919413" y="531813"/>
            <a:ext cx="3548062" cy="26622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8" name="Google Shape;808;g5b7f2bf56d_4_817:notes"/>
          <p:cNvSpPr txBox="1">
            <a:spLocks noGrp="1"/>
          </p:cNvSpPr>
          <p:nvPr>
            <p:ph type="body" idx="1"/>
          </p:nvPr>
        </p:nvSpPr>
        <p:spPr>
          <a:xfrm>
            <a:off x="938532" y="3372168"/>
            <a:ext cx="7508100" cy="3194700"/>
          </a:xfrm>
          <a:prstGeom prst="rect">
            <a:avLst/>
          </a:prstGeom>
          <a:noFill/>
          <a:ln>
            <a:noFill/>
          </a:ln>
        </p:spPr>
        <p:txBody>
          <a:bodyPr spcFirstLastPara="1" wrap="square" lIns="94175" tIns="47075" rIns="94175" bIns="47075" anchor="t" anchorCtr="0">
            <a:noAutofit/>
          </a:bodyPr>
          <a:lstStyle/>
          <a:p>
            <a:pPr marL="0" lvl="0" indent="0" algn="l" rtl="0">
              <a:spcBef>
                <a:spcPts val="0"/>
              </a:spcBef>
              <a:spcAft>
                <a:spcPts val="0"/>
              </a:spcAft>
              <a:buSzPts val="300"/>
              <a:buNone/>
            </a:pPr>
            <a:r>
              <a:rPr lang="en-US" dirty="0">
                <a:latin typeface="Verdana"/>
                <a:ea typeface="Verdana"/>
                <a:cs typeface="Verdana"/>
                <a:sym typeface="Verdana"/>
              </a:rPr>
              <a:t>Participants</a:t>
            </a:r>
            <a:r>
              <a:rPr lang="en-US" baseline="0" dirty="0">
                <a:latin typeface="Verdana"/>
                <a:ea typeface="Verdana"/>
                <a:cs typeface="Verdana"/>
                <a:sym typeface="Verdana"/>
              </a:rPr>
              <a:t> return to their original seats to complete the reflection.</a:t>
            </a:r>
            <a:endParaRPr dirty="0">
              <a:latin typeface="Verdana"/>
              <a:ea typeface="Verdana"/>
              <a:cs typeface="Verdana"/>
              <a:sym typeface="Verdana"/>
            </a:endParaRPr>
          </a:p>
        </p:txBody>
      </p:sp>
      <p:sp>
        <p:nvSpPr>
          <p:cNvPr id="809" name="Google Shape;809;g5b7f2bf56d_4_817:notes"/>
          <p:cNvSpPr txBox="1">
            <a:spLocks noGrp="1"/>
          </p:cNvSpPr>
          <p:nvPr>
            <p:ph type="sldNum" idx="12"/>
          </p:nvPr>
        </p:nvSpPr>
        <p:spPr>
          <a:xfrm>
            <a:off x="5316168" y="6743103"/>
            <a:ext cx="4067100" cy="354900"/>
          </a:xfrm>
          <a:prstGeom prst="rect">
            <a:avLst/>
          </a:prstGeom>
          <a:noFill/>
          <a:ln>
            <a:noFill/>
          </a:ln>
        </p:spPr>
        <p:txBody>
          <a:bodyPr spcFirstLastPara="1" wrap="square" lIns="94175" tIns="47075" rIns="94175" bIns="47075" anchor="b" anchorCtr="0">
            <a:noAutofit/>
          </a:bodyPr>
          <a:lstStyle/>
          <a:p>
            <a:pPr marL="0" lvl="0" indent="0" algn="r" rtl="0">
              <a:lnSpc>
                <a:spcPct val="100000"/>
              </a:lnSpc>
              <a:spcBef>
                <a:spcPts val="0"/>
              </a:spcBef>
              <a:spcAft>
                <a:spcPts val="0"/>
              </a:spcAft>
              <a:buClr>
                <a:schemeClr val="dk1"/>
              </a:buClr>
              <a:buSzPts val="300"/>
              <a:buFont typeface="Calibri"/>
              <a:buNone/>
            </a:pPr>
            <a:fld id="{00000000-1234-1234-1234-123412341234}" type="slidenum">
              <a:rPr lang="en-US" sz="1200">
                <a:solidFill>
                  <a:schemeClr val="dk1"/>
                </a:solidFill>
                <a:latin typeface="Calibri"/>
                <a:ea typeface="Calibri"/>
                <a:cs typeface="Calibri"/>
                <a:sym typeface="Calibri"/>
              </a:rPr>
              <a:t>50</a:t>
            </a:fld>
            <a:endParaRPr sz="1200">
              <a:solidFill>
                <a:schemeClr val="dk1"/>
              </a:solidFill>
              <a:latin typeface="Calibri"/>
              <a:ea typeface="Calibri"/>
              <a:cs typeface="Calibri"/>
              <a:sym typeface="Calibri"/>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2"/>
        <p:cNvGrpSpPr/>
        <p:nvPr/>
      </p:nvGrpSpPr>
      <p:grpSpPr>
        <a:xfrm>
          <a:off x="0" y="0"/>
          <a:ext cx="0" cy="0"/>
          <a:chOff x="0" y="0"/>
          <a:chExt cx="0" cy="0"/>
        </a:xfrm>
      </p:grpSpPr>
      <p:sp>
        <p:nvSpPr>
          <p:cNvPr id="833" name="Google Shape;833;g5b7f2bf56d_4_789:notes"/>
          <p:cNvSpPr>
            <a:spLocks noGrp="1" noRot="1" noChangeAspect="1"/>
          </p:cNvSpPr>
          <p:nvPr>
            <p:ph type="sldImg" idx="2"/>
          </p:nvPr>
        </p:nvSpPr>
        <p:spPr>
          <a:xfrm>
            <a:off x="2919413" y="531813"/>
            <a:ext cx="3548062" cy="26622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4" name="Google Shape;834;g5b7f2bf56d_4_789:notes"/>
          <p:cNvSpPr txBox="1">
            <a:spLocks noGrp="1"/>
          </p:cNvSpPr>
          <p:nvPr>
            <p:ph type="body" idx="1"/>
          </p:nvPr>
        </p:nvSpPr>
        <p:spPr>
          <a:xfrm>
            <a:off x="938532" y="3372168"/>
            <a:ext cx="7508100" cy="3194700"/>
          </a:xfrm>
          <a:prstGeom prst="rect">
            <a:avLst/>
          </a:prstGeom>
          <a:noFill/>
          <a:ln>
            <a:noFill/>
          </a:ln>
        </p:spPr>
        <p:txBody>
          <a:bodyPr spcFirstLastPara="1" wrap="square" lIns="94175" tIns="47075" rIns="94175" bIns="47075" anchor="t" anchorCtr="0">
            <a:noAutofit/>
          </a:bodyPr>
          <a:lstStyle/>
          <a:p>
            <a:pPr marL="0" lvl="0" indent="0" algn="l" rtl="0">
              <a:spcBef>
                <a:spcPts val="0"/>
              </a:spcBef>
              <a:spcAft>
                <a:spcPts val="0"/>
              </a:spcAft>
              <a:buSzPts val="300"/>
              <a:buNone/>
            </a:pPr>
            <a:r>
              <a:rPr lang="en-US" dirty="0">
                <a:latin typeface="Verdana"/>
                <a:ea typeface="Verdana"/>
                <a:cs typeface="Verdana"/>
                <a:sym typeface="Verdana"/>
              </a:rPr>
              <a:t>Note: Participants</a:t>
            </a:r>
            <a:r>
              <a:rPr lang="en-US" baseline="0" dirty="0">
                <a:latin typeface="Verdana"/>
                <a:ea typeface="Verdana"/>
                <a:cs typeface="Verdana"/>
                <a:sym typeface="Verdana"/>
              </a:rPr>
              <a:t> will complete this module as a “student”.</a:t>
            </a:r>
            <a:endParaRPr dirty="0">
              <a:latin typeface="Verdana"/>
              <a:ea typeface="Verdana"/>
              <a:cs typeface="Verdana"/>
              <a:sym typeface="Verdana"/>
            </a:endParaRPr>
          </a:p>
        </p:txBody>
      </p:sp>
      <p:sp>
        <p:nvSpPr>
          <p:cNvPr id="835" name="Google Shape;835;g5b7f2bf56d_4_789:notes"/>
          <p:cNvSpPr txBox="1">
            <a:spLocks noGrp="1"/>
          </p:cNvSpPr>
          <p:nvPr>
            <p:ph type="sldNum" idx="12"/>
          </p:nvPr>
        </p:nvSpPr>
        <p:spPr>
          <a:xfrm>
            <a:off x="5316168" y="6743103"/>
            <a:ext cx="4067100" cy="354900"/>
          </a:xfrm>
          <a:prstGeom prst="rect">
            <a:avLst/>
          </a:prstGeom>
          <a:noFill/>
          <a:ln>
            <a:noFill/>
          </a:ln>
        </p:spPr>
        <p:txBody>
          <a:bodyPr spcFirstLastPara="1" wrap="square" lIns="94175" tIns="47075" rIns="94175" bIns="47075" anchor="b" anchorCtr="0">
            <a:noAutofit/>
          </a:bodyPr>
          <a:lstStyle/>
          <a:p>
            <a:pPr marL="0" lvl="0" indent="0" algn="r" rtl="0">
              <a:lnSpc>
                <a:spcPct val="100000"/>
              </a:lnSpc>
              <a:spcBef>
                <a:spcPts val="0"/>
              </a:spcBef>
              <a:spcAft>
                <a:spcPts val="0"/>
              </a:spcAft>
              <a:buClr>
                <a:schemeClr val="dk1"/>
              </a:buClr>
              <a:buSzPts val="300"/>
              <a:buFont typeface="Calibri"/>
              <a:buNone/>
            </a:pPr>
            <a:fld id="{00000000-1234-1234-1234-123412341234}" type="slidenum">
              <a:rPr lang="en-US" sz="1200">
                <a:solidFill>
                  <a:schemeClr val="dk1"/>
                </a:solidFill>
                <a:latin typeface="Calibri"/>
                <a:ea typeface="Calibri"/>
                <a:cs typeface="Calibri"/>
                <a:sym typeface="Calibri"/>
              </a:rPr>
              <a:t>52</a:t>
            </a:fld>
            <a:endParaRPr sz="1200">
              <a:solidFill>
                <a:schemeClr val="dk1"/>
              </a:solidFill>
              <a:latin typeface="Calibri"/>
              <a:ea typeface="Calibri"/>
              <a:cs typeface="Calibri"/>
              <a:sym typeface="Calibri"/>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0"/>
        <p:cNvGrpSpPr/>
        <p:nvPr/>
      </p:nvGrpSpPr>
      <p:grpSpPr>
        <a:xfrm>
          <a:off x="0" y="0"/>
          <a:ext cx="0" cy="0"/>
          <a:chOff x="0" y="0"/>
          <a:chExt cx="0" cy="0"/>
        </a:xfrm>
      </p:grpSpPr>
      <p:sp>
        <p:nvSpPr>
          <p:cNvPr id="841" name="Google Shape;841;g5b7f2bf56d_7_1:notes"/>
          <p:cNvSpPr>
            <a:spLocks noGrp="1" noRot="1" noChangeAspect="1"/>
          </p:cNvSpPr>
          <p:nvPr>
            <p:ph type="sldImg" idx="2"/>
          </p:nvPr>
        </p:nvSpPr>
        <p:spPr>
          <a:xfrm>
            <a:off x="2919413" y="531813"/>
            <a:ext cx="3548062" cy="26622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2" name="Google Shape;842;g5b7f2bf56d_7_1:notes"/>
          <p:cNvSpPr txBox="1">
            <a:spLocks noGrp="1"/>
          </p:cNvSpPr>
          <p:nvPr>
            <p:ph type="body" idx="1"/>
          </p:nvPr>
        </p:nvSpPr>
        <p:spPr>
          <a:xfrm>
            <a:off x="938532" y="3372168"/>
            <a:ext cx="7508100" cy="3194700"/>
          </a:xfrm>
          <a:prstGeom prst="rect">
            <a:avLst/>
          </a:prstGeom>
          <a:noFill/>
          <a:ln>
            <a:noFill/>
          </a:ln>
        </p:spPr>
        <p:txBody>
          <a:bodyPr spcFirstLastPara="1" wrap="square" lIns="94175" tIns="47075" rIns="94175" bIns="47075" anchor="t" anchorCtr="0">
            <a:noAutofit/>
          </a:bodyPr>
          <a:lstStyle/>
          <a:p>
            <a:pPr marL="0" lvl="0" indent="0" algn="l" rtl="0">
              <a:spcBef>
                <a:spcPts val="0"/>
              </a:spcBef>
              <a:spcAft>
                <a:spcPts val="0"/>
              </a:spcAft>
              <a:buSzPts val="300"/>
              <a:buNone/>
            </a:pPr>
            <a:r>
              <a:rPr lang="en-US"/>
              <a:t>Strategy: Four corners, tell partner why you chose, discuss with group to see if all reasons are the same, then have spokesperson from each corner share 1 of their reasons.</a:t>
            </a:r>
            <a:endParaRPr/>
          </a:p>
        </p:txBody>
      </p:sp>
      <p:sp>
        <p:nvSpPr>
          <p:cNvPr id="843" name="Google Shape;843;g5b7f2bf56d_7_1:notes"/>
          <p:cNvSpPr txBox="1">
            <a:spLocks noGrp="1"/>
          </p:cNvSpPr>
          <p:nvPr>
            <p:ph type="sldNum" idx="12"/>
          </p:nvPr>
        </p:nvSpPr>
        <p:spPr>
          <a:xfrm>
            <a:off x="5316168" y="6743103"/>
            <a:ext cx="4067100" cy="354900"/>
          </a:xfrm>
          <a:prstGeom prst="rect">
            <a:avLst/>
          </a:prstGeom>
          <a:noFill/>
          <a:ln>
            <a:noFill/>
          </a:ln>
        </p:spPr>
        <p:txBody>
          <a:bodyPr spcFirstLastPara="1" wrap="square" lIns="94175" tIns="47075" rIns="94175" bIns="47075" anchor="b" anchorCtr="0">
            <a:noAutofit/>
          </a:bodyPr>
          <a:lstStyle/>
          <a:p>
            <a:pPr marL="0" lvl="0" indent="0" algn="r" rtl="0">
              <a:lnSpc>
                <a:spcPct val="100000"/>
              </a:lnSpc>
              <a:spcBef>
                <a:spcPts val="0"/>
              </a:spcBef>
              <a:spcAft>
                <a:spcPts val="0"/>
              </a:spcAft>
              <a:buClr>
                <a:schemeClr val="dk1"/>
              </a:buClr>
              <a:buSzPts val="300"/>
              <a:buFont typeface="Calibri"/>
              <a:buNone/>
            </a:pPr>
            <a:fld id="{00000000-1234-1234-1234-123412341234}" type="slidenum">
              <a:rPr lang="en-US" sz="1200">
                <a:solidFill>
                  <a:schemeClr val="dk1"/>
                </a:solidFill>
                <a:latin typeface="Calibri"/>
                <a:ea typeface="Calibri"/>
                <a:cs typeface="Calibri"/>
                <a:sym typeface="Calibri"/>
              </a:rPr>
              <a:t>53</a:t>
            </a:fld>
            <a:endParaRPr sz="1200">
              <a:solidFill>
                <a:schemeClr val="dk1"/>
              </a:solidFill>
              <a:latin typeface="Calibri"/>
              <a:ea typeface="Calibri"/>
              <a:cs typeface="Calibri"/>
              <a:sym typeface="Calibri"/>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5"/>
        <p:cNvGrpSpPr/>
        <p:nvPr/>
      </p:nvGrpSpPr>
      <p:grpSpPr>
        <a:xfrm>
          <a:off x="0" y="0"/>
          <a:ext cx="0" cy="0"/>
          <a:chOff x="0" y="0"/>
          <a:chExt cx="0" cy="0"/>
        </a:xfrm>
      </p:grpSpPr>
      <p:sp>
        <p:nvSpPr>
          <p:cNvPr id="856" name="Google Shape;856;g5b7f2bf56d_7_34:notes"/>
          <p:cNvSpPr>
            <a:spLocks noGrp="1" noRot="1" noChangeAspect="1"/>
          </p:cNvSpPr>
          <p:nvPr>
            <p:ph type="sldImg" idx="2"/>
          </p:nvPr>
        </p:nvSpPr>
        <p:spPr>
          <a:xfrm>
            <a:off x="2919413" y="531813"/>
            <a:ext cx="3548062" cy="266223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7" name="Google Shape;857;g5b7f2bf56d_7_34:notes"/>
          <p:cNvSpPr txBox="1">
            <a:spLocks noGrp="1"/>
          </p:cNvSpPr>
          <p:nvPr>
            <p:ph type="body" idx="1"/>
          </p:nvPr>
        </p:nvSpPr>
        <p:spPr>
          <a:xfrm>
            <a:off x="938532" y="3372168"/>
            <a:ext cx="7508100" cy="3194700"/>
          </a:xfrm>
          <a:prstGeom prst="rect">
            <a:avLst/>
          </a:prstGeom>
        </p:spPr>
        <p:txBody>
          <a:bodyPr spcFirstLastPara="1" wrap="square" lIns="94175" tIns="94175" rIns="94175" bIns="94175" anchor="t" anchorCtr="0">
            <a:noAutofit/>
          </a:bodyPr>
          <a:lstStyle/>
          <a:p>
            <a:pPr marL="0" lvl="0" indent="0" algn="l" rtl="0">
              <a:spcBef>
                <a:spcPts val="0"/>
              </a:spcBef>
              <a:spcAft>
                <a:spcPts val="0"/>
              </a:spcAft>
              <a:buNone/>
            </a:pPr>
            <a:r>
              <a:rPr lang="en-US" dirty="0"/>
              <a:t>Participants</a:t>
            </a:r>
            <a:r>
              <a:rPr lang="en-US" baseline="0" dirty="0"/>
              <a:t> are acting as students at this point.</a:t>
            </a:r>
            <a:endParaRPr dirty="0"/>
          </a:p>
        </p:txBody>
      </p:sp>
      <p:sp>
        <p:nvSpPr>
          <p:cNvPr id="858" name="Google Shape;858;g5b7f2bf56d_7_34:notes"/>
          <p:cNvSpPr txBox="1">
            <a:spLocks noGrp="1"/>
          </p:cNvSpPr>
          <p:nvPr>
            <p:ph type="sldNum" idx="12"/>
          </p:nvPr>
        </p:nvSpPr>
        <p:spPr>
          <a:xfrm>
            <a:off x="5316168" y="6743103"/>
            <a:ext cx="4067100" cy="354900"/>
          </a:xfrm>
          <a:prstGeom prst="rect">
            <a:avLst/>
          </a:prstGeom>
        </p:spPr>
        <p:txBody>
          <a:bodyPr spcFirstLastPara="1" wrap="square" lIns="94175" tIns="47075" rIns="94175" bIns="47075" anchor="b" anchorCtr="0">
            <a:noAutofit/>
          </a:bodyPr>
          <a:lstStyle/>
          <a:p>
            <a:pPr marL="0" lvl="0" indent="0" algn="r" rtl="0">
              <a:spcBef>
                <a:spcPts val="0"/>
              </a:spcBef>
              <a:spcAft>
                <a:spcPts val="0"/>
              </a:spcAft>
              <a:buClr>
                <a:schemeClr val="dk1"/>
              </a:buClr>
              <a:buSzPts val="300"/>
              <a:buFont typeface="Calibri"/>
              <a:buNone/>
            </a:pPr>
            <a:fld id="{00000000-1234-1234-1234-123412341234}" type="slidenum">
              <a:rPr lang="en-US"/>
              <a:t>54</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p4:notes"/>
          <p:cNvSpPr>
            <a:spLocks noGrp="1" noRot="1" noChangeAspect="1"/>
          </p:cNvSpPr>
          <p:nvPr>
            <p:ph type="sldImg" idx="2"/>
          </p:nvPr>
        </p:nvSpPr>
        <p:spPr>
          <a:xfrm>
            <a:off x="2919413" y="531813"/>
            <a:ext cx="3548062" cy="26622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5" name="Google Shape;405;p4:notes"/>
          <p:cNvSpPr txBox="1">
            <a:spLocks noGrp="1"/>
          </p:cNvSpPr>
          <p:nvPr>
            <p:ph type="body" idx="1"/>
          </p:nvPr>
        </p:nvSpPr>
        <p:spPr>
          <a:xfrm>
            <a:off x="938532" y="3372168"/>
            <a:ext cx="7508239" cy="3194685"/>
          </a:xfrm>
          <a:prstGeom prst="rect">
            <a:avLst/>
          </a:prstGeom>
          <a:noFill/>
          <a:ln>
            <a:noFill/>
          </a:ln>
        </p:spPr>
        <p:txBody>
          <a:bodyPr spcFirstLastPara="1" wrap="square" lIns="94175" tIns="47075" rIns="94175" bIns="47075" anchor="t" anchorCtr="0">
            <a:noAutofit/>
          </a:bodyPr>
          <a:lstStyle/>
          <a:p>
            <a:pPr marL="0" lvl="0" indent="0" algn="l" rtl="0">
              <a:spcBef>
                <a:spcPts val="0"/>
              </a:spcBef>
              <a:spcAft>
                <a:spcPts val="0"/>
              </a:spcAft>
              <a:buSzPts val="300"/>
              <a:buNone/>
            </a:pPr>
            <a:endParaRPr dirty="0">
              <a:latin typeface="Verdana"/>
              <a:ea typeface="Verdana"/>
              <a:cs typeface="Verdana"/>
              <a:sym typeface="Verdana"/>
            </a:endParaRPr>
          </a:p>
        </p:txBody>
      </p:sp>
      <p:sp>
        <p:nvSpPr>
          <p:cNvPr id="406" name="Google Shape;406;p4:notes"/>
          <p:cNvSpPr txBox="1">
            <a:spLocks noGrp="1"/>
          </p:cNvSpPr>
          <p:nvPr>
            <p:ph type="sldNum" idx="12"/>
          </p:nvPr>
        </p:nvSpPr>
        <p:spPr>
          <a:xfrm>
            <a:off x="5316168" y="6743103"/>
            <a:ext cx="4066962" cy="354965"/>
          </a:xfrm>
          <a:prstGeom prst="rect">
            <a:avLst/>
          </a:prstGeom>
          <a:noFill/>
          <a:ln>
            <a:noFill/>
          </a:ln>
        </p:spPr>
        <p:txBody>
          <a:bodyPr spcFirstLastPara="1" wrap="square" lIns="94175" tIns="47075" rIns="94175" bIns="47075" anchor="b" anchorCtr="0">
            <a:noAutofit/>
          </a:bodyPr>
          <a:lstStyle/>
          <a:p>
            <a:pPr marL="0" lvl="0" indent="0" algn="r" rtl="0">
              <a:lnSpc>
                <a:spcPct val="100000"/>
              </a:lnSpc>
              <a:spcBef>
                <a:spcPts val="0"/>
              </a:spcBef>
              <a:spcAft>
                <a:spcPts val="0"/>
              </a:spcAft>
              <a:buClr>
                <a:schemeClr val="dk1"/>
              </a:buClr>
              <a:buSzPts val="300"/>
              <a:buFont typeface="Calibri"/>
              <a:buNone/>
            </a:pPr>
            <a:fld id="{00000000-1234-1234-1234-123412341234}" type="slidenum">
              <a:rPr lang="en-US" sz="1200">
                <a:solidFill>
                  <a:schemeClr val="dk1"/>
                </a:solidFill>
                <a:latin typeface="Calibri"/>
                <a:ea typeface="Calibri"/>
                <a:cs typeface="Calibri"/>
                <a:sym typeface="Calibri"/>
              </a:rPr>
              <a:t>15</a:t>
            </a:fld>
            <a:endParaRPr sz="1200">
              <a:solidFill>
                <a:schemeClr val="dk1"/>
              </a:solidFill>
              <a:latin typeface="Calibri"/>
              <a:ea typeface="Calibri"/>
              <a:cs typeface="Calibri"/>
              <a:sym typeface="Calibri"/>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7"/>
        <p:cNvGrpSpPr/>
        <p:nvPr/>
      </p:nvGrpSpPr>
      <p:grpSpPr>
        <a:xfrm>
          <a:off x="0" y="0"/>
          <a:ext cx="0" cy="0"/>
          <a:chOff x="0" y="0"/>
          <a:chExt cx="0" cy="0"/>
        </a:xfrm>
      </p:grpSpPr>
      <p:sp>
        <p:nvSpPr>
          <p:cNvPr id="868" name="Google Shape;868;g5b7f2bf56d_7_51:notes"/>
          <p:cNvSpPr>
            <a:spLocks noGrp="1" noRot="1" noChangeAspect="1"/>
          </p:cNvSpPr>
          <p:nvPr>
            <p:ph type="sldImg" idx="2"/>
          </p:nvPr>
        </p:nvSpPr>
        <p:spPr>
          <a:xfrm>
            <a:off x="2919413" y="531813"/>
            <a:ext cx="3548062" cy="266223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9" name="Google Shape;869;g5b7f2bf56d_7_51:notes"/>
          <p:cNvSpPr txBox="1">
            <a:spLocks noGrp="1"/>
          </p:cNvSpPr>
          <p:nvPr>
            <p:ph type="body" idx="1"/>
          </p:nvPr>
        </p:nvSpPr>
        <p:spPr>
          <a:xfrm>
            <a:off x="938532" y="3372168"/>
            <a:ext cx="7508100" cy="3194700"/>
          </a:xfrm>
          <a:prstGeom prst="rect">
            <a:avLst/>
          </a:prstGeom>
        </p:spPr>
        <p:txBody>
          <a:bodyPr spcFirstLastPara="1" wrap="square" lIns="94175" tIns="94175" rIns="94175" bIns="94175" anchor="t" anchorCtr="0">
            <a:noAutofit/>
          </a:bodyPr>
          <a:lstStyle/>
          <a:p>
            <a:pPr marL="0" lvl="0" indent="0" algn="l" rtl="0">
              <a:spcBef>
                <a:spcPts val="0"/>
              </a:spcBef>
              <a:spcAft>
                <a:spcPts val="0"/>
              </a:spcAft>
              <a:buNone/>
            </a:pPr>
            <a:endParaRPr/>
          </a:p>
        </p:txBody>
      </p:sp>
      <p:sp>
        <p:nvSpPr>
          <p:cNvPr id="870" name="Google Shape;870;g5b7f2bf56d_7_51:notes"/>
          <p:cNvSpPr txBox="1">
            <a:spLocks noGrp="1"/>
          </p:cNvSpPr>
          <p:nvPr>
            <p:ph type="sldNum" idx="12"/>
          </p:nvPr>
        </p:nvSpPr>
        <p:spPr>
          <a:xfrm>
            <a:off x="5316168" y="6743103"/>
            <a:ext cx="4067100" cy="354900"/>
          </a:xfrm>
          <a:prstGeom prst="rect">
            <a:avLst/>
          </a:prstGeom>
        </p:spPr>
        <p:txBody>
          <a:bodyPr spcFirstLastPara="1" wrap="square" lIns="94175" tIns="47075" rIns="94175" bIns="47075" anchor="b" anchorCtr="0">
            <a:noAutofit/>
          </a:bodyPr>
          <a:lstStyle/>
          <a:p>
            <a:pPr marL="0" lvl="0" indent="0" algn="r" rtl="0">
              <a:spcBef>
                <a:spcPts val="0"/>
              </a:spcBef>
              <a:spcAft>
                <a:spcPts val="0"/>
              </a:spcAft>
              <a:buClr>
                <a:schemeClr val="dk1"/>
              </a:buClr>
              <a:buSzPts val="300"/>
              <a:buFont typeface="Calibri"/>
              <a:buNone/>
            </a:pPr>
            <a:fld id="{00000000-1234-1234-1234-123412341234}" type="slidenum">
              <a:rPr lang="en-US"/>
              <a:t>55</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1"/>
        <p:cNvGrpSpPr/>
        <p:nvPr/>
      </p:nvGrpSpPr>
      <p:grpSpPr>
        <a:xfrm>
          <a:off x="0" y="0"/>
          <a:ext cx="0" cy="0"/>
          <a:chOff x="0" y="0"/>
          <a:chExt cx="0" cy="0"/>
        </a:xfrm>
      </p:grpSpPr>
      <p:sp>
        <p:nvSpPr>
          <p:cNvPr id="882" name="Google Shape;882;g5b7f2bf56d_5_401:notes"/>
          <p:cNvSpPr>
            <a:spLocks noGrp="1" noRot="1" noChangeAspect="1"/>
          </p:cNvSpPr>
          <p:nvPr>
            <p:ph type="sldImg" idx="2"/>
          </p:nvPr>
        </p:nvSpPr>
        <p:spPr>
          <a:xfrm>
            <a:off x="2919413" y="531813"/>
            <a:ext cx="3548062" cy="266223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3" name="Google Shape;883;g5b7f2bf56d_5_401:notes"/>
          <p:cNvSpPr txBox="1">
            <a:spLocks noGrp="1"/>
          </p:cNvSpPr>
          <p:nvPr>
            <p:ph type="body" idx="1"/>
          </p:nvPr>
        </p:nvSpPr>
        <p:spPr>
          <a:xfrm>
            <a:off x="938532" y="3372168"/>
            <a:ext cx="7508100" cy="3194700"/>
          </a:xfrm>
          <a:prstGeom prst="rect">
            <a:avLst/>
          </a:prstGeom>
        </p:spPr>
        <p:txBody>
          <a:bodyPr spcFirstLastPara="1" wrap="square" lIns="94175" tIns="94175" rIns="94175" bIns="94175" anchor="t" anchorCtr="0">
            <a:noAutofit/>
          </a:bodyPr>
          <a:lstStyle/>
          <a:p>
            <a:pPr marL="0" lvl="0" indent="0" algn="l" rtl="0">
              <a:spcBef>
                <a:spcPts val="0"/>
              </a:spcBef>
              <a:spcAft>
                <a:spcPts val="0"/>
              </a:spcAft>
              <a:buClr>
                <a:schemeClr val="dk1"/>
              </a:buClr>
              <a:buSzPts val="1100"/>
              <a:buFont typeface="Arial"/>
              <a:buNone/>
            </a:pPr>
            <a:r>
              <a:rPr lang="en-US"/>
              <a:t>Monitor the room and select a sample of “student work” - Ask 4-5 people to put their work on posters to share out in the order we select, at the end of the work time</a:t>
            </a:r>
            <a:endParaRPr/>
          </a:p>
        </p:txBody>
      </p:sp>
      <p:sp>
        <p:nvSpPr>
          <p:cNvPr id="884" name="Google Shape;884;g5b7f2bf56d_5_401:notes"/>
          <p:cNvSpPr txBox="1">
            <a:spLocks noGrp="1"/>
          </p:cNvSpPr>
          <p:nvPr>
            <p:ph type="sldNum" idx="12"/>
          </p:nvPr>
        </p:nvSpPr>
        <p:spPr>
          <a:xfrm>
            <a:off x="5316168" y="6743103"/>
            <a:ext cx="4067100" cy="354900"/>
          </a:xfrm>
          <a:prstGeom prst="rect">
            <a:avLst/>
          </a:prstGeom>
        </p:spPr>
        <p:txBody>
          <a:bodyPr spcFirstLastPara="1" wrap="square" lIns="94175" tIns="47075" rIns="94175" bIns="47075" anchor="b" anchorCtr="0">
            <a:noAutofit/>
          </a:bodyPr>
          <a:lstStyle/>
          <a:p>
            <a:pPr marL="0" lvl="0" indent="0" algn="r" rtl="0">
              <a:spcBef>
                <a:spcPts val="0"/>
              </a:spcBef>
              <a:spcAft>
                <a:spcPts val="0"/>
              </a:spcAft>
              <a:buClr>
                <a:schemeClr val="dk1"/>
              </a:buClr>
              <a:buSzPts val="300"/>
              <a:buFont typeface="Calibri"/>
              <a:buNone/>
            </a:pPr>
            <a:fld id="{00000000-1234-1234-1234-123412341234}" type="slidenum">
              <a:rPr lang="en-US"/>
              <a:t>56</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3"/>
        <p:cNvGrpSpPr/>
        <p:nvPr/>
      </p:nvGrpSpPr>
      <p:grpSpPr>
        <a:xfrm>
          <a:off x="0" y="0"/>
          <a:ext cx="0" cy="0"/>
          <a:chOff x="0" y="0"/>
          <a:chExt cx="0" cy="0"/>
        </a:xfrm>
      </p:grpSpPr>
      <p:sp>
        <p:nvSpPr>
          <p:cNvPr id="894" name="Google Shape;894;g5b7f2bf56d_5_163:notes"/>
          <p:cNvSpPr>
            <a:spLocks noGrp="1" noRot="1" noChangeAspect="1"/>
          </p:cNvSpPr>
          <p:nvPr>
            <p:ph type="sldImg" idx="2"/>
          </p:nvPr>
        </p:nvSpPr>
        <p:spPr>
          <a:xfrm>
            <a:off x="2919413" y="531813"/>
            <a:ext cx="3548062" cy="266223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5" name="Google Shape;895;g5b7f2bf56d_5_163:notes"/>
          <p:cNvSpPr txBox="1">
            <a:spLocks noGrp="1"/>
          </p:cNvSpPr>
          <p:nvPr>
            <p:ph type="body" idx="1"/>
          </p:nvPr>
        </p:nvSpPr>
        <p:spPr>
          <a:xfrm>
            <a:off x="938532" y="3372168"/>
            <a:ext cx="7508100" cy="3194700"/>
          </a:xfrm>
          <a:prstGeom prst="rect">
            <a:avLst/>
          </a:prstGeom>
        </p:spPr>
        <p:txBody>
          <a:bodyPr spcFirstLastPara="1" wrap="square" lIns="94175" tIns="94175" rIns="94175" bIns="94175" anchor="t" anchorCtr="0">
            <a:noAutofit/>
          </a:bodyPr>
          <a:lstStyle/>
          <a:p>
            <a:pPr marL="0" lvl="0" indent="0" algn="l" rtl="0">
              <a:spcBef>
                <a:spcPts val="0"/>
              </a:spcBef>
              <a:spcAft>
                <a:spcPts val="0"/>
              </a:spcAft>
              <a:buNone/>
            </a:pPr>
            <a:r>
              <a:rPr lang="en-US" dirty="0"/>
              <a:t>Share how we selected and sequenced the “student work”.  Participants</a:t>
            </a:r>
            <a:r>
              <a:rPr lang="en-US" baseline="0" dirty="0"/>
              <a:t> have a copy of the Planning for Mathematical Discourse document from the previous module.  </a:t>
            </a:r>
            <a:r>
              <a:rPr lang="en-US" dirty="0"/>
              <a:t>Point out the Math Workshop connection to Task &amp; Share structure.</a:t>
            </a:r>
            <a:endParaRPr dirty="0"/>
          </a:p>
          <a:p>
            <a:pPr marL="0" lvl="0" indent="0" algn="l" rtl="0">
              <a:spcBef>
                <a:spcPts val="0"/>
              </a:spcBef>
              <a:spcAft>
                <a:spcPts val="0"/>
              </a:spcAft>
              <a:buNone/>
            </a:pPr>
            <a:endParaRPr dirty="0"/>
          </a:p>
        </p:txBody>
      </p:sp>
      <p:sp>
        <p:nvSpPr>
          <p:cNvPr id="896" name="Google Shape;896;g5b7f2bf56d_5_163:notes"/>
          <p:cNvSpPr txBox="1">
            <a:spLocks noGrp="1"/>
          </p:cNvSpPr>
          <p:nvPr>
            <p:ph type="sldNum" idx="12"/>
          </p:nvPr>
        </p:nvSpPr>
        <p:spPr>
          <a:xfrm>
            <a:off x="5316168" y="6743103"/>
            <a:ext cx="4067100" cy="354900"/>
          </a:xfrm>
          <a:prstGeom prst="rect">
            <a:avLst/>
          </a:prstGeom>
        </p:spPr>
        <p:txBody>
          <a:bodyPr spcFirstLastPara="1" wrap="square" lIns="94175" tIns="47075" rIns="94175" bIns="47075" anchor="b" anchorCtr="0">
            <a:noAutofit/>
          </a:bodyPr>
          <a:lstStyle/>
          <a:p>
            <a:pPr marL="0" lvl="0" indent="0" algn="r" rtl="0">
              <a:spcBef>
                <a:spcPts val="0"/>
              </a:spcBef>
              <a:spcAft>
                <a:spcPts val="0"/>
              </a:spcAft>
              <a:buNone/>
            </a:pPr>
            <a:fld id="{00000000-1234-1234-1234-123412341234}" type="slidenum">
              <a:rPr lang="en-US"/>
              <a:t>57</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2"/>
        <p:cNvGrpSpPr/>
        <p:nvPr/>
      </p:nvGrpSpPr>
      <p:grpSpPr>
        <a:xfrm>
          <a:off x="0" y="0"/>
          <a:ext cx="0" cy="0"/>
          <a:chOff x="0" y="0"/>
          <a:chExt cx="0" cy="0"/>
        </a:xfrm>
      </p:grpSpPr>
      <p:sp>
        <p:nvSpPr>
          <p:cNvPr id="903" name="Google Shape;903;g5b7f2bf56d_5_170:notes"/>
          <p:cNvSpPr>
            <a:spLocks noGrp="1" noRot="1" noChangeAspect="1"/>
          </p:cNvSpPr>
          <p:nvPr>
            <p:ph type="sldImg" idx="2"/>
          </p:nvPr>
        </p:nvSpPr>
        <p:spPr>
          <a:xfrm>
            <a:off x="2919413" y="531813"/>
            <a:ext cx="3548062" cy="266223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4" name="Google Shape;904;g5b7f2bf56d_5_170:notes"/>
          <p:cNvSpPr txBox="1">
            <a:spLocks noGrp="1"/>
          </p:cNvSpPr>
          <p:nvPr>
            <p:ph type="body" idx="1"/>
          </p:nvPr>
        </p:nvSpPr>
        <p:spPr>
          <a:xfrm>
            <a:off x="938532" y="3372168"/>
            <a:ext cx="7508100" cy="3194700"/>
          </a:xfrm>
          <a:prstGeom prst="rect">
            <a:avLst/>
          </a:prstGeom>
        </p:spPr>
        <p:txBody>
          <a:bodyPr spcFirstLastPara="1" wrap="square" lIns="94175" tIns="94175" rIns="94175" bIns="94175" anchor="t" anchorCtr="0">
            <a:noAutofit/>
          </a:bodyPr>
          <a:lstStyle/>
          <a:p>
            <a:pPr marL="0" lvl="0" indent="0" algn="l" rtl="0">
              <a:spcBef>
                <a:spcPts val="640"/>
              </a:spcBef>
              <a:spcAft>
                <a:spcPts val="0"/>
              </a:spcAft>
              <a:buNone/>
            </a:pPr>
            <a:r>
              <a:rPr lang="en-US" sz="1100" dirty="0">
                <a:latin typeface="Verdana"/>
                <a:ea typeface="Verdana"/>
                <a:cs typeface="Verdana"/>
                <a:sym typeface="Verdana"/>
              </a:rPr>
              <a:t>Table numbers</a:t>
            </a:r>
            <a:endParaRPr sz="1100" dirty="0">
              <a:latin typeface="Verdana"/>
              <a:ea typeface="Verdana"/>
              <a:cs typeface="Verdana"/>
              <a:sym typeface="Verdana"/>
            </a:endParaRPr>
          </a:p>
          <a:p>
            <a:pPr marL="0" lvl="0" indent="0" algn="l" rtl="0">
              <a:spcBef>
                <a:spcPts val="640"/>
              </a:spcBef>
              <a:spcAft>
                <a:spcPts val="0"/>
              </a:spcAft>
              <a:buNone/>
            </a:pPr>
            <a:r>
              <a:rPr lang="en-US" sz="1100" dirty="0">
                <a:latin typeface="Verdana"/>
                <a:ea typeface="Verdana"/>
                <a:cs typeface="Verdana"/>
                <a:sym typeface="Verdana"/>
              </a:rPr>
              <a:t>Random number generator for table and person to answer question of their choosing. https://www.google.com/search?q=random+number</a:t>
            </a:r>
          </a:p>
          <a:p>
            <a:pPr marL="0" lvl="0" indent="0" algn="l" rtl="0">
              <a:spcBef>
                <a:spcPts val="640"/>
              </a:spcBef>
              <a:spcAft>
                <a:spcPts val="0"/>
              </a:spcAft>
              <a:buNone/>
            </a:pPr>
            <a:r>
              <a:rPr lang="en-US" sz="1100" dirty="0">
                <a:latin typeface="Verdana"/>
                <a:ea typeface="Verdana"/>
                <a:cs typeface="Verdana"/>
                <a:sym typeface="Verdana"/>
              </a:rPr>
              <a:t>Facilitator</a:t>
            </a:r>
            <a:r>
              <a:rPr lang="en-US" sz="1100" baseline="0" dirty="0">
                <a:latin typeface="Verdana"/>
                <a:ea typeface="Verdana"/>
                <a:cs typeface="Verdana"/>
                <a:sym typeface="Verdana"/>
              </a:rPr>
              <a:t> should point out that teachers c</a:t>
            </a:r>
            <a:r>
              <a:rPr lang="en-US" sz="1100" dirty="0">
                <a:latin typeface="Verdana"/>
                <a:ea typeface="Verdana"/>
                <a:cs typeface="Verdana"/>
                <a:sym typeface="Verdana"/>
              </a:rPr>
              <a:t>ould also give an option of having groups discuss their ideas before calling on students so</a:t>
            </a:r>
            <a:r>
              <a:rPr lang="en-US" sz="1100" baseline="0" dirty="0">
                <a:latin typeface="Verdana"/>
                <a:ea typeface="Verdana"/>
                <a:cs typeface="Verdana"/>
                <a:sym typeface="Verdana"/>
              </a:rPr>
              <a:t> they could share either their answer or one of their tablemate’s answers.</a:t>
            </a:r>
            <a:endParaRPr sz="1100" dirty="0">
              <a:latin typeface="Verdana"/>
              <a:ea typeface="Verdana"/>
              <a:cs typeface="Verdana"/>
              <a:sym typeface="Verdana"/>
            </a:endParaRPr>
          </a:p>
        </p:txBody>
      </p:sp>
      <p:sp>
        <p:nvSpPr>
          <p:cNvPr id="905" name="Google Shape;905;g5b7f2bf56d_5_170:notes"/>
          <p:cNvSpPr txBox="1">
            <a:spLocks noGrp="1"/>
          </p:cNvSpPr>
          <p:nvPr>
            <p:ph type="sldNum" idx="12"/>
          </p:nvPr>
        </p:nvSpPr>
        <p:spPr>
          <a:xfrm>
            <a:off x="5316168" y="6743103"/>
            <a:ext cx="4067100" cy="354900"/>
          </a:xfrm>
          <a:prstGeom prst="rect">
            <a:avLst/>
          </a:prstGeom>
        </p:spPr>
        <p:txBody>
          <a:bodyPr spcFirstLastPara="1" wrap="square" lIns="94175" tIns="47075" rIns="94175" bIns="47075" anchor="b" anchorCtr="0">
            <a:noAutofit/>
          </a:bodyPr>
          <a:lstStyle/>
          <a:p>
            <a:pPr marL="0" lvl="0" indent="0" algn="r" rtl="0">
              <a:spcBef>
                <a:spcPts val="0"/>
              </a:spcBef>
              <a:spcAft>
                <a:spcPts val="0"/>
              </a:spcAft>
              <a:buNone/>
            </a:pPr>
            <a:fld id="{00000000-1234-1234-1234-123412341234}" type="slidenum">
              <a:rPr lang="en-US"/>
              <a:t>58</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1"/>
        <p:cNvGrpSpPr/>
        <p:nvPr/>
      </p:nvGrpSpPr>
      <p:grpSpPr>
        <a:xfrm>
          <a:off x="0" y="0"/>
          <a:ext cx="0" cy="0"/>
          <a:chOff x="0" y="0"/>
          <a:chExt cx="0" cy="0"/>
        </a:xfrm>
      </p:grpSpPr>
      <p:sp>
        <p:nvSpPr>
          <p:cNvPr id="912" name="Google Shape;912;g5f4ddd3b73_1_1:notes"/>
          <p:cNvSpPr>
            <a:spLocks noGrp="1" noRot="1" noChangeAspect="1"/>
          </p:cNvSpPr>
          <p:nvPr>
            <p:ph type="sldImg" idx="2"/>
          </p:nvPr>
        </p:nvSpPr>
        <p:spPr>
          <a:xfrm>
            <a:off x="2919413" y="531813"/>
            <a:ext cx="3548062" cy="266223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3" name="Google Shape;913;g5f4ddd3b73_1_1:notes"/>
          <p:cNvSpPr txBox="1">
            <a:spLocks noGrp="1"/>
          </p:cNvSpPr>
          <p:nvPr>
            <p:ph type="body" idx="1"/>
          </p:nvPr>
        </p:nvSpPr>
        <p:spPr>
          <a:xfrm>
            <a:off x="938532" y="3372168"/>
            <a:ext cx="7508100" cy="3194700"/>
          </a:xfrm>
          <a:prstGeom prst="rect">
            <a:avLst/>
          </a:prstGeom>
        </p:spPr>
        <p:txBody>
          <a:bodyPr spcFirstLastPara="1" wrap="square" lIns="94175" tIns="94175" rIns="94175" bIns="94175" anchor="t" anchorCtr="0">
            <a:noAutofit/>
          </a:bodyPr>
          <a:lstStyle/>
          <a:p>
            <a:pPr marL="0" lvl="0" indent="0" algn="l" rtl="0">
              <a:spcBef>
                <a:spcPts val="640"/>
              </a:spcBef>
              <a:spcAft>
                <a:spcPts val="0"/>
              </a:spcAft>
              <a:buNone/>
            </a:pPr>
            <a:r>
              <a:rPr lang="en-US" sz="1100" dirty="0">
                <a:latin typeface="Verdana"/>
                <a:ea typeface="Verdana"/>
                <a:cs typeface="Verdana"/>
                <a:sym typeface="Verdana"/>
              </a:rPr>
              <a:t>From the Green Book: Visible Learning for Mathematics </a:t>
            </a:r>
            <a:r>
              <a:rPr lang="en-US" sz="1100" u="sng" dirty="0">
                <a:solidFill>
                  <a:schemeClr val="hlink"/>
                </a:solidFill>
                <a:latin typeface="Verdana"/>
                <a:ea typeface="Verdana"/>
                <a:cs typeface="Verdana"/>
                <a:sym typeface="Verdana"/>
                <a:hlinkClick r:id="rId3"/>
              </a:rPr>
              <a:t>http://resources.corwin.com/VL-mathematics</a:t>
            </a:r>
            <a:endParaRPr sz="1100" dirty="0">
              <a:latin typeface="Verdana"/>
              <a:ea typeface="Verdana"/>
              <a:cs typeface="Verdana"/>
              <a:sym typeface="Verdana"/>
            </a:endParaRPr>
          </a:p>
          <a:p>
            <a:pPr marL="0" lvl="0" indent="0" algn="l" rtl="0">
              <a:spcBef>
                <a:spcPts val="640"/>
              </a:spcBef>
              <a:spcAft>
                <a:spcPts val="0"/>
              </a:spcAft>
              <a:buNone/>
            </a:pPr>
            <a:r>
              <a:rPr lang="en-US" sz="1100" dirty="0">
                <a:latin typeface="Verdana"/>
                <a:ea typeface="Verdana"/>
                <a:cs typeface="Verdana"/>
                <a:sym typeface="Verdana"/>
              </a:rPr>
              <a:t>Figure 6.3 </a:t>
            </a:r>
            <a:r>
              <a:rPr lang="en-US" sz="1100" u="sng" dirty="0">
                <a:solidFill>
                  <a:schemeClr val="hlink"/>
                </a:solidFill>
                <a:latin typeface="Verdana"/>
                <a:ea typeface="Verdana"/>
                <a:cs typeface="Verdana"/>
                <a:sym typeface="Verdana"/>
                <a:hlinkClick r:id="rId4"/>
              </a:rPr>
              <a:t>http://resources.corwin.com/sites/default/files/Figure_6.3.pdf</a:t>
            </a:r>
            <a:endParaRPr sz="1100" dirty="0">
              <a:latin typeface="Verdana"/>
              <a:ea typeface="Verdana"/>
              <a:cs typeface="Verdana"/>
              <a:sym typeface="Verdana"/>
            </a:endParaRPr>
          </a:p>
          <a:p>
            <a:pPr marL="0" lvl="0" indent="0" algn="l" rtl="0">
              <a:spcBef>
                <a:spcPts val="640"/>
              </a:spcBef>
              <a:spcAft>
                <a:spcPts val="0"/>
              </a:spcAft>
              <a:buClr>
                <a:schemeClr val="dk1"/>
              </a:buClr>
              <a:buSzPts val="1100"/>
              <a:buFont typeface="Arial"/>
              <a:buNone/>
            </a:pPr>
            <a:endParaRPr sz="2000" dirty="0">
              <a:latin typeface="Verdana"/>
              <a:ea typeface="Verdana"/>
              <a:cs typeface="Verdana"/>
              <a:sym typeface="Verdana"/>
            </a:endParaRPr>
          </a:p>
        </p:txBody>
      </p:sp>
      <p:sp>
        <p:nvSpPr>
          <p:cNvPr id="914" name="Google Shape;914;g5f4ddd3b73_1_1:notes"/>
          <p:cNvSpPr txBox="1">
            <a:spLocks noGrp="1"/>
          </p:cNvSpPr>
          <p:nvPr>
            <p:ph type="sldNum" idx="12"/>
          </p:nvPr>
        </p:nvSpPr>
        <p:spPr>
          <a:xfrm>
            <a:off x="5316168" y="6743103"/>
            <a:ext cx="4067100" cy="354900"/>
          </a:xfrm>
          <a:prstGeom prst="rect">
            <a:avLst/>
          </a:prstGeom>
        </p:spPr>
        <p:txBody>
          <a:bodyPr spcFirstLastPara="1" wrap="square" lIns="94175" tIns="47075" rIns="94175" bIns="47075" anchor="b" anchorCtr="0">
            <a:noAutofit/>
          </a:bodyPr>
          <a:lstStyle/>
          <a:p>
            <a:pPr marL="0" lvl="0" indent="0" algn="r" rtl="0">
              <a:spcBef>
                <a:spcPts val="0"/>
              </a:spcBef>
              <a:spcAft>
                <a:spcPts val="0"/>
              </a:spcAft>
              <a:buNone/>
            </a:pPr>
            <a:fld id="{00000000-1234-1234-1234-123412341234}" type="slidenum">
              <a:rPr lang="en-US"/>
              <a:t>59</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0"/>
        <p:cNvGrpSpPr/>
        <p:nvPr/>
      </p:nvGrpSpPr>
      <p:grpSpPr>
        <a:xfrm>
          <a:off x="0" y="0"/>
          <a:ext cx="0" cy="0"/>
          <a:chOff x="0" y="0"/>
          <a:chExt cx="0" cy="0"/>
        </a:xfrm>
      </p:grpSpPr>
      <p:sp>
        <p:nvSpPr>
          <p:cNvPr id="921" name="Google Shape;921;g5b7f2bf56d_4_836:notes"/>
          <p:cNvSpPr>
            <a:spLocks noGrp="1" noRot="1" noChangeAspect="1"/>
          </p:cNvSpPr>
          <p:nvPr>
            <p:ph type="sldImg" idx="2"/>
          </p:nvPr>
        </p:nvSpPr>
        <p:spPr>
          <a:xfrm>
            <a:off x="2919413" y="531813"/>
            <a:ext cx="3548062" cy="26622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2" name="Google Shape;922;g5b7f2bf56d_4_836:notes"/>
          <p:cNvSpPr txBox="1">
            <a:spLocks noGrp="1"/>
          </p:cNvSpPr>
          <p:nvPr>
            <p:ph type="body" idx="1"/>
          </p:nvPr>
        </p:nvSpPr>
        <p:spPr>
          <a:xfrm>
            <a:off x="938532" y="3372168"/>
            <a:ext cx="7508100" cy="3194700"/>
          </a:xfrm>
          <a:prstGeom prst="rect">
            <a:avLst/>
          </a:prstGeom>
          <a:noFill/>
          <a:ln>
            <a:noFill/>
          </a:ln>
        </p:spPr>
        <p:txBody>
          <a:bodyPr spcFirstLastPara="1" wrap="square" lIns="94175" tIns="47075" rIns="94175" bIns="47075" anchor="t" anchorCtr="0">
            <a:noAutofit/>
          </a:bodyPr>
          <a:lstStyle/>
          <a:p>
            <a:pPr marL="0" lvl="0" indent="0" algn="l" rtl="0">
              <a:spcBef>
                <a:spcPts val="0"/>
              </a:spcBef>
              <a:spcAft>
                <a:spcPts val="0"/>
              </a:spcAft>
              <a:buSzPts val="300"/>
              <a:buNone/>
            </a:pPr>
            <a:endParaRPr dirty="0">
              <a:latin typeface="Verdana"/>
              <a:ea typeface="Verdana"/>
              <a:cs typeface="Verdana"/>
              <a:sym typeface="Verdana"/>
            </a:endParaRPr>
          </a:p>
        </p:txBody>
      </p:sp>
      <p:sp>
        <p:nvSpPr>
          <p:cNvPr id="923" name="Google Shape;923;g5b7f2bf56d_4_836:notes"/>
          <p:cNvSpPr txBox="1">
            <a:spLocks noGrp="1"/>
          </p:cNvSpPr>
          <p:nvPr>
            <p:ph type="sldNum" idx="12"/>
          </p:nvPr>
        </p:nvSpPr>
        <p:spPr>
          <a:xfrm>
            <a:off x="5316168" y="6743103"/>
            <a:ext cx="4067100" cy="354900"/>
          </a:xfrm>
          <a:prstGeom prst="rect">
            <a:avLst/>
          </a:prstGeom>
          <a:noFill/>
          <a:ln>
            <a:noFill/>
          </a:ln>
        </p:spPr>
        <p:txBody>
          <a:bodyPr spcFirstLastPara="1" wrap="square" lIns="94175" tIns="47075" rIns="94175" bIns="47075" anchor="b" anchorCtr="0">
            <a:noAutofit/>
          </a:bodyPr>
          <a:lstStyle/>
          <a:p>
            <a:pPr marL="0" lvl="0" indent="0" algn="r" rtl="0">
              <a:lnSpc>
                <a:spcPct val="100000"/>
              </a:lnSpc>
              <a:spcBef>
                <a:spcPts val="0"/>
              </a:spcBef>
              <a:spcAft>
                <a:spcPts val="0"/>
              </a:spcAft>
              <a:buClr>
                <a:schemeClr val="dk1"/>
              </a:buClr>
              <a:buSzPts val="300"/>
              <a:buFont typeface="Calibri"/>
              <a:buNone/>
            </a:pPr>
            <a:fld id="{00000000-1234-1234-1234-123412341234}" type="slidenum">
              <a:rPr lang="en-US" sz="1200">
                <a:solidFill>
                  <a:schemeClr val="dk1"/>
                </a:solidFill>
                <a:latin typeface="Calibri"/>
                <a:ea typeface="Calibri"/>
                <a:cs typeface="Calibri"/>
                <a:sym typeface="Calibri"/>
              </a:rPr>
              <a:t>60</a:t>
            </a:fld>
            <a:endParaRPr sz="1200">
              <a:solidFill>
                <a:schemeClr val="dk1"/>
              </a:solidFill>
              <a:latin typeface="Calibri"/>
              <a:ea typeface="Calibri"/>
              <a:cs typeface="Calibri"/>
              <a:sym typeface="Calibri"/>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8"/>
        <p:cNvGrpSpPr/>
        <p:nvPr/>
      </p:nvGrpSpPr>
      <p:grpSpPr>
        <a:xfrm>
          <a:off x="0" y="0"/>
          <a:ext cx="0" cy="0"/>
          <a:chOff x="0" y="0"/>
          <a:chExt cx="0" cy="0"/>
        </a:xfrm>
      </p:grpSpPr>
      <p:sp>
        <p:nvSpPr>
          <p:cNvPr id="939" name="Google Shape;939;g5b7f2bf56d_4_943:notes"/>
          <p:cNvSpPr>
            <a:spLocks noGrp="1" noRot="1" noChangeAspect="1"/>
          </p:cNvSpPr>
          <p:nvPr>
            <p:ph type="sldImg" idx="2"/>
          </p:nvPr>
        </p:nvSpPr>
        <p:spPr>
          <a:xfrm>
            <a:off x="2919413" y="531813"/>
            <a:ext cx="3548062" cy="26622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0" name="Google Shape;940;g5b7f2bf56d_4_943:notes"/>
          <p:cNvSpPr txBox="1">
            <a:spLocks noGrp="1"/>
          </p:cNvSpPr>
          <p:nvPr>
            <p:ph type="body" idx="1"/>
          </p:nvPr>
        </p:nvSpPr>
        <p:spPr>
          <a:xfrm>
            <a:off x="938532" y="3372168"/>
            <a:ext cx="7508100" cy="3194700"/>
          </a:xfrm>
          <a:prstGeom prst="rect">
            <a:avLst/>
          </a:prstGeom>
          <a:noFill/>
          <a:ln>
            <a:noFill/>
          </a:ln>
        </p:spPr>
        <p:txBody>
          <a:bodyPr spcFirstLastPara="1" wrap="square" lIns="94175" tIns="47075" rIns="94175" bIns="47075" anchor="t" anchorCtr="0">
            <a:noAutofit/>
          </a:bodyPr>
          <a:lstStyle/>
          <a:p>
            <a:pPr marL="0" lvl="0" indent="0" algn="l" rtl="0">
              <a:spcBef>
                <a:spcPts val="0"/>
              </a:spcBef>
              <a:spcAft>
                <a:spcPts val="0"/>
              </a:spcAft>
              <a:buSzPts val="300"/>
              <a:buNone/>
            </a:pPr>
            <a:endParaRPr dirty="0">
              <a:latin typeface="Verdana"/>
              <a:ea typeface="Verdana"/>
              <a:cs typeface="Verdana"/>
              <a:sym typeface="Verdana"/>
            </a:endParaRPr>
          </a:p>
        </p:txBody>
      </p:sp>
      <p:sp>
        <p:nvSpPr>
          <p:cNvPr id="941" name="Google Shape;941;g5b7f2bf56d_4_943:notes"/>
          <p:cNvSpPr txBox="1">
            <a:spLocks noGrp="1"/>
          </p:cNvSpPr>
          <p:nvPr>
            <p:ph type="sldNum" idx="12"/>
          </p:nvPr>
        </p:nvSpPr>
        <p:spPr>
          <a:xfrm>
            <a:off x="5316168" y="6743103"/>
            <a:ext cx="4067100" cy="354900"/>
          </a:xfrm>
          <a:prstGeom prst="rect">
            <a:avLst/>
          </a:prstGeom>
          <a:noFill/>
          <a:ln>
            <a:noFill/>
          </a:ln>
        </p:spPr>
        <p:txBody>
          <a:bodyPr spcFirstLastPara="1" wrap="square" lIns="94175" tIns="47075" rIns="94175" bIns="47075" anchor="b" anchorCtr="0">
            <a:noAutofit/>
          </a:bodyPr>
          <a:lstStyle/>
          <a:p>
            <a:pPr marL="0" lvl="0" indent="0" algn="r" rtl="0">
              <a:lnSpc>
                <a:spcPct val="100000"/>
              </a:lnSpc>
              <a:spcBef>
                <a:spcPts val="0"/>
              </a:spcBef>
              <a:spcAft>
                <a:spcPts val="0"/>
              </a:spcAft>
              <a:buClr>
                <a:schemeClr val="dk1"/>
              </a:buClr>
              <a:buSzPts val="300"/>
              <a:buFont typeface="Calibri"/>
              <a:buNone/>
            </a:pPr>
            <a:fld id="{00000000-1234-1234-1234-123412341234}" type="slidenum">
              <a:rPr lang="en-US" sz="1200">
                <a:solidFill>
                  <a:schemeClr val="dk1"/>
                </a:solidFill>
                <a:latin typeface="Calibri"/>
                <a:ea typeface="Calibri"/>
                <a:cs typeface="Calibri"/>
                <a:sym typeface="Calibri"/>
              </a:rPr>
              <a:t>62</a:t>
            </a:fld>
            <a:endParaRPr sz="1200">
              <a:solidFill>
                <a:schemeClr val="dk1"/>
              </a:solidFill>
              <a:latin typeface="Calibri"/>
              <a:ea typeface="Calibri"/>
              <a:cs typeface="Calibri"/>
              <a:sym typeface="Calibri"/>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6"/>
        <p:cNvGrpSpPr/>
        <p:nvPr/>
      </p:nvGrpSpPr>
      <p:grpSpPr>
        <a:xfrm>
          <a:off x="0" y="0"/>
          <a:ext cx="0" cy="0"/>
          <a:chOff x="0" y="0"/>
          <a:chExt cx="0" cy="0"/>
        </a:xfrm>
      </p:grpSpPr>
      <p:sp>
        <p:nvSpPr>
          <p:cNvPr id="947" name="Google Shape;947;g5b7f2bf56d_5_222:notes"/>
          <p:cNvSpPr>
            <a:spLocks noGrp="1" noRot="1" noChangeAspect="1"/>
          </p:cNvSpPr>
          <p:nvPr>
            <p:ph type="sldImg" idx="2"/>
          </p:nvPr>
        </p:nvSpPr>
        <p:spPr>
          <a:xfrm>
            <a:off x="2919413" y="531813"/>
            <a:ext cx="3548062" cy="266223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8" name="Google Shape;948;g5b7f2bf56d_5_222:notes"/>
          <p:cNvSpPr txBox="1">
            <a:spLocks noGrp="1"/>
          </p:cNvSpPr>
          <p:nvPr>
            <p:ph type="body" idx="1"/>
          </p:nvPr>
        </p:nvSpPr>
        <p:spPr>
          <a:xfrm>
            <a:off x="938532" y="3372168"/>
            <a:ext cx="7508100" cy="3194700"/>
          </a:xfrm>
          <a:prstGeom prst="rect">
            <a:avLst/>
          </a:prstGeom>
        </p:spPr>
        <p:txBody>
          <a:bodyPr spcFirstLastPara="1" wrap="square" lIns="94175" tIns="94175" rIns="94175" bIns="94175" anchor="t" anchorCtr="0">
            <a:noAutofit/>
          </a:bodyPr>
          <a:lstStyle/>
          <a:p>
            <a:pPr marL="0" lvl="0" indent="0" algn="l" rtl="0">
              <a:spcBef>
                <a:spcPts val="0"/>
              </a:spcBef>
              <a:spcAft>
                <a:spcPts val="0"/>
              </a:spcAft>
              <a:buNone/>
            </a:pPr>
            <a:endParaRPr/>
          </a:p>
        </p:txBody>
      </p:sp>
      <p:sp>
        <p:nvSpPr>
          <p:cNvPr id="949" name="Google Shape;949;g5b7f2bf56d_5_222:notes"/>
          <p:cNvSpPr txBox="1">
            <a:spLocks noGrp="1"/>
          </p:cNvSpPr>
          <p:nvPr>
            <p:ph type="sldNum" idx="12"/>
          </p:nvPr>
        </p:nvSpPr>
        <p:spPr>
          <a:xfrm>
            <a:off x="5316168" y="6743103"/>
            <a:ext cx="4067100" cy="354900"/>
          </a:xfrm>
          <a:prstGeom prst="rect">
            <a:avLst/>
          </a:prstGeom>
        </p:spPr>
        <p:txBody>
          <a:bodyPr spcFirstLastPara="1" wrap="square" lIns="94175" tIns="47075" rIns="94175" bIns="47075" anchor="b" anchorCtr="0">
            <a:noAutofit/>
          </a:bodyPr>
          <a:lstStyle/>
          <a:p>
            <a:pPr marL="0" lvl="0" indent="0" algn="r" rtl="0">
              <a:spcBef>
                <a:spcPts val="0"/>
              </a:spcBef>
              <a:spcAft>
                <a:spcPts val="0"/>
              </a:spcAft>
              <a:buNone/>
            </a:pPr>
            <a:fld id="{00000000-1234-1234-1234-123412341234}" type="slidenum">
              <a:rPr lang="en-US"/>
              <a:t>63</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5"/>
        <p:cNvGrpSpPr/>
        <p:nvPr/>
      </p:nvGrpSpPr>
      <p:grpSpPr>
        <a:xfrm>
          <a:off x="0" y="0"/>
          <a:ext cx="0" cy="0"/>
          <a:chOff x="0" y="0"/>
          <a:chExt cx="0" cy="0"/>
        </a:xfrm>
      </p:grpSpPr>
      <p:sp>
        <p:nvSpPr>
          <p:cNvPr id="956" name="Google Shape;956;g5b7f2bf56d_5_229:notes"/>
          <p:cNvSpPr>
            <a:spLocks noGrp="1" noRot="1" noChangeAspect="1"/>
          </p:cNvSpPr>
          <p:nvPr>
            <p:ph type="sldImg" idx="2"/>
          </p:nvPr>
        </p:nvSpPr>
        <p:spPr>
          <a:xfrm>
            <a:off x="2919413" y="531813"/>
            <a:ext cx="3548062" cy="266223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7" name="Google Shape;957;g5b7f2bf56d_5_229:notes"/>
          <p:cNvSpPr txBox="1">
            <a:spLocks noGrp="1"/>
          </p:cNvSpPr>
          <p:nvPr>
            <p:ph type="body" idx="1"/>
          </p:nvPr>
        </p:nvSpPr>
        <p:spPr>
          <a:xfrm>
            <a:off x="938532" y="3372168"/>
            <a:ext cx="7508100" cy="3194700"/>
          </a:xfrm>
          <a:prstGeom prst="rect">
            <a:avLst/>
          </a:prstGeom>
        </p:spPr>
        <p:txBody>
          <a:bodyPr spcFirstLastPara="1" wrap="square" lIns="94175" tIns="94175" rIns="94175" bIns="94175" anchor="t" anchorCtr="0">
            <a:noAutofit/>
          </a:bodyPr>
          <a:lstStyle/>
          <a:p>
            <a:pPr marL="0" lvl="0" indent="0" algn="l" rtl="0">
              <a:spcBef>
                <a:spcPts val="0"/>
              </a:spcBef>
              <a:spcAft>
                <a:spcPts val="0"/>
              </a:spcAft>
              <a:buClr>
                <a:schemeClr val="dk1"/>
              </a:buClr>
              <a:buFont typeface="Arial"/>
              <a:buNone/>
            </a:pPr>
            <a:r>
              <a:rPr lang="en-US" dirty="0">
                <a:latin typeface="Verdana"/>
                <a:ea typeface="Verdana"/>
                <a:cs typeface="Verdana"/>
                <a:sym typeface="Verdana"/>
              </a:rPr>
              <a:t>The main reasons for using a calibration protocol is to …..</a:t>
            </a:r>
            <a:endParaRPr dirty="0">
              <a:latin typeface="Verdana"/>
              <a:ea typeface="Verdana"/>
              <a:cs typeface="Verdana"/>
              <a:sym typeface="Verdana"/>
            </a:endParaRPr>
          </a:p>
          <a:p>
            <a:pPr marL="0" lvl="0" indent="0" algn="l" rtl="0">
              <a:spcBef>
                <a:spcPts val="0"/>
              </a:spcBef>
              <a:spcAft>
                <a:spcPts val="0"/>
              </a:spcAft>
              <a:buNone/>
            </a:pPr>
            <a:endParaRPr dirty="0"/>
          </a:p>
        </p:txBody>
      </p:sp>
      <p:sp>
        <p:nvSpPr>
          <p:cNvPr id="958" name="Google Shape;958;g5b7f2bf56d_5_229:notes"/>
          <p:cNvSpPr txBox="1">
            <a:spLocks noGrp="1"/>
          </p:cNvSpPr>
          <p:nvPr>
            <p:ph type="sldNum" idx="12"/>
          </p:nvPr>
        </p:nvSpPr>
        <p:spPr>
          <a:xfrm>
            <a:off x="5316168" y="6743103"/>
            <a:ext cx="4067100" cy="354900"/>
          </a:xfrm>
          <a:prstGeom prst="rect">
            <a:avLst/>
          </a:prstGeom>
        </p:spPr>
        <p:txBody>
          <a:bodyPr spcFirstLastPara="1" wrap="square" lIns="94175" tIns="47075" rIns="94175" bIns="47075" anchor="b" anchorCtr="0">
            <a:noAutofit/>
          </a:bodyPr>
          <a:lstStyle/>
          <a:p>
            <a:pPr marL="0" lvl="0" indent="0" algn="r" rtl="0">
              <a:spcBef>
                <a:spcPts val="0"/>
              </a:spcBef>
              <a:spcAft>
                <a:spcPts val="0"/>
              </a:spcAft>
              <a:buNone/>
            </a:pPr>
            <a:fld id="{00000000-1234-1234-1234-123412341234}" type="slidenum">
              <a:rPr lang="en-US"/>
              <a:t>64</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3"/>
        <p:cNvGrpSpPr/>
        <p:nvPr/>
      </p:nvGrpSpPr>
      <p:grpSpPr>
        <a:xfrm>
          <a:off x="0" y="0"/>
          <a:ext cx="0" cy="0"/>
          <a:chOff x="0" y="0"/>
          <a:chExt cx="0" cy="0"/>
        </a:xfrm>
      </p:grpSpPr>
      <p:sp>
        <p:nvSpPr>
          <p:cNvPr id="964" name="Google Shape;964;g5b7f2bf56d_5_236:notes"/>
          <p:cNvSpPr>
            <a:spLocks noGrp="1" noRot="1" noChangeAspect="1"/>
          </p:cNvSpPr>
          <p:nvPr>
            <p:ph type="sldImg" idx="2"/>
          </p:nvPr>
        </p:nvSpPr>
        <p:spPr>
          <a:xfrm>
            <a:off x="2919413" y="531813"/>
            <a:ext cx="3548062" cy="266223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5" name="Google Shape;965;g5b7f2bf56d_5_236:notes"/>
          <p:cNvSpPr txBox="1">
            <a:spLocks noGrp="1"/>
          </p:cNvSpPr>
          <p:nvPr>
            <p:ph type="body" idx="1"/>
          </p:nvPr>
        </p:nvSpPr>
        <p:spPr>
          <a:xfrm>
            <a:off x="938532" y="3372168"/>
            <a:ext cx="7508100" cy="3194700"/>
          </a:xfrm>
          <a:prstGeom prst="rect">
            <a:avLst/>
          </a:prstGeom>
        </p:spPr>
        <p:txBody>
          <a:bodyPr spcFirstLastPara="1" wrap="square" lIns="94175" tIns="94175" rIns="94175" bIns="94175" anchor="t" anchorCtr="0">
            <a:noAutofit/>
          </a:bodyPr>
          <a:lstStyle/>
          <a:p>
            <a:pPr marL="0" lvl="0" indent="0" algn="l" rtl="0">
              <a:spcBef>
                <a:spcPts val="0"/>
              </a:spcBef>
              <a:spcAft>
                <a:spcPts val="0"/>
              </a:spcAft>
              <a:buNone/>
            </a:pPr>
            <a:r>
              <a:rPr lang="en-US" dirty="0"/>
              <a:t>...and the protocol looks like this overall.</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latin typeface="Verdana"/>
                <a:ea typeface="Verdana"/>
                <a:cs typeface="Verdana"/>
                <a:sym typeface="Verdana"/>
              </a:rPr>
              <a:t>Pass out the Calibration Protocol </a:t>
            </a:r>
            <a:endParaRPr dirty="0"/>
          </a:p>
        </p:txBody>
      </p:sp>
      <p:sp>
        <p:nvSpPr>
          <p:cNvPr id="966" name="Google Shape;966;g5b7f2bf56d_5_236:notes"/>
          <p:cNvSpPr txBox="1">
            <a:spLocks noGrp="1"/>
          </p:cNvSpPr>
          <p:nvPr>
            <p:ph type="sldNum" idx="12"/>
          </p:nvPr>
        </p:nvSpPr>
        <p:spPr>
          <a:xfrm>
            <a:off x="5316168" y="6743103"/>
            <a:ext cx="4067100" cy="354900"/>
          </a:xfrm>
          <a:prstGeom prst="rect">
            <a:avLst/>
          </a:prstGeom>
        </p:spPr>
        <p:txBody>
          <a:bodyPr spcFirstLastPara="1" wrap="square" lIns="94175" tIns="47075" rIns="94175" bIns="47075" anchor="b" anchorCtr="0">
            <a:noAutofit/>
          </a:bodyPr>
          <a:lstStyle/>
          <a:p>
            <a:pPr marL="0" lvl="0" indent="0" algn="r" rtl="0">
              <a:spcBef>
                <a:spcPts val="0"/>
              </a:spcBef>
              <a:spcAft>
                <a:spcPts val="0"/>
              </a:spcAft>
              <a:buNone/>
            </a:pPr>
            <a:fld id="{00000000-1234-1234-1234-123412341234}" type="slidenum">
              <a:rPr lang="en-US"/>
              <a:t>65</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g5b7f2bf56d_4_18:notes"/>
          <p:cNvSpPr>
            <a:spLocks noGrp="1" noRot="1" noChangeAspect="1"/>
          </p:cNvSpPr>
          <p:nvPr>
            <p:ph type="sldImg" idx="2"/>
          </p:nvPr>
        </p:nvSpPr>
        <p:spPr>
          <a:xfrm>
            <a:off x="2919413" y="531813"/>
            <a:ext cx="3548062" cy="26622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3" name="Google Shape;413;g5b7f2bf56d_4_18:notes"/>
          <p:cNvSpPr txBox="1">
            <a:spLocks noGrp="1"/>
          </p:cNvSpPr>
          <p:nvPr>
            <p:ph type="body" idx="1"/>
          </p:nvPr>
        </p:nvSpPr>
        <p:spPr>
          <a:xfrm>
            <a:off x="938532" y="3372168"/>
            <a:ext cx="7508100" cy="3194700"/>
          </a:xfrm>
          <a:prstGeom prst="rect">
            <a:avLst/>
          </a:prstGeom>
          <a:noFill/>
          <a:ln>
            <a:noFill/>
          </a:ln>
        </p:spPr>
        <p:txBody>
          <a:bodyPr spcFirstLastPara="1" wrap="square" lIns="94175" tIns="47075" rIns="94175" bIns="47075" anchor="t" anchorCtr="0">
            <a:noAutofit/>
          </a:bodyPr>
          <a:lstStyle/>
          <a:p>
            <a:pPr marL="0" lvl="0" indent="0" algn="l" rtl="0">
              <a:spcBef>
                <a:spcPts val="0"/>
              </a:spcBef>
              <a:spcAft>
                <a:spcPts val="0"/>
              </a:spcAft>
              <a:buSzPts val="300"/>
              <a:buNone/>
            </a:pPr>
            <a:endParaRPr dirty="0">
              <a:latin typeface="Verdana"/>
              <a:ea typeface="Verdana"/>
              <a:cs typeface="Verdana"/>
              <a:sym typeface="Verdana"/>
            </a:endParaRPr>
          </a:p>
        </p:txBody>
      </p:sp>
      <p:sp>
        <p:nvSpPr>
          <p:cNvPr id="414" name="Google Shape;414;g5b7f2bf56d_4_18:notes"/>
          <p:cNvSpPr txBox="1">
            <a:spLocks noGrp="1"/>
          </p:cNvSpPr>
          <p:nvPr>
            <p:ph type="sldNum" idx="12"/>
          </p:nvPr>
        </p:nvSpPr>
        <p:spPr>
          <a:xfrm>
            <a:off x="5316168" y="6743103"/>
            <a:ext cx="4067100" cy="354900"/>
          </a:xfrm>
          <a:prstGeom prst="rect">
            <a:avLst/>
          </a:prstGeom>
          <a:noFill/>
          <a:ln>
            <a:noFill/>
          </a:ln>
        </p:spPr>
        <p:txBody>
          <a:bodyPr spcFirstLastPara="1" wrap="square" lIns="94175" tIns="47075" rIns="94175" bIns="47075" anchor="b" anchorCtr="0">
            <a:noAutofit/>
          </a:bodyPr>
          <a:lstStyle/>
          <a:p>
            <a:pPr marL="0" lvl="0" indent="0" algn="r" rtl="0">
              <a:lnSpc>
                <a:spcPct val="100000"/>
              </a:lnSpc>
              <a:spcBef>
                <a:spcPts val="0"/>
              </a:spcBef>
              <a:spcAft>
                <a:spcPts val="0"/>
              </a:spcAft>
              <a:buClr>
                <a:schemeClr val="dk1"/>
              </a:buClr>
              <a:buSzPts val="300"/>
              <a:buFont typeface="Calibri"/>
              <a:buNone/>
            </a:pPr>
            <a:fld id="{00000000-1234-1234-1234-123412341234}" type="slidenum">
              <a:rPr lang="en-US" sz="1200">
                <a:solidFill>
                  <a:schemeClr val="dk1"/>
                </a:solidFill>
                <a:latin typeface="Calibri"/>
                <a:ea typeface="Calibri"/>
                <a:cs typeface="Calibri"/>
                <a:sym typeface="Calibri"/>
              </a:rPr>
              <a:t>16</a:t>
            </a:fld>
            <a:endParaRPr sz="1200">
              <a:solidFill>
                <a:schemeClr val="dk1"/>
              </a:solidFill>
              <a:latin typeface="Calibri"/>
              <a:ea typeface="Calibri"/>
              <a:cs typeface="Calibri"/>
              <a:sym typeface="Calibri"/>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9"/>
        <p:cNvGrpSpPr/>
        <p:nvPr/>
      </p:nvGrpSpPr>
      <p:grpSpPr>
        <a:xfrm>
          <a:off x="0" y="0"/>
          <a:ext cx="0" cy="0"/>
          <a:chOff x="0" y="0"/>
          <a:chExt cx="0" cy="0"/>
        </a:xfrm>
      </p:grpSpPr>
      <p:sp>
        <p:nvSpPr>
          <p:cNvPr id="990" name="Google Shape;990;g5b7f2bf56d_4_950:notes"/>
          <p:cNvSpPr>
            <a:spLocks noGrp="1" noRot="1" noChangeAspect="1"/>
          </p:cNvSpPr>
          <p:nvPr>
            <p:ph type="sldImg" idx="2"/>
          </p:nvPr>
        </p:nvSpPr>
        <p:spPr>
          <a:xfrm>
            <a:off x="2919413" y="531813"/>
            <a:ext cx="3548062" cy="26622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991" name="Google Shape;991;g5b7f2bf56d_4_950:notes"/>
          <p:cNvSpPr txBox="1">
            <a:spLocks noGrp="1"/>
          </p:cNvSpPr>
          <p:nvPr>
            <p:ph type="body" idx="1"/>
          </p:nvPr>
        </p:nvSpPr>
        <p:spPr>
          <a:xfrm>
            <a:off x="938532" y="3372168"/>
            <a:ext cx="7508100" cy="3194700"/>
          </a:xfrm>
          <a:prstGeom prst="rect">
            <a:avLst/>
          </a:prstGeom>
          <a:noFill/>
          <a:ln>
            <a:noFill/>
          </a:ln>
        </p:spPr>
        <p:txBody>
          <a:bodyPr spcFirstLastPara="1" wrap="square" lIns="94175" tIns="47075" rIns="94175" bIns="47075" anchor="t" anchorCtr="0">
            <a:noAutofit/>
          </a:bodyPr>
          <a:lstStyle/>
          <a:p>
            <a:pPr marL="0" marR="0" lvl="0" indent="0" algn="l" rtl="0">
              <a:spcBef>
                <a:spcPts val="0"/>
              </a:spcBef>
              <a:spcAft>
                <a:spcPts val="0"/>
              </a:spcAft>
              <a:buClr>
                <a:schemeClr val="dk1"/>
              </a:buClr>
              <a:buSzPts val="300"/>
              <a:buFont typeface="Calibri"/>
              <a:buNone/>
            </a:pPr>
            <a:r>
              <a:rPr lang="en-US" sz="1200" b="0" i="0" u="none" strike="noStrike" cap="none">
                <a:solidFill>
                  <a:schemeClr val="dk1"/>
                </a:solidFill>
                <a:latin typeface="Calibri"/>
                <a:ea typeface="Calibri"/>
                <a:cs typeface="Calibri"/>
                <a:sym typeface="Calibri"/>
              </a:rPr>
              <a:t>Talk about connections between the process goals and the mathematics practice (e.g., Facilitating Discourse)</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p:txBody>
      </p:sp>
      <p:sp>
        <p:nvSpPr>
          <p:cNvPr id="992" name="Google Shape;992;g5b7f2bf56d_4_950:notes"/>
          <p:cNvSpPr txBox="1">
            <a:spLocks noGrp="1"/>
          </p:cNvSpPr>
          <p:nvPr>
            <p:ph type="sldNum" idx="12"/>
          </p:nvPr>
        </p:nvSpPr>
        <p:spPr>
          <a:xfrm>
            <a:off x="5316168" y="6743103"/>
            <a:ext cx="4067100" cy="354900"/>
          </a:xfrm>
          <a:prstGeom prst="rect">
            <a:avLst/>
          </a:prstGeom>
          <a:noFill/>
          <a:ln>
            <a:noFill/>
          </a:ln>
        </p:spPr>
        <p:txBody>
          <a:bodyPr spcFirstLastPara="1" wrap="square" lIns="94175" tIns="47075" rIns="94175" bIns="47075"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66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5"/>
        <p:cNvGrpSpPr/>
        <p:nvPr/>
      </p:nvGrpSpPr>
      <p:grpSpPr>
        <a:xfrm>
          <a:off x="0" y="0"/>
          <a:ext cx="0" cy="0"/>
          <a:chOff x="0" y="0"/>
          <a:chExt cx="0" cy="0"/>
        </a:xfrm>
      </p:grpSpPr>
      <p:sp>
        <p:nvSpPr>
          <p:cNvPr id="1016" name="Google Shape;1016;p14:notes"/>
          <p:cNvSpPr>
            <a:spLocks noGrp="1" noRot="1" noChangeAspect="1"/>
          </p:cNvSpPr>
          <p:nvPr>
            <p:ph type="sldImg" idx="2"/>
          </p:nvPr>
        </p:nvSpPr>
        <p:spPr>
          <a:xfrm>
            <a:off x="2919413" y="531813"/>
            <a:ext cx="3548062" cy="26622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17" name="Google Shape;1017;p14:notes"/>
          <p:cNvSpPr txBox="1">
            <a:spLocks noGrp="1"/>
          </p:cNvSpPr>
          <p:nvPr>
            <p:ph type="body" idx="1"/>
          </p:nvPr>
        </p:nvSpPr>
        <p:spPr>
          <a:xfrm>
            <a:off x="938532" y="3372168"/>
            <a:ext cx="7508239" cy="3194685"/>
          </a:xfrm>
          <a:prstGeom prst="rect">
            <a:avLst/>
          </a:prstGeom>
          <a:noFill/>
          <a:ln>
            <a:noFill/>
          </a:ln>
        </p:spPr>
        <p:txBody>
          <a:bodyPr spcFirstLastPara="1" wrap="square" lIns="94175" tIns="94175" rIns="94175" bIns="94175" anchor="t" anchorCtr="0">
            <a:noAutofit/>
          </a:bodyPr>
          <a:lstStyle/>
          <a:p>
            <a:pPr marL="0" marR="0" lvl="0" indent="0" algn="l" rtl="0">
              <a:spcBef>
                <a:spcPts val="0"/>
              </a:spcBef>
              <a:spcAft>
                <a:spcPts val="0"/>
              </a:spcAft>
              <a:buClr>
                <a:schemeClr val="dk1"/>
              </a:buClr>
              <a:buSzPts val="1200"/>
              <a:buFont typeface="Calibri"/>
              <a:buNone/>
            </a:pPr>
            <a:r>
              <a:rPr lang="en-US" dirty="0"/>
              <a:t>Pass out Rich Mathematical Task Rubric</a:t>
            </a:r>
            <a:endParaRPr dirty="0"/>
          </a:p>
        </p:txBody>
      </p:sp>
      <p:sp>
        <p:nvSpPr>
          <p:cNvPr id="1018" name="Google Shape;1018;p14:notes"/>
          <p:cNvSpPr txBox="1">
            <a:spLocks noGrp="1"/>
          </p:cNvSpPr>
          <p:nvPr>
            <p:ph type="sldNum" idx="12"/>
          </p:nvPr>
        </p:nvSpPr>
        <p:spPr>
          <a:xfrm>
            <a:off x="5316168" y="6743103"/>
            <a:ext cx="4066962" cy="354965"/>
          </a:xfrm>
          <a:prstGeom prst="rect">
            <a:avLst/>
          </a:prstGeom>
          <a:noFill/>
          <a:ln>
            <a:noFill/>
          </a:ln>
        </p:spPr>
        <p:txBody>
          <a:bodyPr spcFirstLastPara="1" wrap="square" lIns="94175" tIns="47075" rIns="94175" bIns="47075" anchor="b" anchorCtr="0">
            <a:noAutofit/>
          </a:bodyPr>
          <a:lstStyle/>
          <a:p>
            <a:pPr marL="0" marR="0" lvl="0" indent="0" algn="l" rtl="0">
              <a:lnSpc>
                <a:spcPct val="100000"/>
              </a:lnSpc>
              <a:spcBef>
                <a:spcPts val="0"/>
              </a:spcBef>
              <a:spcAft>
                <a:spcPts val="0"/>
              </a:spcAft>
              <a:buClr>
                <a:schemeClr val="dk1"/>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67</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2"/>
        <p:cNvGrpSpPr/>
        <p:nvPr/>
      </p:nvGrpSpPr>
      <p:grpSpPr>
        <a:xfrm>
          <a:off x="0" y="0"/>
          <a:ext cx="0" cy="0"/>
          <a:chOff x="0" y="0"/>
          <a:chExt cx="0" cy="0"/>
        </a:xfrm>
      </p:grpSpPr>
      <p:sp>
        <p:nvSpPr>
          <p:cNvPr id="973" name="Google Shape;973;g5b7f2bf56d_5_271:notes"/>
          <p:cNvSpPr>
            <a:spLocks noGrp="1" noRot="1" noChangeAspect="1"/>
          </p:cNvSpPr>
          <p:nvPr>
            <p:ph type="sldImg" idx="2"/>
          </p:nvPr>
        </p:nvSpPr>
        <p:spPr>
          <a:xfrm>
            <a:off x="2919413" y="531813"/>
            <a:ext cx="3548062" cy="266223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4" name="Google Shape;974;g5b7f2bf56d_5_271:notes"/>
          <p:cNvSpPr txBox="1">
            <a:spLocks noGrp="1"/>
          </p:cNvSpPr>
          <p:nvPr>
            <p:ph type="body" idx="1"/>
          </p:nvPr>
        </p:nvSpPr>
        <p:spPr>
          <a:xfrm>
            <a:off x="938532" y="3372168"/>
            <a:ext cx="7508100" cy="3194700"/>
          </a:xfrm>
          <a:prstGeom prst="rect">
            <a:avLst/>
          </a:prstGeom>
        </p:spPr>
        <p:txBody>
          <a:bodyPr spcFirstLastPara="1" wrap="square" lIns="94175" tIns="94175" rIns="94175" bIns="94175" anchor="t" anchorCtr="0">
            <a:noAutofit/>
          </a:bodyPr>
          <a:lstStyle/>
          <a:p>
            <a:pPr marL="0" lvl="0" indent="0" algn="l" rtl="0">
              <a:spcBef>
                <a:spcPts val="0"/>
              </a:spcBef>
              <a:spcAft>
                <a:spcPts val="0"/>
              </a:spcAft>
              <a:buNone/>
            </a:pPr>
            <a:r>
              <a:rPr lang="en-US"/>
              <a:t>Strategy</a:t>
            </a:r>
            <a:endParaRPr/>
          </a:p>
        </p:txBody>
      </p:sp>
      <p:sp>
        <p:nvSpPr>
          <p:cNvPr id="975" name="Google Shape;975;g5b7f2bf56d_5_271:notes"/>
          <p:cNvSpPr txBox="1">
            <a:spLocks noGrp="1"/>
          </p:cNvSpPr>
          <p:nvPr>
            <p:ph type="sldNum" idx="12"/>
          </p:nvPr>
        </p:nvSpPr>
        <p:spPr>
          <a:xfrm>
            <a:off x="5316168" y="6743103"/>
            <a:ext cx="4067100" cy="354900"/>
          </a:xfrm>
          <a:prstGeom prst="rect">
            <a:avLst/>
          </a:prstGeom>
        </p:spPr>
        <p:txBody>
          <a:bodyPr spcFirstLastPara="1" wrap="square" lIns="94175" tIns="47075" rIns="94175" bIns="47075" anchor="b" anchorCtr="0">
            <a:noAutofit/>
          </a:bodyPr>
          <a:lstStyle/>
          <a:p>
            <a:pPr marL="0" lvl="0" indent="0" algn="r" rtl="0">
              <a:spcBef>
                <a:spcPts val="0"/>
              </a:spcBef>
              <a:spcAft>
                <a:spcPts val="0"/>
              </a:spcAft>
              <a:buNone/>
            </a:pPr>
            <a:fld id="{00000000-1234-1234-1234-123412341234}" type="slidenum">
              <a:rPr lang="en-US"/>
              <a:t>68</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0"/>
        <p:cNvGrpSpPr/>
        <p:nvPr/>
      </p:nvGrpSpPr>
      <p:grpSpPr>
        <a:xfrm>
          <a:off x="0" y="0"/>
          <a:ext cx="0" cy="0"/>
          <a:chOff x="0" y="0"/>
          <a:chExt cx="0" cy="0"/>
        </a:xfrm>
      </p:grpSpPr>
      <p:sp>
        <p:nvSpPr>
          <p:cNvPr id="981" name="Google Shape;981;g5b7f2bf56d_5_252:notes"/>
          <p:cNvSpPr>
            <a:spLocks noGrp="1" noRot="1" noChangeAspect="1"/>
          </p:cNvSpPr>
          <p:nvPr>
            <p:ph type="sldImg" idx="2"/>
          </p:nvPr>
        </p:nvSpPr>
        <p:spPr>
          <a:xfrm>
            <a:off x="2919413" y="531813"/>
            <a:ext cx="3548062" cy="266223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2" name="Google Shape;982;g5b7f2bf56d_5_252:notes"/>
          <p:cNvSpPr txBox="1">
            <a:spLocks noGrp="1"/>
          </p:cNvSpPr>
          <p:nvPr>
            <p:ph type="body" idx="1"/>
          </p:nvPr>
        </p:nvSpPr>
        <p:spPr>
          <a:xfrm>
            <a:off x="938532" y="3372168"/>
            <a:ext cx="7508100" cy="3194700"/>
          </a:xfrm>
          <a:prstGeom prst="rect">
            <a:avLst/>
          </a:prstGeom>
        </p:spPr>
        <p:txBody>
          <a:bodyPr spcFirstLastPara="1" wrap="square" lIns="94175" tIns="94175" rIns="94175" bIns="94175" anchor="t" anchorCtr="0">
            <a:noAutofit/>
          </a:bodyPr>
          <a:lstStyle/>
          <a:p>
            <a:pPr marL="0" lvl="0" indent="0" algn="l" rtl="0">
              <a:spcBef>
                <a:spcPts val="0"/>
              </a:spcBef>
              <a:spcAft>
                <a:spcPts val="0"/>
              </a:spcAft>
              <a:buNone/>
            </a:pPr>
            <a:r>
              <a:rPr lang="en-US" dirty="0"/>
              <a:t>Since we have already worked this task, we can move on to step #2</a:t>
            </a:r>
          </a:p>
          <a:p>
            <a:pPr marL="0" lvl="0" indent="0" algn="l" rtl="0">
              <a:spcBef>
                <a:spcPts val="0"/>
              </a:spcBef>
              <a:spcAft>
                <a:spcPts val="0"/>
              </a:spcAft>
              <a:buNone/>
            </a:pPr>
            <a:r>
              <a:rPr lang="en-US" dirty="0"/>
              <a:t>Pass</a:t>
            </a:r>
            <a:r>
              <a:rPr lang="en-US" baseline="0" dirty="0"/>
              <a:t> out student work</a:t>
            </a:r>
            <a:endParaRPr dirty="0"/>
          </a:p>
        </p:txBody>
      </p:sp>
      <p:sp>
        <p:nvSpPr>
          <p:cNvPr id="983" name="Google Shape;983;g5b7f2bf56d_5_252:notes"/>
          <p:cNvSpPr txBox="1">
            <a:spLocks noGrp="1"/>
          </p:cNvSpPr>
          <p:nvPr>
            <p:ph type="sldNum" idx="12"/>
          </p:nvPr>
        </p:nvSpPr>
        <p:spPr>
          <a:xfrm>
            <a:off x="5316168" y="6743103"/>
            <a:ext cx="4067100" cy="354900"/>
          </a:xfrm>
          <a:prstGeom prst="rect">
            <a:avLst/>
          </a:prstGeom>
        </p:spPr>
        <p:txBody>
          <a:bodyPr spcFirstLastPara="1" wrap="square" lIns="94175" tIns="47075" rIns="94175" bIns="47075" anchor="b" anchorCtr="0">
            <a:noAutofit/>
          </a:bodyPr>
          <a:lstStyle/>
          <a:p>
            <a:pPr marL="0" lvl="0" indent="0" algn="r" rtl="0">
              <a:spcBef>
                <a:spcPts val="0"/>
              </a:spcBef>
              <a:spcAft>
                <a:spcPts val="0"/>
              </a:spcAft>
              <a:buNone/>
            </a:pPr>
            <a:fld id="{00000000-1234-1234-1234-123412341234}" type="slidenum">
              <a:rPr lang="en-US"/>
              <a:t>69</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3"/>
        <p:cNvGrpSpPr/>
        <p:nvPr/>
      </p:nvGrpSpPr>
      <p:grpSpPr>
        <a:xfrm>
          <a:off x="0" y="0"/>
          <a:ext cx="0" cy="0"/>
          <a:chOff x="0" y="0"/>
          <a:chExt cx="0" cy="0"/>
        </a:xfrm>
      </p:grpSpPr>
      <p:sp>
        <p:nvSpPr>
          <p:cNvPr id="1024" name="Google Shape;1024;g5b7f2bf56d_5_244:notes"/>
          <p:cNvSpPr>
            <a:spLocks noGrp="1" noRot="1" noChangeAspect="1"/>
          </p:cNvSpPr>
          <p:nvPr>
            <p:ph type="sldImg" idx="2"/>
          </p:nvPr>
        </p:nvSpPr>
        <p:spPr>
          <a:xfrm>
            <a:off x="2919413" y="531813"/>
            <a:ext cx="3548062" cy="266223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5" name="Google Shape;1025;g5b7f2bf56d_5_244:notes"/>
          <p:cNvSpPr txBox="1">
            <a:spLocks noGrp="1"/>
          </p:cNvSpPr>
          <p:nvPr>
            <p:ph type="body" idx="1"/>
          </p:nvPr>
        </p:nvSpPr>
        <p:spPr>
          <a:xfrm>
            <a:off x="938532" y="3372168"/>
            <a:ext cx="7508100" cy="3194700"/>
          </a:xfrm>
          <a:prstGeom prst="rect">
            <a:avLst/>
          </a:prstGeom>
        </p:spPr>
        <p:txBody>
          <a:bodyPr spcFirstLastPara="1" wrap="square" lIns="94175" tIns="94175" rIns="94175" bIns="94175" anchor="t" anchorCtr="0">
            <a:noAutofit/>
          </a:bodyPr>
          <a:lstStyle/>
          <a:p>
            <a:pPr marL="0" lvl="0" indent="0" algn="l" rtl="0">
              <a:spcBef>
                <a:spcPts val="0"/>
              </a:spcBef>
              <a:spcAft>
                <a:spcPts val="0"/>
              </a:spcAft>
              <a:buNone/>
            </a:pPr>
            <a:r>
              <a:rPr lang="en-US" dirty="0"/>
              <a:t>Participants</a:t>
            </a:r>
            <a:r>
              <a:rPr lang="en-US" baseline="0" dirty="0"/>
              <a:t> will have to cut student work pages in half in order to sort the work.</a:t>
            </a:r>
          </a:p>
          <a:p>
            <a:pPr marL="0" lvl="0" indent="0" algn="l" rtl="0">
              <a:spcBef>
                <a:spcPts val="0"/>
              </a:spcBef>
              <a:spcAft>
                <a:spcPts val="0"/>
              </a:spcAft>
              <a:buNone/>
            </a:pPr>
            <a:r>
              <a:rPr lang="en-US" baseline="0" dirty="0"/>
              <a:t>Individual work</a:t>
            </a:r>
            <a:endParaRPr dirty="0"/>
          </a:p>
        </p:txBody>
      </p:sp>
      <p:sp>
        <p:nvSpPr>
          <p:cNvPr id="1026" name="Google Shape;1026;g5b7f2bf56d_5_244:notes"/>
          <p:cNvSpPr txBox="1">
            <a:spLocks noGrp="1"/>
          </p:cNvSpPr>
          <p:nvPr>
            <p:ph type="sldNum" idx="12"/>
          </p:nvPr>
        </p:nvSpPr>
        <p:spPr>
          <a:xfrm>
            <a:off x="5316168" y="6743103"/>
            <a:ext cx="4067100" cy="354900"/>
          </a:xfrm>
          <a:prstGeom prst="rect">
            <a:avLst/>
          </a:prstGeom>
        </p:spPr>
        <p:txBody>
          <a:bodyPr spcFirstLastPara="1" wrap="square" lIns="94175" tIns="47075" rIns="94175" bIns="47075" anchor="b" anchorCtr="0">
            <a:noAutofit/>
          </a:bodyPr>
          <a:lstStyle/>
          <a:p>
            <a:pPr marL="0" lvl="0" indent="0" algn="r" rtl="0">
              <a:spcBef>
                <a:spcPts val="0"/>
              </a:spcBef>
              <a:spcAft>
                <a:spcPts val="0"/>
              </a:spcAft>
              <a:buNone/>
            </a:pPr>
            <a:fld id="{00000000-1234-1234-1234-123412341234}" type="slidenum">
              <a:rPr lang="en-US"/>
              <a:t>70</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1"/>
        <p:cNvGrpSpPr/>
        <p:nvPr/>
      </p:nvGrpSpPr>
      <p:grpSpPr>
        <a:xfrm>
          <a:off x="0" y="0"/>
          <a:ext cx="0" cy="0"/>
          <a:chOff x="0" y="0"/>
          <a:chExt cx="0" cy="0"/>
        </a:xfrm>
      </p:grpSpPr>
      <p:sp>
        <p:nvSpPr>
          <p:cNvPr id="1032" name="Google Shape;1032;g5b7f2bf56d_5_262:notes"/>
          <p:cNvSpPr>
            <a:spLocks noGrp="1" noRot="1" noChangeAspect="1"/>
          </p:cNvSpPr>
          <p:nvPr>
            <p:ph type="sldImg" idx="2"/>
          </p:nvPr>
        </p:nvSpPr>
        <p:spPr>
          <a:xfrm>
            <a:off x="2919413" y="531813"/>
            <a:ext cx="3548062" cy="266223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3" name="Google Shape;1033;g5b7f2bf56d_5_262:notes"/>
          <p:cNvSpPr txBox="1">
            <a:spLocks noGrp="1"/>
          </p:cNvSpPr>
          <p:nvPr>
            <p:ph type="body" idx="1"/>
          </p:nvPr>
        </p:nvSpPr>
        <p:spPr>
          <a:xfrm>
            <a:off x="938532" y="3372168"/>
            <a:ext cx="7508100" cy="3194700"/>
          </a:xfrm>
          <a:prstGeom prst="rect">
            <a:avLst/>
          </a:prstGeom>
        </p:spPr>
        <p:txBody>
          <a:bodyPr spcFirstLastPara="1" wrap="square" lIns="94175" tIns="94175" rIns="94175" bIns="94175" anchor="t" anchorCtr="0">
            <a:noAutofit/>
          </a:bodyPr>
          <a:lstStyle/>
          <a:p>
            <a:pPr marL="0" lvl="0" indent="0" algn="l" rtl="0">
              <a:spcBef>
                <a:spcPts val="0"/>
              </a:spcBef>
              <a:spcAft>
                <a:spcPts val="0"/>
              </a:spcAft>
              <a:buNone/>
            </a:pPr>
            <a:r>
              <a:rPr lang="en-US" dirty="0"/>
              <a:t>Group Work</a:t>
            </a:r>
            <a:endParaRPr dirty="0"/>
          </a:p>
        </p:txBody>
      </p:sp>
      <p:sp>
        <p:nvSpPr>
          <p:cNvPr id="1034" name="Google Shape;1034;g5b7f2bf56d_5_262:notes"/>
          <p:cNvSpPr txBox="1">
            <a:spLocks noGrp="1"/>
          </p:cNvSpPr>
          <p:nvPr>
            <p:ph type="sldNum" idx="12"/>
          </p:nvPr>
        </p:nvSpPr>
        <p:spPr>
          <a:xfrm>
            <a:off x="5316168" y="6743103"/>
            <a:ext cx="4067100" cy="354900"/>
          </a:xfrm>
          <a:prstGeom prst="rect">
            <a:avLst/>
          </a:prstGeom>
        </p:spPr>
        <p:txBody>
          <a:bodyPr spcFirstLastPara="1" wrap="square" lIns="94175" tIns="47075" rIns="94175" bIns="47075" anchor="b" anchorCtr="0">
            <a:noAutofit/>
          </a:bodyPr>
          <a:lstStyle/>
          <a:p>
            <a:pPr marL="0" lvl="0" indent="0" algn="r" rtl="0">
              <a:spcBef>
                <a:spcPts val="0"/>
              </a:spcBef>
              <a:spcAft>
                <a:spcPts val="0"/>
              </a:spcAft>
              <a:buNone/>
            </a:pPr>
            <a:fld id="{00000000-1234-1234-1234-123412341234}" type="slidenum">
              <a:rPr lang="en-US"/>
              <a:t>71</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9"/>
        <p:cNvGrpSpPr/>
        <p:nvPr/>
      </p:nvGrpSpPr>
      <p:grpSpPr>
        <a:xfrm>
          <a:off x="0" y="0"/>
          <a:ext cx="0" cy="0"/>
          <a:chOff x="0" y="0"/>
          <a:chExt cx="0" cy="0"/>
        </a:xfrm>
      </p:grpSpPr>
      <p:sp>
        <p:nvSpPr>
          <p:cNvPr id="1040" name="Google Shape;1040;g5f4ddd3b73_1_9:notes"/>
          <p:cNvSpPr>
            <a:spLocks noGrp="1" noRot="1" noChangeAspect="1"/>
          </p:cNvSpPr>
          <p:nvPr>
            <p:ph type="sldImg" idx="2"/>
          </p:nvPr>
        </p:nvSpPr>
        <p:spPr>
          <a:xfrm>
            <a:off x="2919413" y="531813"/>
            <a:ext cx="3548062" cy="266223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1" name="Google Shape;1041;g5f4ddd3b73_1_9:notes"/>
          <p:cNvSpPr txBox="1">
            <a:spLocks noGrp="1"/>
          </p:cNvSpPr>
          <p:nvPr>
            <p:ph type="body" idx="1"/>
          </p:nvPr>
        </p:nvSpPr>
        <p:spPr>
          <a:xfrm>
            <a:off x="938532" y="3372168"/>
            <a:ext cx="7508100" cy="3194700"/>
          </a:xfrm>
          <a:prstGeom prst="rect">
            <a:avLst/>
          </a:prstGeom>
        </p:spPr>
        <p:txBody>
          <a:bodyPr spcFirstLastPara="1" wrap="square" lIns="94175" tIns="94175" rIns="94175" bIns="94175" anchor="t" anchorCtr="0">
            <a:noAutofit/>
          </a:bodyPr>
          <a:lstStyle/>
          <a:p>
            <a:pPr marL="0" lvl="0" indent="0" algn="l" rtl="0">
              <a:spcBef>
                <a:spcPts val="0"/>
              </a:spcBef>
              <a:spcAft>
                <a:spcPts val="0"/>
              </a:spcAft>
              <a:buNone/>
            </a:pPr>
            <a:r>
              <a:rPr lang="en-US" dirty="0"/>
              <a:t>Show from link, we are not handing this out.</a:t>
            </a:r>
            <a:endParaRPr dirty="0"/>
          </a:p>
        </p:txBody>
      </p:sp>
      <p:sp>
        <p:nvSpPr>
          <p:cNvPr id="1042" name="Google Shape;1042;g5f4ddd3b73_1_9:notes"/>
          <p:cNvSpPr txBox="1">
            <a:spLocks noGrp="1"/>
          </p:cNvSpPr>
          <p:nvPr>
            <p:ph type="sldNum" idx="12"/>
          </p:nvPr>
        </p:nvSpPr>
        <p:spPr>
          <a:xfrm>
            <a:off x="5316168" y="6743103"/>
            <a:ext cx="4067100" cy="354900"/>
          </a:xfrm>
          <a:prstGeom prst="rect">
            <a:avLst/>
          </a:prstGeom>
        </p:spPr>
        <p:txBody>
          <a:bodyPr spcFirstLastPara="1" wrap="square" lIns="94175" tIns="47075" rIns="94175" bIns="47075" anchor="b" anchorCtr="0">
            <a:noAutofit/>
          </a:bodyPr>
          <a:lstStyle/>
          <a:p>
            <a:pPr marL="0" lvl="0" indent="0" algn="r" rtl="0">
              <a:spcBef>
                <a:spcPts val="0"/>
              </a:spcBef>
              <a:spcAft>
                <a:spcPts val="0"/>
              </a:spcAft>
              <a:buNone/>
            </a:pPr>
            <a:fld id="{00000000-1234-1234-1234-123412341234}" type="slidenum">
              <a:rPr lang="en-US"/>
              <a:t>72</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7"/>
        <p:cNvGrpSpPr/>
        <p:nvPr/>
      </p:nvGrpSpPr>
      <p:grpSpPr>
        <a:xfrm>
          <a:off x="0" y="0"/>
          <a:ext cx="0" cy="0"/>
          <a:chOff x="0" y="0"/>
          <a:chExt cx="0" cy="0"/>
        </a:xfrm>
      </p:grpSpPr>
      <p:sp>
        <p:nvSpPr>
          <p:cNvPr id="1048" name="Google Shape;1048;g5b7f2bf56d_5_293:notes"/>
          <p:cNvSpPr txBox="1">
            <a:spLocks noGrp="1"/>
          </p:cNvSpPr>
          <p:nvPr>
            <p:ph type="body" idx="1"/>
          </p:nvPr>
        </p:nvSpPr>
        <p:spPr>
          <a:xfrm>
            <a:off x="938532" y="3372168"/>
            <a:ext cx="7508100" cy="3194700"/>
          </a:xfrm>
          <a:prstGeom prst="rect">
            <a:avLst/>
          </a:prstGeom>
        </p:spPr>
        <p:txBody>
          <a:bodyPr spcFirstLastPara="1" wrap="square" lIns="94175" tIns="94175" rIns="94175" bIns="94175" anchor="t" anchorCtr="0">
            <a:noAutofit/>
          </a:bodyPr>
          <a:lstStyle/>
          <a:p>
            <a:pPr marL="0" lvl="0" indent="0" algn="l" rtl="0">
              <a:spcBef>
                <a:spcPts val="0"/>
              </a:spcBef>
              <a:spcAft>
                <a:spcPts val="0"/>
              </a:spcAft>
              <a:buNone/>
            </a:pPr>
            <a:r>
              <a:rPr lang="en-US" dirty="0"/>
              <a:t>We spent time doing this in last year’s SOL Institute. You can refer back to those materials, however, time does not permit us to do this today.</a:t>
            </a:r>
            <a:endParaRPr dirty="0"/>
          </a:p>
        </p:txBody>
      </p:sp>
      <p:sp>
        <p:nvSpPr>
          <p:cNvPr id="1049" name="Google Shape;1049;g5b7f2bf56d_5_293:notes"/>
          <p:cNvSpPr>
            <a:spLocks noGrp="1" noRot="1" noChangeAspect="1"/>
          </p:cNvSpPr>
          <p:nvPr>
            <p:ph type="sldImg" idx="2"/>
          </p:nvPr>
        </p:nvSpPr>
        <p:spPr>
          <a:xfrm>
            <a:off x="2919413" y="531813"/>
            <a:ext cx="3548062" cy="266223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1"/>
        <p:cNvGrpSpPr/>
        <p:nvPr/>
      </p:nvGrpSpPr>
      <p:grpSpPr>
        <a:xfrm>
          <a:off x="0" y="0"/>
          <a:ext cx="0" cy="0"/>
          <a:chOff x="0" y="0"/>
          <a:chExt cx="0" cy="0"/>
        </a:xfrm>
      </p:grpSpPr>
      <p:sp>
        <p:nvSpPr>
          <p:cNvPr id="1092" name="Google Shape;1092;g5b7f2bf56d_4_846:notes"/>
          <p:cNvSpPr>
            <a:spLocks noGrp="1" noRot="1" noChangeAspect="1"/>
          </p:cNvSpPr>
          <p:nvPr>
            <p:ph type="sldImg" idx="2"/>
          </p:nvPr>
        </p:nvSpPr>
        <p:spPr>
          <a:xfrm>
            <a:off x="2919413" y="531813"/>
            <a:ext cx="3548062" cy="26622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3" name="Google Shape;1093;g5b7f2bf56d_4_846:notes"/>
          <p:cNvSpPr txBox="1">
            <a:spLocks noGrp="1"/>
          </p:cNvSpPr>
          <p:nvPr>
            <p:ph type="body" idx="1"/>
          </p:nvPr>
        </p:nvSpPr>
        <p:spPr>
          <a:xfrm>
            <a:off x="938532" y="3372168"/>
            <a:ext cx="7508100" cy="3194700"/>
          </a:xfrm>
          <a:prstGeom prst="rect">
            <a:avLst/>
          </a:prstGeom>
          <a:noFill/>
          <a:ln>
            <a:noFill/>
          </a:ln>
        </p:spPr>
        <p:txBody>
          <a:bodyPr spcFirstLastPara="1" wrap="square" lIns="94175" tIns="47075" rIns="94175" bIns="47075" anchor="t" anchorCtr="0">
            <a:noAutofit/>
          </a:bodyPr>
          <a:lstStyle/>
          <a:p>
            <a:pPr marL="0" lvl="0" indent="0" algn="l" rtl="0">
              <a:spcBef>
                <a:spcPts val="0"/>
              </a:spcBef>
              <a:spcAft>
                <a:spcPts val="0"/>
              </a:spcAft>
              <a:buSzPts val="300"/>
              <a:buNone/>
            </a:pPr>
            <a:r>
              <a:rPr lang="en-US">
                <a:latin typeface="Verdana"/>
                <a:ea typeface="Verdana"/>
                <a:cs typeface="Verdana"/>
                <a:sym typeface="Verdana"/>
              </a:rPr>
              <a:t>Need multiple posters per topic to spread participants out.</a:t>
            </a:r>
            <a:endParaRPr>
              <a:latin typeface="Verdana"/>
              <a:ea typeface="Verdana"/>
              <a:cs typeface="Verdana"/>
              <a:sym typeface="Verdana"/>
            </a:endParaRPr>
          </a:p>
        </p:txBody>
      </p:sp>
      <p:sp>
        <p:nvSpPr>
          <p:cNvPr id="1094" name="Google Shape;1094;g5b7f2bf56d_4_846:notes"/>
          <p:cNvSpPr txBox="1">
            <a:spLocks noGrp="1"/>
          </p:cNvSpPr>
          <p:nvPr>
            <p:ph type="sldNum" idx="12"/>
          </p:nvPr>
        </p:nvSpPr>
        <p:spPr>
          <a:xfrm>
            <a:off x="5316168" y="6743103"/>
            <a:ext cx="4067100" cy="354900"/>
          </a:xfrm>
          <a:prstGeom prst="rect">
            <a:avLst/>
          </a:prstGeom>
          <a:noFill/>
          <a:ln>
            <a:noFill/>
          </a:ln>
        </p:spPr>
        <p:txBody>
          <a:bodyPr spcFirstLastPara="1" wrap="square" lIns="94175" tIns="47075" rIns="94175" bIns="47075" anchor="b" anchorCtr="0">
            <a:noAutofit/>
          </a:bodyPr>
          <a:lstStyle/>
          <a:p>
            <a:pPr marL="0" lvl="0" indent="0" algn="r" rtl="0">
              <a:lnSpc>
                <a:spcPct val="100000"/>
              </a:lnSpc>
              <a:spcBef>
                <a:spcPts val="0"/>
              </a:spcBef>
              <a:spcAft>
                <a:spcPts val="0"/>
              </a:spcAft>
              <a:buClr>
                <a:schemeClr val="dk1"/>
              </a:buClr>
              <a:buSzPts val="300"/>
              <a:buFont typeface="Calibri"/>
              <a:buNone/>
            </a:pPr>
            <a:fld id="{00000000-1234-1234-1234-123412341234}" type="slidenum">
              <a:rPr lang="en-US" sz="1200">
                <a:solidFill>
                  <a:schemeClr val="dk1"/>
                </a:solidFill>
                <a:latin typeface="Calibri"/>
                <a:ea typeface="Calibri"/>
                <a:cs typeface="Calibri"/>
                <a:sym typeface="Calibri"/>
              </a:rPr>
              <a:t>74</a:t>
            </a:fld>
            <a:endParaRPr sz="1200">
              <a:solidFill>
                <a:schemeClr val="dk1"/>
              </a:solidFill>
              <a:latin typeface="Calibri"/>
              <a:ea typeface="Calibri"/>
              <a:cs typeface="Calibri"/>
              <a:sym typeface="Calibri"/>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9"/>
        <p:cNvGrpSpPr/>
        <p:nvPr/>
      </p:nvGrpSpPr>
      <p:grpSpPr>
        <a:xfrm>
          <a:off x="0" y="0"/>
          <a:ext cx="0" cy="0"/>
          <a:chOff x="0" y="0"/>
          <a:chExt cx="0" cy="0"/>
        </a:xfrm>
      </p:grpSpPr>
      <p:sp>
        <p:nvSpPr>
          <p:cNvPr id="1110" name="Google Shape;1110;g5b7f2bf56d_4_796:notes"/>
          <p:cNvSpPr>
            <a:spLocks noGrp="1" noRot="1" noChangeAspect="1"/>
          </p:cNvSpPr>
          <p:nvPr>
            <p:ph type="sldImg" idx="2"/>
          </p:nvPr>
        </p:nvSpPr>
        <p:spPr>
          <a:xfrm>
            <a:off x="2919413" y="531813"/>
            <a:ext cx="3548062" cy="26622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1" name="Google Shape;1111;g5b7f2bf56d_4_796:notes"/>
          <p:cNvSpPr txBox="1">
            <a:spLocks noGrp="1"/>
          </p:cNvSpPr>
          <p:nvPr>
            <p:ph type="body" idx="1"/>
          </p:nvPr>
        </p:nvSpPr>
        <p:spPr>
          <a:xfrm>
            <a:off x="938532" y="3372168"/>
            <a:ext cx="7508100" cy="3194700"/>
          </a:xfrm>
          <a:prstGeom prst="rect">
            <a:avLst/>
          </a:prstGeom>
          <a:noFill/>
          <a:ln>
            <a:noFill/>
          </a:ln>
        </p:spPr>
        <p:txBody>
          <a:bodyPr spcFirstLastPara="1" wrap="square" lIns="94175" tIns="47075" rIns="94175" bIns="47075" anchor="t" anchorCtr="0">
            <a:noAutofit/>
          </a:bodyPr>
          <a:lstStyle/>
          <a:p>
            <a:pPr marL="0" lvl="0" indent="0" algn="l" rtl="0">
              <a:spcBef>
                <a:spcPts val="0"/>
              </a:spcBef>
              <a:spcAft>
                <a:spcPts val="0"/>
              </a:spcAft>
              <a:buSzPts val="300"/>
              <a:buNone/>
            </a:pPr>
            <a:r>
              <a:rPr lang="en-US" dirty="0">
                <a:latin typeface="Verdana"/>
                <a:ea typeface="Verdana"/>
                <a:cs typeface="Verdana"/>
                <a:sym typeface="Verdana"/>
              </a:rPr>
              <a:t>Strategy: Thumbs up or down - where might you be in your progress towards these learning intentions.</a:t>
            </a:r>
            <a:endParaRPr dirty="0">
              <a:latin typeface="Verdana"/>
              <a:ea typeface="Verdana"/>
              <a:cs typeface="Verdana"/>
              <a:sym typeface="Verdana"/>
            </a:endParaRPr>
          </a:p>
        </p:txBody>
      </p:sp>
      <p:sp>
        <p:nvSpPr>
          <p:cNvPr id="1112" name="Google Shape;1112;g5b7f2bf56d_4_796:notes"/>
          <p:cNvSpPr txBox="1">
            <a:spLocks noGrp="1"/>
          </p:cNvSpPr>
          <p:nvPr>
            <p:ph type="sldNum" idx="12"/>
          </p:nvPr>
        </p:nvSpPr>
        <p:spPr>
          <a:xfrm>
            <a:off x="5316168" y="6743103"/>
            <a:ext cx="4067100" cy="354900"/>
          </a:xfrm>
          <a:prstGeom prst="rect">
            <a:avLst/>
          </a:prstGeom>
          <a:noFill/>
          <a:ln>
            <a:noFill/>
          </a:ln>
        </p:spPr>
        <p:txBody>
          <a:bodyPr spcFirstLastPara="1" wrap="square" lIns="94175" tIns="47075" rIns="94175" bIns="47075" anchor="b" anchorCtr="0">
            <a:noAutofit/>
          </a:bodyPr>
          <a:lstStyle/>
          <a:p>
            <a:pPr marL="0" lvl="0" indent="0" algn="r" rtl="0">
              <a:lnSpc>
                <a:spcPct val="100000"/>
              </a:lnSpc>
              <a:spcBef>
                <a:spcPts val="0"/>
              </a:spcBef>
              <a:spcAft>
                <a:spcPts val="0"/>
              </a:spcAft>
              <a:buClr>
                <a:schemeClr val="dk1"/>
              </a:buClr>
              <a:buSzPts val="300"/>
              <a:buFont typeface="Calibri"/>
              <a:buNone/>
            </a:pPr>
            <a:fld id="{00000000-1234-1234-1234-123412341234}" type="slidenum">
              <a:rPr lang="en-US" sz="1200">
                <a:solidFill>
                  <a:schemeClr val="dk1"/>
                </a:solidFill>
                <a:latin typeface="Calibri"/>
                <a:ea typeface="Calibri"/>
                <a:cs typeface="Calibri"/>
                <a:sym typeface="Calibri"/>
              </a:rPr>
              <a:t>76</a:t>
            </a:fld>
            <a:endParaRPr sz="1200">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g5b7f2bf56d_4_25:notes"/>
          <p:cNvSpPr>
            <a:spLocks noGrp="1" noRot="1" noChangeAspect="1"/>
          </p:cNvSpPr>
          <p:nvPr>
            <p:ph type="sldImg" idx="2"/>
          </p:nvPr>
        </p:nvSpPr>
        <p:spPr>
          <a:xfrm>
            <a:off x="2919413" y="531813"/>
            <a:ext cx="3548062" cy="26622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9" name="Google Shape;429;g5b7f2bf56d_4_25:notes"/>
          <p:cNvSpPr txBox="1">
            <a:spLocks noGrp="1"/>
          </p:cNvSpPr>
          <p:nvPr>
            <p:ph type="body" idx="1"/>
          </p:nvPr>
        </p:nvSpPr>
        <p:spPr>
          <a:xfrm>
            <a:off x="938532" y="3372168"/>
            <a:ext cx="7508100" cy="3194700"/>
          </a:xfrm>
          <a:prstGeom prst="rect">
            <a:avLst/>
          </a:prstGeom>
          <a:noFill/>
          <a:ln>
            <a:noFill/>
          </a:ln>
        </p:spPr>
        <p:txBody>
          <a:bodyPr spcFirstLastPara="1" wrap="square" lIns="94175" tIns="47075" rIns="94175" bIns="47075" anchor="t" anchorCtr="0">
            <a:noAutofit/>
          </a:bodyPr>
          <a:lstStyle/>
          <a:p>
            <a:pPr marL="0" lvl="0" indent="0" algn="l" rtl="0">
              <a:spcBef>
                <a:spcPts val="0"/>
              </a:spcBef>
              <a:spcAft>
                <a:spcPts val="0"/>
              </a:spcAft>
              <a:buSzPts val="300"/>
              <a:buNone/>
            </a:pPr>
            <a:endParaRPr dirty="0">
              <a:latin typeface="Verdana"/>
              <a:ea typeface="Verdana"/>
              <a:cs typeface="Verdana"/>
              <a:sym typeface="Verdana"/>
            </a:endParaRPr>
          </a:p>
        </p:txBody>
      </p:sp>
      <p:sp>
        <p:nvSpPr>
          <p:cNvPr id="430" name="Google Shape;430;g5b7f2bf56d_4_25:notes"/>
          <p:cNvSpPr txBox="1">
            <a:spLocks noGrp="1"/>
          </p:cNvSpPr>
          <p:nvPr>
            <p:ph type="sldNum" idx="12"/>
          </p:nvPr>
        </p:nvSpPr>
        <p:spPr>
          <a:xfrm>
            <a:off x="5316168" y="6743103"/>
            <a:ext cx="4067100" cy="354900"/>
          </a:xfrm>
          <a:prstGeom prst="rect">
            <a:avLst/>
          </a:prstGeom>
          <a:noFill/>
          <a:ln>
            <a:noFill/>
          </a:ln>
        </p:spPr>
        <p:txBody>
          <a:bodyPr spcFirstLastPara="1" wrap="square" lIns="94175" tIns="47075" rIns="94175" bIns="47075" anchor="b" anchorCtr="0">
            <a:noAutofit/>
          </a:bodyPr>
          <a:lstStyle/>
          <a:p>
            <a:pPr marL="0" lvl="0" indent="0" algn="r" rtl="0">
              <a:lnSpc>
                <a:spcPct val="100000"/>
              </a:lnSpc>
              <a:spcBef>
                <a:spcPts val="0"/>
              </a:spcBef>
              <a:spcAft>
                <a:spcPts val="0"/>
              </a:spcAft>
              <a:buClr>
                <a:schemeClr val="dk1"/>
              </a:buClr>
              <a:buSzPts val="300"/>
              <a:buFont typeface="Calibri"/>
              <a:buNone/>
            </a:pPr>
            <a:fld id="{00000000-1234-1234-1234-123412341234}" type="slidenum">
              <a:rPr lang="en-US" sz="1200">
                <a:solidFill>
                  <a:schemeClr val="dk1"/>
                </a:solidFill>
                <a:latin typeface="Calibri"/>
                <a:ea typeface="Calibri"/>
                <a:cs typeface="Calibri"/>
                <a:sym typeface="Calibri"/>
              </a:rPr>
              <a:t>18</a:t>
            </a:fld>
            <a:endParaRPr sz="1200">
              <a:solidFill>
                <a:schemeClr val="dk1"/>
              </a:solidFill>
              <a:latin typeface="Calibri"/>
              <a:ea typeface="Calibri"/>
              <a:cs typeface="Calibri"/>
              <a:sym typeface="Calibri"/>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7"/>
        <p:cNvGrpSpPr/>
        <p:nvPr/>
      </p:nvGrpSpPr>
      <p:grpSpPr>
        <a:xfrm>
          <a:off x="0" y="0"/>
          <a:ext cx="0" cy="0"/>
          <a:chOff x="0" y="0"/>
          <a:chExt cx="0" cy="0"/>
        </a:xfrm>
      </p:grpSpPr>
      <p:sp>
        <p:nvSpPr>
          <p:cNvPr id="1118" name="Google Shape;1118;g5b7f2bf56d_4_803:notes"/>
          <p:cNvSpPr>
            <a:spLocks noGrp="1" noRot="1" noChangeAspect="1"/>
          </p:cNvSpPr>
          <p:nvPr>
            <p:ph type="sldImg" idx="2"/>
          </p:nvPr>
        </p:nvSpPr>
        <p:spPr>
          <a:xfrm>
            <a:off x="2919413" y="531813"/>
            <a:ext cx="3548062" cy="26622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9" name="Google Shape;1119;g5b7f2bf56d_4_803:notes"/>
          <p:cNvSpPr txBox="1">
            <a:spLocks noGrp="1"/>
          </p:cNvSpPr>
          <p:nvPr>
            <p:ph type="body" idx="1"/>
          </p:nvPr>
        </p:nvSpPr>
        <p:spPr>
          <a:xfrm>
            <a:off x="938532" y="3372168"/>
            <a:ext cx="7508100" cy="3194700"/>
          </a:xfrm>
          <a:prstGeom prst="rect">
            <a:avLst/>
          </a:prstGeom>
          <a:noFill/>
          <a:ln>
            <a:noFill/>
          </a:ln>
        </p:spPr>
        <p:txBody>
          <a:bodyPr spcFirstLastPara="1" wrap="square" lIns="94175" tIns="47075" rIns="94175" bIns="47075" anchor="t" anchorCtr="0">
            <a:noAutofit/>
          </a:bodyPr>
          <a:lstStyle/>
          <a:p>
            <a:pPr marL="0" lvl="0" indent="0" algn="l" rtl="0">
              <a:spcBef>
                <a:spcPts val="0"/>
              </a:spcBef>
              <a:spcAft>
                <a:spcPts val="0"/>
              </a:spcAft>
              <a:buSzPts val="300"/>
              <a:buNone/>
            </a:pPr>
            <a:endParaRPr dirty="0">
              <a:latin typeface="Verdana"/>
              <a:ea typeface="Verdana"/>
              <a:cs typeface="Verdana"/>
              <a:sym typeface="Verdana"/>
            </a:endParaRPr>
          </a:p>
        </p:txBody>
      </p:sp>
      <p:sp>
        <p:nvSpPr>
          <p:cNvPr id="1120" name="Google Shape;1120;g5b7f2bf56d_4_803:notes"/>
          <p:cNvSpPr txBox="1">
            <a:spLocks noGrp="1"/>
          </p:cNvSpPr>
          <p:nvPr>
            <p:ph type="sldNum" idx="12"/>
          </p:nvPr>
        </p:nvSpPr>
        <p:spPr>
          <a:xfrm>
            <a:off x="5316168" y="6743103"/>
            <a:ext cx="4067100" cy="354900"/>
          </a:xfrm>
          <a:prstGeom prst="rect">
            <a:avLst/>
          </a:prstGeom>
          <a:noFill/>
          <a:ln>
            <a:noFill/>
          </a:ln>
        </p:spPr>
        <p:txBody>
          <a:bodyPr spcFirstLastPara="1" wrap="square" lIns="94175" tIns="47075" rIns="94175" bIns="47075" anchor="b" anchorCtr="0">
            <a:noAutofit/>
          </a:bodyPr>
          <a:lstStyle/>
          <a:p>
            <a:pPr marL="0" lvl="0" indent="0" algn="r" rtl="0">
              <a:lnSpc>
                <a:spcPct val="100000"/>
              </a:lnSpc>
              <a:spcBef>
                <a:spcPts val="0"/>
              </a:spcBef>
              <a:spcAft>
                <a:spcPts val="0"/>
              </a:spcAft>
              <a:buClr>
                <a:schemeClr val="dk1"/>
              </a:buClr>
              <a:buSzPts val="300"/>
              <a:buFont typeface="Calibri"/>
              <a:buNone/>
            </a:pPr>
            <a:fld id="{00000000-1234-1234-1234-123412341234}" type="slidenum">
              <a:rPr lang="en-US" sz="1200">
                <a:solidFill>
                  <a:schemeClr val="dk1"/>
                </a:solidFill>
                <a:latin typeface="Calibri"/>
                <a:ea typeface="Calibri"/>
                <a:cs typeface="Calibri"/>
                <a:sym typeface="Calibri"/>
              </a:rPr>
              <a:t>77</a:t>
            </a:fld>
            <a:endParaRPr sz="1200">
              <a:solidFill>
                <a:schemeClr val="dk1"/>
              </a:solidFill>
              <a:latin typeface="Calibri"/>
              <a:ea typeface="Calibri"/>
              <a:cs typeface="Calibri"/>
              <a:sym typeface="Calibri"/>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5"/>
        <p:cNvGrpSpPr/>
        <p:nvPr/>
      </p:nvGrpSpPr>
      <p:grpSpPr>
        <a:xfrm>
          <a:off x="0" y="0"/>
          <a:ext cx="0" cy="0"/>
          <a:chOff x="0" y="0"/>
          <a:chExt cx="0" cy="0"/>
        </a:xfrm>
      </p:grpSpPr>
      <p:sp>
        <p:nvSpPr>
          <p:cNvPr id="1126" name="Google Shape;1126;g5b7f2bf56d_4_810:notes"/>
          <p:cNvSpPr>
            <a:spLocks noGrp="1" noRot="1" noChangeAspect="1"/>
          </p:cNvSpPr>
          <p:nvPr>
            <p:ph type="sldImg" idx="2"/>
          </p:nvPr>
        </p:nvSpPr>
        <p:spPr>
          <a:xfrm>
            <a:off x="2919413" y="531813"/>
            <a:ext cx="3548062" cy="26622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7" name="Google Shape;1127;g5b7f2bf56d_4_810:notes"/>
          <p:cNvSpPr txBox="1">
            <a:spLocks noGrp="1"/>
          </p:cNvSpPr>
          <p:nvPr>
            <p:ph type="body" idx="1"/>
          </p:nvPr>
        </p:nvSpPr>
        <p:spPr>
          <a:xfrm>
            <a:off x="938532" y="3372168"/>
            <a:ext cx="7508100" cy="3194700"/>
          </a:xfrm>
          <a:prstGeom prst="rect">
            <a:avLst/>
          </a:prstGeom>
          <a:noFill/>
          <a:ln>
            <a:noFill/>
          </a:ln>
        </p:spPr>
        <p:txBody>
          <a:bodyPr spcFirstLastPara="1" wrap="square" lIns="94175" tIns="47075" rIns="94175" bIns="47075" anchor="t" anchorCtr="0">
            <a:noAutofit/>
          </a:bodyPr>
          <a:lstStyle/>
          <a:p>
            <a:pPr marL="0" lvl="0" indent="0" algn="l" rtl="0">
              <a:spcBef>
                <a:spcPts val="0"/>
              </a:spcBef>
              <a:spcAft>
                <a:spcPts val="0"/>
              </a:spcAft>
              <a:buSzPts val="300"/>
              <a:buNone/>
            </a:pPr>
            <a:r>
              <a:rPr lang="en-US" dirty="0">
                <a:latin typeface="Verdana"/>
                <a:ea typeface="Verdana"/>
                <a:cs typeface="Verdana"/>
                <a:sym typeface="Verdana"/>
              </a:rPr>
              <a:t>Community</a:t>
            </a:r>
            <a:r>
              <a:rPr lang="en-US" baseline="0" dirty="0">
                <a:latin typeface="Verdana"/>
                <a:ea typeface="Verdana"/>
                <a:cs typeface="Verdana"/>
                <a:sym typeface="Verdana"/>
              </a:rPr>
              <a:t> Builder – Strong Classroom Cohesion</a:t>
            </a:r>
          </a:p>
          <a:p>
            <a:pPr marL="0" lvl="0" indent="0" algn="l" rtl="0">
              <a:spcBef>
                <a:spcPts val="0"/>
              </a:spcBef>
              <a:spcAft>
                <a:spcPts val="0"/>
              </a:spcAft>
              <a:buSzPts val="300"/>
              <a:buNone/>
            </a:pPr>
            <a:r>
              <a:rPr lang="en-US" baseline="0" dirty="0">
                <a:latin typeface="Verdana"/>
                <a:ea typeface="Verdana"/>
                <a:cs typeface="Verdana"/>
                <a:sym typeface="Verdana"/>
              </a:rPr>
              <a:t>Anti/React – Strat to integrate with prior knowledge</a:t>
            </a:r>
          </a:p>
          <a:p>
            <a:pPr marL="0" marR="0" lvl="0" indent="0" algn="l" defTabSz="914400" rtl="0" eaLnBrk="1" fontAlgn="auto" latinLnBrk="0" hangingPunct="1">
              <a:lnSpc>
                <a:spcPct val="100000"/>
              </a:lnSpc>
              <a:spcBef>
                <a:spcPts val="0"/>
              </a:spcBef>
              <a:spcAft>
                <a:spcPts val="0"/>
              </a:spcAft>
              <a:buClr>
                <a:schemeClr val="dk1"/>
              </a:buClr>
              <a:buSzPts val="300"/>
              <a:buFont typeface="Calibri"/>
              <a:buNone/>
              <a:tabLst/>
              <a:defRPr/>
            </a:pPr>
            <a:r>
              <a:rPr lang="en-US" baseline="0" dirty="0" err="1">
                <a:latin typeface="Verdana"/>
                <a:ea typeface="Verdana"/>
                <a:cs typeface="Verdana"/>
                <a:sym typeface="Verdana"/>
              </a:rPr>
              <a:t>Desmos</a:t>
            </a:r>
            <a:r>
              <a:rPr lang="en-US" baseline="0" dirty="0">
                <a:latin typeface="Verdana"/>
                <a:ea typeface="Verdana"/>
                <a:cs typeface="Verdana"/>
                <a:sym typeface="Verdana"/>
              </a:rPr>
              <a:t> – Strat to integrate with prior knowledge</a:t>
            </a:r>
          </a:p>
          <a:p>
            <a:pPr marL="0" marR="0" lvl="0" indent="0" algn="l" defTabSz="914400" rtl="0" eaLnBrk="1" fontAlgn="auto" latinLnBrk="0" hangingPunct="1">
              <a:lnSpc>
                <a:spcPct val="100000"/>
              </a:lnSpc>
              <a:spcBef>
                <a:spcPts val="0"/>
              </a:spcBef>
              <a:spcAft>
                <a:spcPts val="0"/>
              </a:spcAft>
              <a:buClr>
                <a:schemeClr val="dk1"/>
              </a:buClr>
              <a:buSzPts val="300"/>
              <a:buFont typeface="Calibri"/>
              <a:buNone/>
              <a:tabLst/>
              <a:defRPr/>
            </a:pPr>
            <a:r>
              <a:rPr lang="en-US" baseline="0" dirty="0">
                <a:latin typeface="Verdana"/>
                <a:ea typeface="Verdana"/>
                <a:cs typeface="Verdana"/>
                <a:sym typeface="Verdana"/>
              </a:rPr>
              <a:t>Math Timeline - </a:t>
            </a:r>
            <a:r>
              <a:rPr lang="en-US" dirty="0"/>
              <a:t>Deep motivation and approach</a:t>
            </a:r>
          </a:p>
          <a:p>
            <a:pPr marL="0" marR="0" lvl="0" indent="0" algn="l" defTabSz="914400" rtl="0" eaLnBrk="1" fontAlgn="auto" latinLnBrk="0" hangingPunct="1">
              <a:lnSpc>
                <a:spcPct val="100000"/>
              </a:lnSpc>
              <a:spcBef>
                <a:spcPts val="0"/>
              </a:spcBef>
              <a:spcAft>
                <a:spcPts val="0"/>
              </a:spcAft>
              <a:buClr>
                <a:schemeClr val="dk1"/>
              </a:buClr>
              <a:buSzPts val="300"/>
              <a:buFont typeface="Calibri"/>
              <a:buNone/>
              <a:tabLst/>
              <a:defRPr/>
            </a:pPr>
            <a:r>
              <a:rPr lang="en-US" dirty="0"/>
              <a:t>Jigsaw</a:t>
            </a:r>
            <a:r>
              <a:rPr lang="en-US" baseline="0" dirty="0"/>
              <a:t> – Jigsaw Method </a:t>
            </a:r>
            <a:endParaRPr lang="en-US" dirty="0"/>
          </a:p>
          <a:p>
            <a:pPr marL="0" marR="0" lvl="0" indent="0" algn="l" defTabSz="914400" rtl="0" eaLnBrk="1" fontAlgn="auto" latinLnBrk="0" hangingPunct="1">
              <a:lnSpc>
                <a:spcPct val="100000"/>
              </a:lnSpc>
              <a:spcBef>
                <a:spcPts val="0"/>
              </a:spcBef>
              <a:spcAft>
                <a:spcPts val="0"/>
              </a:spcAft>
              <a:buClr>
                <a:schemeClr val="dk1"/>
              </a:buClr>
              <a:buSzPts val="300"/>
              <a:buFont typeface="Calibri"/>
              <a:buNone/>
              <a:tabLst/>
              <a:defRPr/>
            </a:pPr>
            <a:r>
              <a:rPr lang="en-US" sz="1200" dirty="0"/>
              <a:t>Turn and Talk – Classroom Discussion</a:t>
            </a:r>
          </a:p>
          <a:p>
            <a:pPr marL="0" marR="0" lvl="0" indent="0" algn="l" defTabSz="914400" rtl="0" eaLnBrk="1" fontAlgn="auto" latinLnBrk="0" hangingPunct="1">
              <a:lnSpc>
                <a:spcPct val="100000"/>
              </a:lnSpc>
              <a:spcBef>
                <a:spcPts val="0"/>
              </a:spcBef>
              <a:spcAft>
                <a:spcPts val="0"/>
              </a:spcAft>
              <a:buClr>
                <a:schemeClr val="dk1"/>
              </a:buClr>
              <a:buSzPts val="300"/>
              <a:buFont typeface="Calibri"/>
              <a:buNone/>
              <a:tabLst/>
              <a:defRPr/>
            </a:pPr>
            <a:r>
              <a:rPr lang="en-US" sz="1200" dirty="0">
                <a:latin typeface="Verdana"/>
                <a:ea typeface="Verdana"/>
                <a:cs typeface="Verdana"/>
                <a:sym typeface="Verdana"/>
              </a:rPr>
              <a:t>Grouping Activity - How many fingers? – Cooperative vs. individualistic learning</a:t>
            </a:r>
          </a:p>
          <a:p>
            <a:pPr marL="0" marR="0" lvl="0" indent="0" algn="l" defTabSz="914400" rtl="0" eaLnBrk="1" fontAlgn="auto" latinLnBrk="0" hangingPunct="1">
              <a:lnSpc>
                <a:spcPct val="100000"/>
              </a:lnSpc>
              <a:spcBef>
                <a:spcPts val="0"/>
              </a:spcBef>
              <a:spcAft>
                <a:spcPts val="0"/>
              </a:spcAft>
              <a:buClr>
                <a:schemeClr val="dk1"/>
              </a:buClr>
              <a:buSzPts val="300"/>
              <a:buFont typeface="Calibri"/>
              <a:buNone/>
              <a:tabLst/>
              <a:defRPr/>
            </a:pPr>
            <a:endParaRPr lang="en-US" sz="1200" dirty="0"/>
          </a:p>
          <a:p>
            <a:pPr marL="0" marR="0" lvl="0" indent="0" algn="l" defTabSz="914400" rtl="0" eaLnBrk="1" fontAlgn="auto" latinLnBrk="0" hangingPunct="1">
              <a:lnSpc>
                <a:spcPct val="100000"/>
              </a:lnSpc>
              <a:spcBef>
                <a:spcPts val="0"/>
              </a:spcBef>
              <a:spcAft>
                <a:spcPts val="0"/>
              </a:spcAft>
              <a:buClr>
                <a:schemeClr val="dk1"/>
              </a:buClr>
              <a:buSzPts val="300"/>
              <a:buFont typeface="Calibri"/>
              <a:buNone/>
              <a:tabLst/>
              <a:defRPr/>
            </a:pPr>
            <a:endParaRPr lang="en-US" baseline="0" dirty="0">
              <a:latin typeface="Verdana"/>
              <a:ea typeface="Verdana"/>
              <a:cs typeface="Verdana"/>
              <a:sym typeface="Verdana"/>
            </a:endParaRPr>
          </a:p>
          <a:p>
            <a:pPr marL="0" lvl="0" indent="0" algn="l" rtl="0">
              <a:spcBef>
                <a:spcPts val="0"/>
              </a:spcBef>
              <a:spcAft>
                <a:spcPts val="0"/>
              </a:spcAft>
              <a:buSzPts val="300"/>
              <a:buNone/>
            </a:pPr>
            <a:r>
              <a:rPr lang="en-US" baseline="0" dirty="0">
                <a:latin typeface="Verdana"/>
                <a:ea typeface="Verdana"/>
                <a:cs typeface="Verdana"/>
                <a:sym typeface="Verdana"/>
              </a:rPr>
              <a:t> </a:t>
            </a:r>
            <a:endParaRPr dirty="0">
              <a:latin typeface="Verdana"/>
              <a:ea typeface="Verdana"/>
              <a:cs typeface="Verdana"/>
              <a:sym typeface="Verdana"/>
            </a:endParaRPr>
          </a:p>
        </p:txBody>
      </p:sp>
      <p:sp>
        <p:nvSpPr>
          <p:cNvPr id="1128" name="Google Shape;1128;g5b7f2bf56d_4_810:notes"/>
          <p:cNvSpPr txBox="1">
            <a:spLocks noGrp="1"/>
          </p:cNvSpPr>
          <p:nvPr>
            <p:ph type="sldNum" idx="12"/>
          </p:nvPr>
        </p:nvSpPr>
        <p:spPr>
          <a:xfrm>
            <a:off x="5316168" y="6743103"/>
            <a:ext cx="4067100" cy="354900"/>
          </a:xfrm>
          <a:prstGeom prst="rect">
            <a:avLst/>
          </a:prstGeom>
          <a:noFill/>
          <a:ln>
            <a:noFill/>
          </a:ln>
        </p:spPr>
        <p:txBody>
          <a:bodyPr spcFirstLastPara="1" wrap="square" lIns="94175" tIns="47075" rIns="94175" bIns="47075" anchor="b" anchorCtr="0">
            <a:noAutofit/>
          </a:bodyPr>
          <a:lstStyle/>
          <a:p>
            <a:pPr marL="0" lvl="0" indent="0" algn="r" rtl="0">
              <a:lnSpc>
                <a:spcPct val="100000"/>
              </a:lnSpc>
              <a:spcBef>
                <a:spcPts val="0"/>
              </a:spcBef>
              <a:spcAft>
                <a:spcPts val="0"/>
              </a:spcAft>
              <a:buClr>
                <a:schemeClr val="dk1"/>
              </a:buClr>
              <a:buSzPts val="300"/>
              <a:buFont typeface="Calibri"/>
              <a:buNone/>
            </a:pPr>
            <a:fld id="{00000000-1234-1234-1234-123412341234}" type="slidenum">
              <a:rPr lang="en-US" sz="1200">
                <a:solidFill>
                  <a:schemeClr val="dk1"/>
                </a:solidFill>
                <a:latin typeface="Calibri"/>
                <a:ea typeface="Calibri"/>
                <a:cs typeface="Calibri"/>
                <a:sym typeface="Calibri"/>
              </a:rPr>
              <a:t>78</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9486026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5"/>
        <p:cNvGrpSpPr/>
        <p:nvPr/>
      </p:nvGrpSpPr>
      <p:grpSpPr>
        <a:xfrm>
          <a:off x="0" y="0"/>
          <a:ext cx="0" cy="0"/>
          <a:chOff x="0" y="0"/>
          <a:chExt cx="0" cy="0"/>
        </a:xfrm>
      </p:grpSpPr>
      <p:sp>
        <p:nvSpPr>
          <p:cNvPr id="1126" name="Google Shape;1126;g5b7f2bf56d_4_810:notes"/>
          <p:cNvSpPr>
            <a:spLocks noGrp="1" noRot="1" noChangeAspect="1"/>
          </p:cNvSpPr>
          <p:nvPr>
            <p:ph type="sldImg" idx="2"/>
          </p:nvPr>
        </p:nvSpPr>
        <p:spPr>
          <a:xfrm>
            <a:off x="2919413" y="531813"/>
            <a:ext cx="3548062" cy="26622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7" name="Google Shape;1127;g5b7f2bf56d_4_810:notes"/>
          <p:cNvSpPr txBox="1">
            <a:spLocks noGrp="1"/>
          </p:cNvSpPr>
          <p:nvPr>
            <p:ph type="body" idx="1"/>
          </p:nvPr>
        </p:nvSpPr>
        <p:spPr>
          <a:xfrm>
            <a:off x="938532" y="3372168"/>
            <a:ext cx="7508100" cy="3194700"/>
          </a:xfrm>
          <a:prstGeom prst="rect">
            <a:avLst/>
          </a:prstGeom>
          <a:noFill/>
          <a:ln>
            <a:noFill/>
          </a:ln>
        </p:spPr>
        <p:txBody>
          <a:bodyPr spcFirstLastPara="1" wrap="square" lIns="94175" tIns="47075" rIns="94175" bIns="47075" anchor="t" anchorCtr="0">
            <a:noAutofit/>
          </a:bodyPr>
          <a:lstStyle/>
          <a:p>
            <a:pPr marL="0" marR="0" lvl="0" indent="0" algn="l" defTabSz="914400" rtl="0" eaLnBrk="1" fontAlgn="auto" latinLnBrk="0" hangingPunct="1">
              <a:lnSpc>
                <a:spcPct val="100000"/>
              </a:lnSpc>
              <a:spcBef>
                <a:spcPts val="640"/>
              </a:spcBef>
              <a:spcAft>
                <a:spcPts val="0"/>
              </a:spcAft>
              <a:buClr>
                <a:schemeClr val="dk1"/>
              </a:buClr>
              <a:buSzPts val="2000"/>
              <a:buFont typeface="Calibri"/>
              <a:buNone/>
              <a:tabLst/>
              <a:defRPr/>
            </a:pPr>
            <a:r>
              <a:rPr lang="en-US" sz="1200" dirty="0">
                <a:latin typeface="Verdana"/>
                <a:ea typeface="Verdana"/>
                <a:cs typeface="Verdana"/>
                <a:sym typeface="Verdana"/>
              </a:rPr>
              <a:t>Clear Goal Intentions – Clear Goal Intentions/Learning Intentions/Success</a:t>
            </a:r>
            <a:r>
              <a:rPr lang="en-US" sz="1200" baseline="0" dirty="0">
                <a:latin typeface="Verdana"/>
                <a:ea typeface="Verdana"/>
                <a:cs typeface="Verdana"/>
                <a:sym typeface="Verdana"/>
              </a:rPr>
              <a:t> Criteria</a:t>
            </a:r>
            <a:endParaRPr lang="en-US" sz="1200" dirty="0">
              <a:latin typeface="Verdana"/>
              <a:ea typeface="Verdana"/>
              <a:cs typeface="Verdana"/>
              <a:sym typeface="Verdana"/>
            </a:endParaRPr>
          </a:p>
          <a:p>
            <a:pPr marL="0" lvl="0" indent="0" algn="l" rtl="0">
              <a:lnSpc>
                <a:spcPct val="100000"/>
              </a:lnSpc>
              <a:spcBef>
                <a:spcPts val="640"/>
              </a:spcBef>
              <a:spcAft>
                <a:spcPts val="0"/>
              </a:spcAft>
              <a:buSzPts val="2000"/>
              <a:buNone/>
            </a:pPr>
            <a:r>
              <a:rPr lang="en-US" sz="1200" dirty="0">
                <a:latin typeface="Verdana"/>
                <a:ea typeface="Verdana"/>
                <a:cs typeface="Verdana"/>
                <a:sym typeface="Verdana"/>
              </a:rPr>
              <a:t>Self-Reflection – Evaluation</a:t>
            </a:r>
            <a:r>
              <a:rPr lang="en-US" sz="1200" baseline="0" dirty="0">
                <a:latin typeface="Verdana"/>
                <a:ea typeface="Verdana"/>
                <a:cs typeface="Verdana"/>
                <a:sym typeface="Verdana"/>
              </a:rPr>
              <a:t> and Reflection</a:t>
            </a:r>
          </a:p>
          <a:p>
            <a:pPr marL="0" marR="0" lvl="0" indent="0" algn="l" defTabSz="914400" rtl="0" eaLnBrk="1" fontAlgn="auto" latinLnBrk="0" hangingPunct="1">
              <a:lnSpc>
                <a:spcPct val="100000"/>
              </a:lnSpc>
              <a:spcBef>
                <a:spcPts val="640"/>
              </a:spcBef>
              <a:spcAft>
                <a:spcPts val="0"/>
              </a:spcAft>
              <a:buClr>
                <a:schemeClr val="dk1"/>
              </a:buClr>
              <a:buSzPts val="2000"/>
              <a:buFont typeface="Calibri"/>
              <a:buNone/>
              <a:tabLst/>
              <a:defRPr/>
            </a:pPr>
            <a:r>
              <a:rPr lang="en-US" sz="1200" dirty="0">
                <a:latin typeface="Verdana"/>
                <a:ea typeface="Verdana"/>
                <a:cs typeface="Verdana"/>
                <a:sym typeface="Verdana"/>
              </a:rPr>
              <a:t>Discourse - </a:t>
            </a:r>
            <a:r>
              <a:rPr lang="en-US" sz="1200" dirty="0"/>
              <a:t>Classroom Discussion</a:t>
            </a:r>
          </a:p>
          <a:p>
            <a:pPr marL="0" marR="0" lvl="0" indent="0" algn="l" defTabSz="914400" rtl="0" eaLnBrk="1" fontAlgn="auto" latinLnBrk="0" hangingPunct="1">
              <a:lnSpc>
                <a:spcPct val="100000"/>
              </a:lnSpc>
              <a:spcBef>
                <a:spcPts val="640"/>
              </a:spcBef>
              <a:spcAft>
                <a:spcPts val="0"/>
              </a:spcAft>
              <a:buClr>
                <a:schemeClr val="dk1"/>
              </a:buClr>
              <a:buSzPts val="2000"/>
              <a:buFont typeface="Calibri"/>
              <a:buNone/>
              <a:tabLst/>
              <a:defRPr/>
            </a:pPr>
            <a:r>
              <a:rPr lang="en-US" sz="1200" dirty="0" err="1">
                <a:latin typeface="Verdana"/>
                <a:ea typeface="Verdana"/>
                <a:cs typeface="Verdana"/>
                <a:sym typeface="Verdana"/>
              </a:rPr>
              <a:t>Kahoot</a:t>
            </a:r>
            <a:r>
              <a:rPr lang="en-US" sz="1200" dirty="0">
                <a:latin typeface="Verdana"/>
                <a:ea typeface="Verdana"/>
                <a:cs typeface="Verdana"/>
                <a:sym typeface="Verdana"/>
              </a:rPr>
              <a:t> practice – Deliberate Practice</a:t>
            </a:r>
          </a:p>
          <a:p>
            <a:pPr marL="0" marR="0" lvl="0" indent="0" algn="l" defTabSz="914400" rtl="0" eaLnBrk="1" fontAlgn="auto" latinLnBrk="0" hangingPunct="1">
              <a:lnSpc>
                <a:spcPct val="100000"/>
              </a:lnSpc>
              <a:spcBef>
                <a:spcPts val="640"/>
              </a:spcBef>
              <a:spcAft>
                <a:spcPts val="0"/>
              </a:spcAft>
              <a:buClr>
                <a:schemeClr val="dk1"/>
              </a:buClr>
              <a:buSzPts val="2000"/>
              <a:buFont typeface="Calibri"/>
              <a:buNone/>
              <a:tabLst/>
              <a:defRPr/>
            </a:pPr>
            <a:r>
              <a:rPr lang="en-US" sz="1200" dirty="0">
                <a:latin typeface="Verdana"/>
                <a:ea typeface="Verdana"/>
                <a:cs typeface="Verdana"/>
                <a:sym typeface="Verdana"/>
              </a:rPr>
              <a:t>Checklist – Cognitive</a:t>
            </a:r>
            <a:r>
              <a:rPr lang="en-US" sz="1200" baseline="0" dirty="0">
                <a:latin typeface="Verdana"/>
                <a:ea typeface="Verdana"/>
                <a:cs typeface="Verdana"/>
                <a:sym typeface="Verdana"/>
              </a:rPr>
              <a:t> Task Analysis</a:t>
            </a:r>
          </a:p>
          <a:p>
            <a:pPr marL="0" marR="0" lvl="0" indent="0" algn="l" defTabSz="914400" rtl="0" eaLnBrk="1" fontAlgn="auto" latinLnBrk="0" hangingPunct="1">
              <a:lnSpc>
                <a:spcPct val="100000"/>
              </a:lnSpc>
              <a:spcBef>
                <a:spcPts val="640"/>
              </a:spcBef>
              <a:spcAft>
                <a:spcPts val="0"/>
              </a:spcAft>
              <a:buClr>
                <a:schemeClr val="dk1"/>
              </a:buClr>
              <a:buSzPts val="2000"/>
              <a:buFont typeface="Calibri"/>
              <a:buNone/>
              <a:tabLst/>
              <a:defRPr/>
            </a:pPr>
            <a:r>
              <a:rPr lang="en-US" sz="1200" baseline="0" dirty="0">
                <a:latin typeface="Verdana"/>
                <a:ea typeface="Verdana"/>
                <a:cs typeface="Verdana"/>
                <a:sym typeface="Verdana"/>
              </a:rPr>
              <a:t>Which One Doesn’t Belong – Inductive Thinking (Critical Thinking wasn’t on the list in the book.)</a:t>
            </a:r>
          </a:p>
          <a:p>
            <a:pPr marL="0" marR="0" lvl="0" indent="0" algn="l" defTabSz="914400" rtl="0" eaLnBrk="1" fontAlgn="auto" latinLnBrk="0" hangingPunct="1">
              <a:lnSpc>
                <a:spcPct val="100000"/>
              </a:lnSpc>
              <a:spcBef>
                <a:spcPts val="640"/>
              </a:spcBef>
              <a:spcAft>
                <a:spcPts val="0"/>
              </a:spcAft>
              <a:buClr>
                <a:schemeClr val="dk1"/>
              </a:buClr>
              <a:buSzPts val="2000"/>
              <a:buFont typeface="Calibri"/>
              <a:buNone/>
              <a:tabLst/>
              <a:defRPr/>
            </a:pPr>
            <a:r>
              <a:rPr lang="en-US" sz="1200" baseline="0" dirty="0">
                <a:latin typeface="Verdana"/>
                <a:ea typeface="Verdana"/>
                <a:cs typeface="Verdana"/>
                <a:sym typeface="Verdana"/>
              </a:rPr>
              <a:t>Task – Problem Solving/Assessment Capable Learners</a:t>
            </a:r>
            <a:endParaRPr lang="en-US" sz="1200" dirty="0">
              <a:latin typeface="Verdana"/>
              <a:ea typeface="Verdana"/>
              <a:cs typeface="Verdana"/>
              <a:sym typeface="Verdana"/>
            </a:endParaRPr>
          </a:p>
          <a:p>
            <a:pPr marL="0" marR="0" lvl="0" indent="0" algn="l" defTabSz="914400" rtl="0" eaLnBrk="1" fontAlgn="auto" latinLnBrk="0" hangingPunct="1">
              <a:lnSpc>
                <a:spcPct val="100000"/>
              </a:lnSpc>
              <a:spcBef>
                <a:spcPts val="640"/>
              </a:spcBef>
              <a:spcAft>
                <a:spcPts val="0"/>
              </a:spcAft>
              <a:buClr>
                <a:schemeClr val="dk1"/>
              </a:buClr>
              <a:buSzPts val="2000"/>
              <a:buFont typeface="Calibri"/>
              <a:buNone/>
              <a:tabLst/>
              <a:defRPr/>
            </a:pPr>
            <a:endParaRPr lang="en-US" sz="1200" dirty="0"/>
          </a:p>
          <a:p>
            <a:pPr marL="0" marR="0" lvl="0" indent="0" algn="l" defTabSz="914400" rtl="0" eaLnBrk="1" fontAlgn="auto" latinLnBrk="0" hangingPunct="1">
              <a:lnSpc>
                <a:spcPct val="100000"/>
              </a:lnSpc>
              <a:spcBef>
                <a:spcPts val="640"/>
              </a:spcBef>
              <a:spcAft>
                <a:spcPts val="0"/>
              </a:spcAft>
              <a:buClr>
                <a:schemeClr val="dk1"/>
              </a:buClr>
              <a:buSzPts val="2000"/>
              <a:buFont typeface="Calibri"/>
              <a:buNone/>
              <a:tabLst/>
              <a:defRPr/>
            </a:pPr>
            <a:endParaRPr lang="en-US" sz="1200" dirty="0">
              <a:latin typeface="Verdana"/>
              <a:ea typeface="Verdana"/>
              <a:cs typeface="Verdana"/>
              <a:sym typeface="Verdana"/>
            </a:endParaRPr>
          </a:p>
          <a:p>
            <a:pPr marL="0" lvl="0" indent="0" algn="l" rtl="0">
              <a:lnSpc>
                <a:spcPct val="100000"/>
              </a:lnSpc>
              <a:spcBef>
                <a:spcPts val="640"/>
              </a:spcBef>
              <a:spcAft>
                <a:spcPts val="0"/>
              </a:spcAft>
              <a:buSzPts val="2000"/>
              <a:buNone/>
            </a:pPr>
            <a:endParaRPr lang="en-US" sz="1200" dirty="0">
              <a:latin typeface="Verdana"/>
              <a:ea typeface="Verdana"/>
              <a:cs typeface="Verdana"/>
              <a:sym typeface="Verdana"/>
            </a:endParaRPr>
          </a:p>
        </p:txBody>
      </p:sp>
      <p:sp>
        <p:nvSpPr>
          <p:cNvPr id="1128" name="Google Shape;1128;g5b7f2bf56d_4_810:notes"/>
          <p:cNvSpPr txBox="1">
            <a:spLocks noGrp="1"/>
          </p:cNvSpPr>
          <p:nvPr>
            <p:ph type="sldNum" idx="12"/>
          </p:nvPr>
        </p:nvSpPr>
        <p:spPr>
          <a:xfrm>
            <a:off x="5316168" y="6743103"/>
            <a:ext cx="4067100" cy="354900"/>
          </a:xfrm>
          <a:prstGeom prst="rect">
            <a:avLst/>
          </a:prstGeom>
          <a:noFill/>
          <a:ln>
            <a:noFill/>
          </a:ln>
        </p:spPr>
        <p:txBody>
          <a:bodyPr spcFirstLastPara="1" wrap="square" lIns="94175" tIns="47075" rIns="94175" bIns="47075" anchor="b" anchorCtr="0">
            <a:noAutofit/>
          </a:bodyPr>
          <a:lstStyle/>
          <a:p>
            <a:pPr marL="0" lvl="0" indent="0" algn="r" rtl="0">
              <a:lnSpc>
                <a:spcPct val="100000"/>
              </a:lnSpc>
              <a:spcBef>
                <a:spcPts val="0"/>
              </a:spcBef>
              <a:spcAft>
                <a:spcPts val="0"/>
              </a:spcAft>
              <a:buClr>
                <a:schemeClr val="dk1"/>
              </a:buClr>
              <a:buSzPts val="300"/>
              <a:buFont typeface="Calibri"/>
              <a:buNone/>
            </a:pPr>
            <a:fld id="{00000000-1234-1234-1234-123412341234}" type="slidenum">
              <a:rPr lang="en-US" sz="1200">
                <a:solidFill>
                  <a:schemeClr val="dk1"/>
                </a:solidFill>
                <a:latin typeface="Calibri"/>
                <a:ea typeface="Calibri"/>
                <a:cs typeface="Calibri"/>
                <a:sym typeface="Calibri"/>
              </a:rPr>
              <a:t>79</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3199899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5"/>
        <p:cNvGrpSpPr/>
        <p:nvPr/>
      </p:nvGrpSpPr>
      <p:grpSpPr>
        <a:xfrm>
          <a:off x="0" y="0"/>
          <a:ext cx="0" cy="0"/>
          <a:chOff x="0" y="0"/>
          <a:chExt cx="0" cy="0"/>
        </a:xfrm>
      </p:grpSpPr>
      <p:sp>
        <p:nvSpPr>
          <p:cNvPr id="1156" name="Google Shape;1156;g5f4ddd3b73_1_16:notes"/>
          <p:cNvSpPr>
            <a:spLocks noGrp="1" noRot="1" noChangeAspect="1"/>
          </p:cNvSpPr>
          <p:nvPr>
            <p:ph type="sldImg" idx="2"/>
          </p:nvPr>
        </p:nvSpPr>
        <p:spPr>
          <a:xfrm>
            <a:off x="2919413" y="531813"/>
            <a:ext cx="3548062" cy="26622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7" name="Google Shape;1157;g5f4ddd3b73_1_16:notes"/>
          <p:cNvSpPr txBox="1">
            <a:spLocks noGrp="1"/>
          </p:cNvSpPr>
          <p:nvPr>
            <p:ph type="body" idx="1"/>
          </p:nvPr>
        </p:nvSpPr>
        <p:spPr>
          <a:xfrm>
            <a:off x="938532" y="3372168"/>
            <a:ext cx="7508100" cy="3194700"/>
          </a:xfrm>
          <a:prstGeom prst="rect">
            <a:avLst/>
          </a:prstGeom>
          <a:noFill/>
          <a:ln>
            <a:noFill/>
          </a:ln>
        </p:spPr>
        <p:txBody>
          <a:bodyPr spcFirstLastPara="1" wrap="square" lIns="94175" tIns="47075" rIns="94175" bIns="47075" anchor="t" anchorCtr="0">
            <a:noAutofit/>
          </a:bodyPr>
          <a:lstStyle/>
          <a:p>
            <a:pPr marL="0" lvl="0" indent="0" algn="l" rtl="0">
              <a:spcBef>
                <a:spcPts val="0"/>
              </a:spcBef>
              <a:spcAft>
                <a:spcPts val="0"/>
              </a:spcAft>
              <a:buSzPts val="300"/>
              <a:buNone/>
            </a:pPr>
            <a:endParaRPr dirty="0">
              <a:latin typeface="Verdana"/>
              <a:ea typeface="Verdana"/>
              <a:cs typeface="Verdana"/>
              <a:sym typeface="Verdana"/>
            </a:endParaRPr>
          </a:p>
        </p:txBody>
      </p:sp>
      <p:sp>
        <p:nvSpPr>
          <p:cNvPr id="1158" name="Google Shape;1158;g5f4ddd3b73_1_16:notes"/>
          <p:cNvSpPr txBox="1">
            <a:spLocks noGrp="1"/>
          </p:cNvSpPr>
          <p:nvPr>
            <p:ph type="sldNum" idx="12"/>
          </p:nvPr>
        </p:nvSpPr>
        <p:spPr>
          <a:xfrm>
            <a:off x="5316168" y="6743103"/>
            <a:ext cx="4067100" cy="354900"/>
          </a:xfrm>
          <a:prstGeom prst="rect">
            <a:avLst/>
          </a:prstGeom>
          <a:noFill/>
          <a:ln>
            <a:noFill/>
          </a:ln>
        </p:spPr>
        <p:txBody>
          <a:bodyPr spcFirstLastPara="1" wrap="square" lIns="94175" tIns="47075" rIns="94175" bIns="47075" anchor="b" anchorCtr="0">
            <a:noAutofit/>
          </a:bodyPr>
          <a:lstStyle/>
          <a:p>
            <a:pPr marL="0" lvl="0" indent="0" algn="r" rtl="0">
              <a:lnSpc>
                <a:spcPct val="100000"/>
              </a:lnSpc>
              <a:spcBef>
                <a:spcPts val="0"/>
              </a:spcBef>
              <a:spcAft>
                <a:spcPts val="0"/>
              </a:spcAft>
              <a:buClr>
                <a:schemeClr val="dk1"/>
              </a:buClr>
              <a:buSzPts val="300"/>
              <a:buFont typeface="Calibri"/>
              <a:buNone/>
            </a:pPr>
            <a:fld id="{00000000-1234-1234-1234-123412341234}" type="slidenum">
              <a:rPr lang="en-US" sz="1200">
                <a:solidFill>
                  <a:schemeClr val="dk1"/>
                </a:solidFill>
                <a:latin typeface="Calibri"/>
                <a:ea typeface="Calibri"/>
                <a:cs typeface="Calibri"/>
                <a:sym typeface="Calibri"/>
              </a:rPr>
              <a:t>80</a:t>
            </a:fld>
            <a:endParaRPr sz="1200">
              <a:solidFill>
                <a:schemeClr val="dk1"/>
              </a:solidFill>
              <a:latin typeface="Calibri"/>
              <a:ea typeface="Calibri"/>
              <a:cs typeface="Calibri"/>
              <a:sym typeface="Calibri"/>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3"/>
        <p:cNvGrpSpPr/>
        <p:nvPr/>
      </p:nvGrpSpPr>
      <p:grpSpPr>
        <a:xfrm>
          <a:off x="0" y="0"/>
          <a:ext cx="0" cy="0"/>
          <a:chOff x="0" y="0"/>
          <a:chExt cx="0" cy="0"/>
        </a:xfrm>
      </p:grpSpPr>
      <p:sp>
        <p:nvSpPr>
          <p:cNvPr id="1164" name="Google Shape;1164;g5b7f2bf56d_4_826:notes"/>
          <p:cNvSpPr>
            <a:spLocks noGrp="1" noRot="1" noChangeAspect="1"/>
          </p:cNvSpPr>
          <p:nvPr>
            <p:ph type="sldImg" idx="2"/>
          </p:nvPr>
        </p:nvSpPr>
        <p:spPr>
          <a:xfrm>
            <a:off x="2919413" y="531813"/>
            <a:ext cx="3548062" cy="26622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5" name="Google Shape;1165;g5b7f2bf56d_4_826:notes"/>
          <p:cNvSpPr txBox="1">
            <a:spLocks noGrp="1"/>
          </p:cNvSpPr>
          <p:nvPr>
            <p:ph type="body" idx="1"/>
          </p:nvPr>
        </p:nvSpPr>
        <p:spPr>
          <a:xfrm>
            <a:off x="938532" y="3372168"/>
            <a:ext cx="7508100" cy="3194700"/>
          </a:xfrm>
          <a:prstGeom prst="rect">
            <a:avLst/>
          </a:prstGeom>
          <a:noFill/>
          <a:ln>
            <a:noFill/>
          </a:ln>
        </p:spPr>
        <p:txBody>
          <a:bodyPr spcFirstLastPara="1" wrap="square" lIns="94175" tIns="47075" rIns="94175" bIns="47075" anchor="t" anchorCtr="0">
            <a:noAutofit/>
          </a:bodyPr>
          <a:lstStyle/>
          <a:p>
            <a:pPr marL="0" lvl="0" indent="0" algn="l" rtl="0">
              <a:spcBef>
                <a:spcPts val="0"/>
              </a:spcBef>
              <a:spcAft>
                <a:spcPts val="0"/>
              </a:spcAft>
              <a:buSzPts val="300"/>
              <a:buNone/>
            </a:pPr>
            <a:r>
              <a:rPr lang="en-US">
                <a:latin typeface="Verdana"/>
                <a:ea typeface="Verdana"/>
                <a:cs typeface="Verdana"/>
                <a:sym typeface="Verdana"/>
              </a:rPr>
              <a:t>Use Verdana</a:t>
            </a:r>
            <a:endParaRPr/>
          </a:p>
          <a:p>
            <a:pPr marL="0" lvl="0" indent="0" algn="l" rtl="0">
              <a:spcBef>
                <a:spcPts val="0"/>
              </a:spcBef>
              <a:spcAft>
                <a:spcPts val="0"/>
              </a:spcAft>
              <a:buSzPts val="300"/>
              <a:buNone/>
            </a:pPr>
            <a:r>
              <a:rPr lang="en-US">
                <a:latin typeface="Verdana"/>
                <a:ea typeface="Verdana"/>
                <a:cs typeface="Verdana"/>
                <a:sym typeface="Verdana"/>
              </a:rPr>
              <a:t>Titles should be 36 point</a:t>
            </a:r>
            <a:endParaRPr/>
          </a:p>
          <a:p>
            <a:pPr marL="0" lvl="0" indent="0" algn="l" rtl="0">
              <a:spcBef>
                <a:spcPts val="0"/>
              </a:spcBef>
              <a:spcAft>
                <a:spcPts val="0"/>
              </a:spcAft>
              <a:buSzPts val="300"/>
              <a:buNone/>
            </a:pPr>
            <a:r>
              <a:rPr lang="en-US">
                <a:latin typeface="Verdana"/>
                <a:ea typeface="Verdana"/>
                <a:cs typeface="Verdana"/>
                <a:sym typeface="Verdana"/>
              </a:rPr>
              <a:t>Body text should be 20</a:t>
            </a:r>
            <a:endParaRPr>
              <a:latin typeface="Verdana"/>
              <a:ea typeface="Verdana"/>
              <a:cs typeface="Verdana"/>
              <a:sym typeface="Verdana"/>
            </a:endParaRPr>
          </a:p>
        </p:txBody>
      </p:sp>
      <p:sp>
        <p:nvSpPr>
          <p:cNvPr id="1166" name="Google Shape;1166;g5b7f2bf56d_4_826:notes"/>
          <p:cNvSpPr txBox="1">
            <a:spLocks noGrp="1"/>
          </p:cNvSpPr>
          <p:nvPr>
            <p:ph type="sldNum" idx="12"/>
          </p:nvPr>
        </p:nvSpPr>
        <p:spPr>
          <a:xfrm>
            <a:off x="5316168" y="6743103"/>
            <a:ext cx="4067100" cy="354900"/>
          </a:xfrm>
          <a:prstGeom prst="rect">
            <a:avLst/>
          </a:prstGeom>
          <a:noFill/>
          <a:ln>
            <a:noFill/>
          </a:ln>
        </p:spPr>
        <p:txBody>
          <a:bodyPr spcFirstLastPara="1" wrap="square" lIns="94175" tIns="47075" rIns="94175" bIns="47075" anchor="b" anchorCtr="0">
            <a:noAutofit/>
          </a:bodyPr>
          <a:lstStyle/>
          <a:p>
            <a:pPr marL="0" lvl="0" indent="0" algn="r" rtl="0">
              <a:lnSpc>
                <a:spcPct val="100000"/>
              </a:lnSpc>
              <a:spcBef>
                <a:spcPts val="0"/>
              </a:spcBef>
              <a:spcAft>
                <a:spcPts val="0"/>
              </a:spcAft>
              <a:buClr>
                <a:schemeClr val="dk1"/>
              </a:buClr>
              <a:buSzPts val="300"/>
              <a:buFont typeface="Calibri"/>
              <a:buNone/>
            </a:pPr>
            <a:fld id="{00000000-1234-1234-1234-123412341234}" type="slidenum">
              <a:rPr lang="en-US" sz="1200">
                <a:solidFill>
                  <a:schemeClr val="dk1"/>
                </a:solidFill>
                <a:latin typeface="Calibri"/>
                <a:ea typeface="Calibri"/>
                <a:cs typeface="Calibri"/>
                <a:sym typeface="Calibri"/>
              </a:rPr>
              <a:t>81</a:t>
            </a:fld>
            <a:endParaRPr sz="1200">
              <a:solidFill>
                <a:schemeClr val="dk1"/>
              </a:solidFill>
              <a:latin typeface="Calibri"/>
              <a:ea typeface="Calibri"/>
              <a:cs typeface="Calibri"/>
              <a:sym typeface="Calibri"/>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3"/>
        <p:cNvGrpSpPr/>
        <p:nvPr/>
      </p:nvGrpSpPr>
      <p:grpSpPr>
        <a:xfrm>
          <a:off x="0" y="0"/>
          <a:ext cx="0" cy="0"/>
          <a:chOff x="0" y="0"/>
          <a:chExt cx="0" cy="0"/>
        </a:xfrm>
      </p:grpSpPr>
      <p:sp>
        <p:nvSpPr>
          <p:cNvPr id="1174" name="Google Shape;1174;p17:notes"/>
          <p:cNvSpPr txBox="1">
            <a:spLocks noGrp="1"/>
          </p:cNvSpPr>
          <p:nvPr>
            <p:ph type="body" idx="1"/>
          </p:nvPr>
        </p:nvSpPr>
        <p:spPr>
          <a:xfrm>
            <a:off x="938532" y="3372168"/>
            <a:ext cx="7508239" cy="3194685"/>
          </a:xfrm>
          <a:prstGeom prst="rect">
            <a:avLst/>
          </a:prstGeom>
        </p:spPr>
        <p:txBody>
          <a:bodyPr spcFirstLastPara="1" wrap="square" lIns="94175" tIns="94175" rIns="94175" bIns="94175" anchor="t" anchorCtr="0">
            <a:noAutofit/>
          </a:bodyPr>
          <a:lstStyle/>
          <a:p>
            <a:pPr marL="0" lvl="0" indent="0" algn="l" rtl="0">
              <a:spcBef>
                <a:spcPts val="0"/>
              </a:spcBef>
              <a:spcAft>
                <a:spcPts val="0"/>
              </a:spcAft>
              <a:buNone/>
            </a:pPr>
            <a:endParaRPr/>
          </a:p>
        </p:txBody>
      </p:sp>
      <p:sp>
        <p:nvSpPr>
          <p:cNvPr id="1175" name="Google Shape;1175;p17:notes"/>
          <p:cNvSpPr>
            <a:spLocks noGrp="1" noRot="1" noChangeAspect="1"/>
          </p:cNvSpPr>
          <p:nvPr>
            <p:ph type="sldImg" idx="2"/>
          </p:nvPr>
        </p:nvSpPr>
        <p:spPr>
          <a:xfrm>
            <a:off x="2919413" y="531813"/>
            <a:ext cx="3548062" cy="266223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3"/>
        <p:cNvGrpSpPr/>
        <p:nvPr/>
      </p:nvGrpSpPr>
      <p:grpSpPr>
        <a:xfrm>
          <a:off x="0" y="0"/>
          <a:ext cx="0" cy="0"/>
          <a:chOff x="0" y="0"/>
          <a:chExt cx="0" cy="0"/>
        </a:xfrm>
      </p:grpSpPr>
      <p:sp>
        <p:nvSpPr>
          <p:cNvPr id="1174" name="Google Shape;1174;p17:notes"/>
          <p:cNvSpPr txBox="1">
            <a:spLocks noGrp="1"/>
          </p:cNvSpPr>
          <p:nvPr>
            <p:ph type="body" idx="1"/>
          </p:nvPr>
        </p:nvSpPr>
        <p:spPr>
          <a:xfrm>
            <a:off x="938532" y="3372168"/>
            <a:ext cx="7508239" cy="3194685"/>
          </a:xfrm>
          <a:prstGeom prst="rect">
            <a:avLst/>
          </a:prstGeom>
        </p:spPr>
        <p:txBody>
          <a:bodyPr spcFirstLastPara="1" wrap="square" lIns="94175" tIns="94175" rIns="94175" bIns="94175" anchor="t" anchorCtr="0">
            <a:noAutofit/>
          </a:bodyPr>
          <a:lstStyle/>
          <a:p>
            <a:pPr marR="0" lvl="0" algn="l" rtl="0">
              <a:lnSpc>
                <a:spcPct val="100000"/>
              </a:lnSpc>
              <a:spcBef>
                <a:spcPts val="0"/>
              </a:spcBef>
              <a:spcAft>
                <a:spcPts val="0"/>
              </a:spcAft>
              <a:buClr>
                <a:srgbClr val="000000"/>
              </a:buClr>
              <a:buSzPts val="2000"/>
            </a:pPr>
            <a:r>
              <a:rPr lang="en-US" sz="2400" dirty="0" err="1">
                <a:latin typeface="Calibri"/>
                <a:ea typeface="Calibri"/>
                <a:cs typeface="Calibri"/>
                <a:sym typeface="Calibri"/>
              </a:rPr>
              <a:t>Desmos</a:t>
            </a:r>
            <a:r>
              <a:rPr lang="en-US" sz="2400" dirty="0">
                <a:latin typeface="Calibri"/>
                <a:ea typeface="Calibri"/>
                <a:cs typeface="Calibri"/>
                <a:sym typeface="Calibri"/>
              </a:rPr>
              <a:t> Classroom Activities – digital mathematics activities</a:t>
            </a:r>
          </a:p>
          <a:p>
            <a:pPr marR="0" lvl="0" algn="l" rtl="0">
              <a:lnSpc>
                <a:spcPct val="100000"/>
              </a:lnSpc>
              <a:spcBef>
                <a:spcPts val="0"/>
              </a:spcBef>
              <a:spcAft>
                <a:spcPts val="0"/>
              </a:spcAft>
              <a:buClr>
                <a:srgbClr val="000000"/>
              </a:buClr>
              <a:buSzPts val="2000"/>
            </a:pPr>
            <a:endParaRPr lang="en-US" sz="2400" b="0" i="0" u="none" strike="noStrike" cap="none" dirty="0">
              <a:solidFill>
                <a:srgbClr val="000000"/>
              </a:solidFill>
              <a:latin typeface="Calibri"/>
              <a:ea typeface="Calibri"/>
              <a:cs typeface="Calibri"/>
              <a:sym typeface="Calibri"/>
            </a:endParaRPr>
          </a:p>
          <a:p>
            <a:pPr marL="342900" marR="0" lvl="0" indent="-342900" algn="l" rtl="0">
              <a:lnSpc>
                <a:spcPct val="100000"/>
              </a:lnSpc>
              <a:spcBef>
                <a:spcPts val="0"/>
              </a:spcBef>
              <a:spcAft>
                <a:spcPts val="0"/>
              </a:spcAft>
              <a:buClr>
                <a:srgbClr val="000000"/>
              </a:buClr>
              <a:buSzPts val="2000"/>
              <a:buFont typeface="Arial" panose="020B0604020202020204" pitchFamily="34" charset="0"/>
              <a:buChar char="•"/>
            </a:pPr>
            <a:r>
              <a:rPr lang="en-US" sz="2400" dirty="0">
                <a:latin typeface="Calibri"/>
                <a:ea typeface="Calibri"/>
                <a:cs typeface="Calibri"/>
                <a:sym typeface="Calibri"/>
              </a:rPr>
              <a:t>Aligned to 2016 Virginia Mathematics Standards of Learning </a:t>
            </a:r>
          </a:p>
          <a:p>
            <a:pPr lvl="3">
              <a:buSzPts val="2000"/>
            </a:pPr>
            <a:r>
              <a:rPr lang="en-US" sz="2400" b="0" i="0" u="none" strike="noStrike" cap="none" dirty="0">
                <a:solidFill>
                  <a:srgbClr val="000000"/>
                </a:solidFill>
                <a:latin typeface="Calibri"/>
                <a:ea typeface="Calibri"/>
                <a:cs typeface="Calibri"/>
                <a:sym typeface="Calibri"/>
              </a:rPr>
              <a:t>	- Includes activities that were:</a:t>
            </a:r>
            <a:endParaRPr lang="en-US" sz="2400" dirty="0">
              <a:latin typeface="Calibri"/>
              <a:ea typeface="Calibri"/>
              <a:cs typeface="Calibri"/>
              <a:sym typeface="Calibri"/>
            </a:endParaRPr>
          </a:p>
          <a:p>
            <a:pPr lvl="2">
              <a:buSzPts val="2000"/>
            </a:pPr>
            <a:r>
              <a:rPr lang="en-US" sz="2400" b="0" i="0" u="none" strike="noStrike" cap="none" dirty="0">
                <a:solidFill>
                  <a:srgbClr val="000000"/>
                </a:solidFill>
                <a:latin typeface="Calibri"/>
                <a:ea typeface="Calibri"/>
                <a:cs typeface="Calibri"/>
                <a:sym typeface="Calibri"/>
              </a:rPr>
              <a:t>		Not modified (already align to 2016 SOL)</a:t>
            </a:r>
          </a:p>
          <a:p>
            <a:pPr lvl="2">
              <a:buSzPts val="2000"/>
            </a:pPr>
            <a:r>
              <a:rPr lang="en-US" sz="2400" dirty="0">
                <a:latin typeface="Calibri"/>
                <a:ea typeface="Calibri"/>
                <a:cs typeface="Calibri"/>
                <a:sym typeface="Calibri"/>
              </a:rPr>
              <a:t>		Modified to align to 2016 SOL</a:t>
            </a:r>
          </a:p>
          <a:p>
            <a:pPr lvl="2">
              <a:buSzPts val="2000"/>
            </a:pPr>
            <a:r>
              <a:rPr lang="en-US" sz="2400" dirty="0">
                <a:latin typeface="Calibri"/>
                <a:ea typeface="Calibri"/>
                <a:cs typeface="Calibri"/>
                <a:sym typeface="Calibri"/>
              </a:rPr>
              <a:t>		Newly designed to align to 2016 SOL</a:t>
            </a:r>
          </a:p>
          <a:p>
            <a:pPr marL="342900" lvl="2" indent="-342900">
              <a:buSzPts val="2000"/>
              <a:buFont typeface="Arial" panose="020B0604020202020204" pitchFamily="34" charset="0"/>
              <a:buChar char="•"/>
            </a:pPr>
            <a:r>
              <a:rPr lang="en-US" sz="2400" dirty="0">
                <a:latin typeface="Calibri"/>
                <a:ea typeface="Calibri"/>
                <a:cs typeface="Calibri"/>
                <a:sym typeface="Calibri"/>
              </a:rPr>
              <a:t>Logs created to provide links and descriptions of activities sorted by 2016 SOL</a:t>
            </a:r>
            <a:endParaRPr lang="en-US" sz="2400" b="0" i="0" u="none" strike="noStrike" cap="none" dirty="0">
              <a:solidFill>
                <a:srgbClr val="000000"/>
              </a:solidFill>
              <a:latin typeface="Calibri"/>
              <a:ea typeface="Calibri"/>
              <a:cs typeface="Calibri"/>
              <a:sym typeface="Calibri"/>
            </a:endParaRPr>
          </a:p>
          <a:p>
            <a:pPr marL="0" lvl="0" indent="0" algn="l" rtl="0">
              <a:spcBef>
                <a:spcPts val="0"/>
              </a:spcBef>
              <a:spcAft>
                <a:spcPts val="0"/>
              </a:spcAft>
              <a:buNone/>
            </a:pPr>
            <a:endParaRPr dirty="0"/>
          </a:p>
        </p:txBody>
      </p:sp>
      <p:sp>
        <p:nvSpPr>
          <p:cNvPr id="1175" name="Google Shape;1175;p17:notes"/>
          <p:cNvSpPr>
            <a:spLocks noGrp="1" noRot="1" noChangeAspect="1"/>
          </p:cNvSpPr>
          <p:nvPr>
            <p:ph type="sldImg" idx="2"/>
          </p:nvPr>
        </p:nvSpPr>
        <p:spPr>
          <a:xfrm>
            <a:off x="2919413" y="531813"/>
            <a:ext cx="3548062" cy="266223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9880515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2919413" y="531813"/>
            <a:ext cx="3548062" cy="266223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8" name="Shape 108"/>
          <p:cNvSpPr txBox="1">
            <a:spLocks noGrp="1"/>
          </p:cNvSpPr>
          <p:nvPr>
            <p:ph type="body" idx="1"/>
          </p:nvPr>
        </p:nvSpPr>
        <p:spPr>
          <a:xfrm>
            <a:off x="938532" y="3372168"/>
            <a:ext cx="7508239" cy="3194685"/>
          </a:xfrm>
          <a:prstGeom prst="rect">
            <a:avLst/>
          </a:prstGeom>
          <a:noFill/>
          <a:ln>
            <a:noFill/>
          </a:ln>
        </p:spPr>
        <p:txBody>
          <a:bodyPr lIns="94177" tIns="47076" rIns="94177" bIns="47076" anchor="t" anchorCtr="0">
            <a:noAutofit/>
          </a:bodyPr>
          <a:lstStyle/>
          <a:p>
            <a:pPr>
              <a:buSzPct val="25000"/>
            </a:pPr>
            <a:r>
              <a:rPr lang="en-US" sz="1200" b="0" i="0" u="none" strike="noStrike" kern="1200" cap="none" dirty="0">
                <a:solidFill>
                  <a:schemeClr val="dk1"/>
                </a:solidFill>
                <a:effectLst/>
                <a:latin typeface="Calibri"/>
                <a:ea typeface="Calibri"/>
                <a:cs typeface="Calibri"/>
                <a:sym typeface="Calibri"/>
              </a:rPr>
              <a:t>Provide participants a list of resources to find tasks (bit.ly site), including VDOE work on writing tasks. </a:t>
            </a: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109" name="Shape 109"/>
          <p:cNvSpPr txBox="1">
            <a:spLocks noGrp="1"/>
          </p:cNvSpPr>
          <p:nvPr>
            <p:ph type="sldNum" idx="12"/>
          </p:nvPr>
        </p:nvSpPr>
        <p:spPr>
          <a:xfrm>
            <a:off x="5316168" y="6743103"/>
            <a:ext cx="4066962" cy="354965"/>
          </a:xfrm>
          <a:prstGeom prst="rect">
            <a:avLst/>
          </a:prstGeom>
          <a:noFill/>
          <a:ln>
            <a:noFill/>
          </a:ln>
        </p:spPr>
        <p:txBody>
          <a:bodyPr lIns="94177" tIns="47076" rIns="94177" bIns="47076" anchor="b" anchorCtr="0">
            <a:noAutofit/>
          </a:bodyPr>
          <a:lstStyle/>
          <a:p>
            <a:pPr algn="r">
              <a:buClr>
                <a:schemeClr val="dk1"/>
              </a:buClr>
              <a:buSzPct val="25000"/>
            </a:pPr>
            <a:fld id="{00000000-1234-1234-1234-123412341234}" type="slidenum">
              <a:rPr lang="en-US" sz="1200">
                <a:solidFill>
                  <a:schemeClr val="dk1"/>
                </a:solidFill>
                <a:latin typeface="Calibri"/>
                <a:ea typeface="Calibri"/>
                <a:cs typeface="Calibri"/>
                <a:sym typeface="Calibri"/>
              </a:rPr>
              <a:pPr algn="r">
                <a:buClr>
                  <a:schemeClr val="dk1"/>
                </a:buClr>
                <a:buSzPct val="25000"/>
              </a:pPr>
              <a:t>84</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487511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g5b7f2bf56d_4_25:notes"/>
          <p:cNvSpPr>
            <a:spLocks noGrp="1" noRot="1" noChangeAspect="1"/>
          </p:cNvSpPr>
          <p:nvPr>
            <p:ph type="sldImg" idx="2"/>
          </p:nvPr>
        </p:nvSpPr>
        <p:spPr>
          <a:xfrm>
            <a:off x="2919413" y="531813"/>
            <a:ext cx="3548062" cy="26622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9" name="Google Shape;429;g5b7f2bf56d_4_25:notes"/>
          <p:cNvSpPr txBox="1">
            <a:spLocks noGrp="1"/>
          </p:cNvSpPr>
          <p:nvPr>
            <p:ph type="body" idx="1"/>
          </p:nvPr>
        </p:nvSpPr>
        <p:spPr>
          <a:xfrm>
            <a:off x="938532" y="3372168"/>
            <a:ext cx="7508100" cy="3194700"/>
          </a:xfrm>
          <a:prstGeom prst="rect">
            <a:avLst/>
          </a:prstGeom>
          <a:noFill/>
          <a:ln>
            <a:noFill/>
          </a:ln>
        </p:spPr>
        <p:txBody>
          <a:bodyPr spcFirstLastPara="1" wrap="square" lIns="94175" tIns="47075" rIns="94175" bIns="47075" anchor="t" anchorCtr="0">
            <a:noAutofit/>
          </a:bodyPr>
          <a:lstStyle/>
          <a:p>
            <a:pPr marL="0" lvl="0" indent="0" algn="l" rtl="0">
              <a:spcBef>
                <a:spcPts val="0"/>
              </a:spcBef>
              <a:spcAft>
                <a:spcPts val="0"/>
              </a:spcAft>
              <a:buNone/>
            </a:pPr>
            <a:r>
              <a:rPr lang="en-US" dirty="0" smtClean="0"/>
              <a:t>Complete guide, watch video, complete</a:t>
            </a:r>
            <a:r>
              <a:rPr lang="en-US" baseline="0" dirty="0" smtClean="0"/>
              <a:t> 2</a:t>
            </a:r>
            <a:r>
              <a:rPr lang="en-US" baseline="30000" dirty="0" smtClean="0"/>
              <a:t>nd</a:t>
            </a:r>
            <a:r>
              <a:rPr lang="en-US" baseline="0" dirty="0" smtClean="0"/>
              <a:t> column, then show answer key on next slide</a:t>
            </a:r>
          </a:p>
          <a:p>
            <a:pPr marL="0" lvl="0" indent="0" algn="l" rtl="0">
              <a:spcBef>
                <a:spcPts val="0"/>
              </a:spcBef>
              <a:spcAft>
                <a:spcPts val="0"/>
              </a:spcAft>
              <a:buNone/>
            </a:pPr>
            <a:r>
              <a:rPr lang="en-US" baseline="0" dirty="0" smtClean="0"/>
              <a:t>2/3 of guides will be regular with 1/3 differentiated.</a:t>
            </a:r>
            <a:endParaRPr lang="en-US" dirty="0" smtClean="0"/>
          </a:p>
          <a:p>
            <a:pPr marL="0" lvl="0" indent="0" algn="l" rtl="0">
              <a:spcBef>
                <a:spcPts val="0"/>
              </a:spcBef>
              <a:spcAft>
                <a:spcPts val="0"/>
              </a:spcAft>
              <a:buSzPts val="300"/>
              <a:buNone/>
            </a:pPr>
            <a:endParaRPr dirty="0">
              <a:latin typeface="Verdana"/>
              <a:ea typeface="Verdana"/>
              <a:cs typeface="Verdana"/>
              <a:sym typeface="Verdana"/>
            </a:endParaRPr>
          </a:p>
        </p:txBody>
      </p:sp>
      <p:sp>
        <p:nvSpPr>
          <p:cNvPr id="430" name="Google Shape;430;g5b7f2bf56d_4_25:notes"/>
          <p:cNvSpPr txBox="1">
            <a:spLocks noGrp="1"/>
          </p:cNvSpPr>
          <p:nvPr>
            <p:ph type="sldNum" idx="12"/>
          </p:nvPr>
        </p:nvSpPr>
        <p:spPr>
          <a:xfrm>
            <a:off x="5316168" y="6743103"/>
            <a:ext cx="4067100" cy="354900"/>
          </a:xfrm>
          <a:prstGeom prst="rect">
            <a:avLst/>
          </a:prstGeom>
          <a:noFill/>
          <a:ln>
            <a:noFill/>
          </a:ln>
        </p:spPr>
        <p:txBody>
          <a:bodyPr spcFirstLastPara="1" wrap="square" lIns="94175" tIns="47075" rIns="94175" bIns="47075" anchor="b" anchorCtr="0">
            <a:noAutofit/>
          </a:bodyPr>
          <a:lstStyle/>
          <a:p>
            <a:pPr marL="0" lvl="0" indent="0" algn="r" rtl="0">
              <a:lnSpc>
                <a:spcPct val="100000"/>
              </a:lnSpc>
              <a:spcBef>
                <a:spcPts val="0"/>
              </a:spcBef>
              <a:spcAft>
                <a:spcPts val="0"/>
              </a:spcAft>
              <a:buClr>
                <a:schemeClr val="dk1"/>
              </a:buClr>
              <a:buSzPts val="300"/>
              <a:buFont typeface="Calibri"/>
              <a:buNone/>
            </a:pPr>
            <a:fld id="{00000000-1234-1234-1234-123412341234}" type="slidenum">
              <a:rPr lang="en-US" sz="1200">
                <a:solidFill>
                  <a:schemeClr val="dk1"/>
                </a:solidFill>
                <a:latin typeface="Calibri"/>
                <a:ea typeface="Calibri"/>
                <a:cs typeface="Calibri"/>
                <a:sym typeface="Calibri"/>
              </a:rPr>
              <a:t>19</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109241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a:t>
            </a:r>
            <a:r>
              <a:rPr lang="en-US" baseline="0" dirty="0"/>
              <a:t> will remind participants that there were two different versions – one is differentiated to show that there would be 4 False answerers. When reviewing the answers, call on the participants to see how they made corrections to the false statements.</a:t>
            </a:r>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20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169836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g5b7f2bf56d_7_71:notes"/>
          <p:cNvSpPr>
            <a:spLocks noGrp="1" noRot="1" noChangeAspect="1"/>
          </p:cNvSpPr>
          <p:nvPr>
            <p:ph type="sldImg" idx="2"/>
          </p:nvPr>
        </p:nvSpPr>
        <p:spPr>
          <a:xfrm>
            <a:off x="2919413" y="531813"/>
            <a:ext cx="3548062" cy="26622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5" name="Google Shape;455;g5b7f2bf56d_7_71:notes"/>
          <p:cNvSpPr txBox="1">
            <a:spLocks noGrp="1"/>
          </p:cNvSpPr>
          <p:nvPr>
            <p:ph type="body" idx="1"/>
          </p:nvPr>
        </p:nvSpPr>
        <p:spPr>
          <a:xfrm>
            <a:off x="938532" y="3372168"/>
            <a:ext cx="7508100" cy="3194700"/>
          </a:xfrm>
          <a:prstGeom prst="rect">
            <a:avLst/>
          </a:prstGeom>
          <a:noFill/>
          <a:ln>
            <a:noFill/>
          </a:ln>
        </p:spPr>
        <p:txBody>
          <a:bodyPr spcFirstLastPara="1" wrap="square" lIns="94175" tIns="47075" rIns="94175" bIns="47075" anchor="t" anchorCtr="0">
            <a:noAutofit/>
          </a:bodyPr>
          <a:lstStyle/>
          <a:p>
            <a:pPr marL="0" lvl="0" indent="0" algn="l" rtl="0">
              <a:spcBef>
                <a:spcPts val="0"/>
              </a:spcBef>
              <a:spcAft>
                <a:spcPts val="0"/>
              </a:spcAft>
              <a:buSzPts val="300"/>
              <a:buNone/>
            </a:pPr>
            <a:r>
              <a:rPr lang="en-US" dirty="0">
                <a:latin typeface="Verdana"/>
                <a:ea typeface="Verdana"/>
                <a:cs typeface="Verdana"/>
                <a:sym typeface="Verdana"/>
              </a:rPr>
              <a:t>Presenters</a:t>
            </a:r>
            <a:r>
              <a:rPr lang="en-US" baseline="0" dirty="0">
                <a:latin typeface="Verdana"/>
                <a:ea typeface="Verdana"/>
                <a:cs typeface="Verdana"/>
                <a:sym typeface="Verdana"/>
              </a:rPr>
              <a:t> should have already created class codes.  </a:t>
            </a:r>
            <a:r>
              <a:rPr lang="en-US" dirty="0">
                <a:latin typeface="Verdana"/>
                <a:ea typeface="Verdana"/>
                <a:cs typeface="Verdana"/>
                <a:sym typeface="Verdana"/>
              </a:rPr>
              <a:t>At this point, limit</a:t>
            </a:r>
            <a:r>
              <a:rPr lang="en-US" baseline="0" dirty="0">
                <a:latin typeface="Verdana"/>
                <a:ea typeface="Verdana"/>
                <a:cs typeface="Verdana"/>
                <a:sym typeface="Verdana"/>
              </a:rPr>
              <a:t> participants to the first 3 slides.</a:t>
            </a:r>
          </a:p>
          <a:p>
            <a:pPr marL="0" marR="0" lvl="0" indent="0" algn="l" defTabSz="914400" rtl="0" eaLnBrk="1" fontAlgn="auto" latinLnBrk="0" hangingPunct="1">
              <a:lnSpc>
                <a:spcPct val="100000"/>
              </a:lnSpc>
              <a:spcBef>
                <a:spcPts val="0"/>
              </a:spcBef>
              <a:spcAft>
                <a:spcPts val="0"/>
              </a:spcAft>
              <a:buClr>
                <a:schemeClr val="dk1"/>
              </a:buClr>
              <a:buSzPts val="300"/>
              <a:buFont typeface="Calibri"/>
              <a:buNone/>
              <a:tabLst/>
              <a:defRPr/>
            </a:pPr>
            <a:r>
              <a:rPr lang="en-US" sz="1200" dirty="0">
                <a:latin typeface="Verdana" panose="020B0604030504040204" pitchFamily="34" charset="0"/>
                <a:ea typeface="Verdana" panose="020B0604030504040204" pitchFamily="34" charset="0"/>
                <a:hlinkClick r:id="rId3"/>
              </a:rPr>
              <a:t>https://teacher.desmos.com/activitybuilder/custom/5cffc3e35a559b0bfa5173d5</a:t>
            </a:r>
            <a:endParaRPr lang="en-US" sz="1200" dirty="0">
              <a:latin typeface="Verdana" panose="020B0604030504040204" pitchFamily="34" charset="0"/>
              <a:ea typeface="Verdana" panose="020B0604030504040204" pitchFamily="34" charset="0"/>
            </a:endParaRPr>
          </a:p>
          <a:p>
            <a:pPr marL="0" lvl="0" indent="0" algn="l" rtl="0">
              <a:spcBef>
                <a:spcPts val="0"/>
              </a:spcBef>
              <a:spcAft>
                <a:spcPts val="0"/>
              </a:spcAft>
              <a:buSzPts val="300"/>
              <a:buNone/>
            </a:pPr>
            <a:endParaRPr dirty="0">
              <a:latin typeface="Verdana"/>
              <a:ea typeface="Verdana"/>
              <a:cs typeface="Verdana"/>
              <a:sym typeface="Verdana"/>
            </a:endParaRPr>
          </a:p>
        </p:txBody>
      </p:sp>
      <p:sp>
        <p:nvSpPr>
          <p:cNvPr id="456" name="Google Shape;456;g5b7f2bf56d_7_71:notes"/>
          <p:cNvSpPr txBox="1">
            <a:spLocks noGrp="1"/>
          </p:cNvSpPr>
          <p:nvPr>
            <p:ph type="sldNum" idx="12"/>
          </p:nvPr>
        </p:nvSpPr>
        <p:spPr>
          <a:xfrm>
            <a:off x="5316168" y="6743103"/>
            <a:ext cx="4067100" cy="354900"/>
          </a:xfrm>
          <a:prstGeom prst="rect">
            <a:avLst/>
          </a:prstGeom>
          <a:noFill/>
          <a:ln>
            <a:noFill/>
          </a:ln>
        </p:spPr>
        <p:txBody>
          <a:bodyPr spcFirstLastPara="1" wrap="square" lIns="94175" tIns="47075" rIns="94175" bIns="47075" anchor="b" anchorCtr="0">
            <a:noAutofit/>
          </a:bodyPr>
          <a:lstStyle/>
          <a:p>
            <a:pPr marL="0" lvl="0" indent="0" algn="r" rtl="0">
              <a:lnSpc>
                <a:spcPct val="100000"/>
              </a:lnSpc>
              <a:spcBef>
                <a:spcPts val="0"/>
              </a:spcBef>
              <a:spcAft>
                <a:spcPts val="0"/>
              </a:spcAft>
              <a:buClr>
                <a:schemeClr val="dk1"/>
              </a:buClr>
              <a:buSzPts val="300"/>
              <a:buFont typeface="Calibri"/>
              <a:buNone/>
            </a:pPr>
            <a:fld id="{00000000-1234-1234-1234-123412341234}" type="slidenum">
              <a:rPr lang="en-US" sz="1200">
                <a:solidFill>
                  <a:schemeClr val="dk1"/>
                </a:solidFill>
                <a:latin typeface="Calibri"/>
                <a:ea typeface="Calibri"/>
                <a:cs typeface="Calibri"/>
                <a:sym typeface="Calibri"/>
              </a:rPr>
              <a:t>22</a:t>
            </a:fld>
            <a:endParaRPr sz="120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doe.virginia.gov/" TargetMode="Externa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doe.virginia.gov/" TargetMode="External"/><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doe.virginia.gov/" TargetMode="External"/><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685800" y="2130425"/>
            <a:ext cx="7772400" cy="1470023"/>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1pPr>
            <a:lvl2pPr marR="0" lvl="1" algn="l">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2pPr>
            <a:lvl3pPr marR="0" lvl="2" algn="l">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3pPr>
            <a:lvl4pPr marR="0" lvl="3" algn="l">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4pPr>
            <a:lvl5pPr marR="0" lvl="4" algn="l">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5pPr>
            <a:lvl6pPr marR="0" lvl="5" algn="ctr">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6pPr>
            <a:lvl7pPr marR="0" lvl="6" algn="ctr">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7pPr>
            <a:lvl8pPr marR="0" lvl="7" algn="ctr">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8pPr>
            <a:lvl9pPr marR="0" lvl="8" algn="ctr">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9pPr>
          </a:lstStyle>
          <a:p>
            <a:endParaRPr/>
          </a:p>
        </p:txBody>
      </p:sp>
      <p:sp>
        <p:nvSpPr>
          <p:cNvPr id="17" name="Google Shape;17;p2"/>
          <p:cNvSpPr txBox="1">
            <a:spLocks noGrp="1"/>
          </p:cNvSpPr>
          <p:nvPr>
            <p:ph type="subTitle" idx="1"/>
          </p:nvPr>
        </p:nvSpPr>
        <p:spPr>
          <a:xfrm>
            <a:off x="1371600" y="3886200"/>
            <a:ext cx="6400799" cy="1752600"/>
          </a:xfrm>
          <a:prstGeom prst="rect">
            <a:avLst/>
          </a:prstGeom>
          <a:noFill/>
          <a:ln>
            <a:noFill/>
          </a:ln>
        </p:spPr>
        <p:txBody>
          <a:bodyPr spcFirstLastPara="1" wrap="square" lIns="91425" tIns="91425" rIns="91425" bIns="91425" anchor="t" anchorCtr="0">
            <a:noAutofit/>
          </a:bodyPr>
          <a:lstStyle>
            <a:lvl1pPr marR="0" lvl="0" algn="ctr">
              <a:lnSpc>
                <a:spcPct val="100000"/>
              </a:lnSpc>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ctr">
              <a:lnSpc>
                <a:spcPct val="100000"/>
              </a:lnSpc>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ctr">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ctr">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4pPr>
            <a:lvl5pPr marR="0" lvl="4" algn="ctr">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5pPr>
            <a:lvl6pPr marR="0" lvl="5" algn="ctr">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ctr">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ctr">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ctr">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18" name="Google Shape;18;p2"/>
          <p:cNvSpPr txBox="1">
            <a:spLocks noGrp="1"/>
          </p:cNvSpPr>
          <p:nvPr>
            <p:ph type="dt" idx="10"/>
          </p:nvPr>
        </p:nvSpPr>
        <p:spPr>
          <a:xfrm>
            <a:off x="76200" y="6457948"/>
            <a:ext cx="2133598" cy="476251"/>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19" name="Google Shape;19;p2"/>
          <p:cNvSpPr txBox="1">
            <a:spLocks noGrp="1"/>
          </p:cNvSpPr>
          <p:nvPr>
            <p:ph type="ftr" idx="11"/>
          </p:nvPr>
        </p:nvSpPr>
        <p:spPr>
          <a:xfrm>
            <a:off x="3124200" y="6245225"/>
            <a:ext cx="2895600" cy="476251"/>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20" name="Google Shape;20;p2"/>
          <p:cNvSpPr txBox="1">
            <a:spLocks noGrp="1"/>
          </p:cNvSpPr>
          <p:nvPr>
            <p:ph type="sldNum" idx="12"/>
          </p:nvPr>
        </p:nvSpPr>
        <p:spPr>
          <a:xfrm>
            <a:off x="6858000" y="6477000"/>
            <a:ext cx="2133598" cy="476251"/>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6"/>
        <p:cNvGrpSpPr/>
        <p:nvPr/>
      </p:nvGrpSpPr>
      <p:grpSpPr>
        <a:xfrm>
          <a:off x="0" y="0"/>
          <a:ext cx="0" cy="0"/>
          <a:chOff x="0" y="0"/>
          <a:chExt cx="0" cy="0"/>
        </a:xfrm>
      </p:grpSpPr>
      <p:cxnSp>
        <p:nvCxnSpPr>
          <p:cNvPr id="77" name="Google Shape;77;p11"/>
          <p:cNvCxnSpPr/>
          <p:nvPr/>
        </p:nvCxnSpPr>
        <p:spPr>
          <a:xfrm>
            <a:off x="0" y="1504950"/>
            <a:ext cx="8991600" cy="0"/>
          </a:xfrm>
          <a:prstGeom prst="straightConnector1">
            <a:avLst/>
          </a:prstGeom>
          <a:noFill/>
          <a:ln w="44450" cap="rnd" cmpd="sng">
            <a:solidFill>
              <a:srgbClr val="000099"/>
            </a:solidFill>
            <a:prstDash val="solid"/>
            <a:round/>
            <a:headEnd type="none" w="sm" len="sm"/>
            <a:tailEnd type="none" w="sm" len="sm"/>
          </a:ln>
        </p:spPr>
      </p:cxnSp>
      <p:sp>
        <p:nvSpPr>
          <p:cNvPr id="78" name="Google Shape;78;p11"/>
          <p:cNvSpPr txBox="1">
            <a:spLocks noGrp="1"/>
          </p:cNvSpPr>
          <p:nvPr>
            <p:ph type="title"/>
          </p:nvPr>
        </p:nvSpPr>
        <p:spPr>
          <a:xfrm>
            <a:off x="0" y="457200"/>
            <a:ext cx="8229600" cy="11430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1pPr>
            <a:lvl2pPr marR="0" lvl="1" algn="l">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2pPr>
            <a:lvl3pPr marR="0" lvl="2" algn="l">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3pPr>
            <a:lvl4pPr marR="0" lvl="3" algn="l">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4pPr>
            <a:lvl5pPr marR="0" lvl="4" algn="l">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5pPr>
            <a:lvl6pPr marR="0" lvl="5" algn="ctr">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6pPr>
            <a:lvl7pPr marR="0" lvl="6" algn="ctr">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7pPr>
            <a:lvl8pPr marR="0" lvl="7" algn="ctr">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8pPr>
            <a:lvl9pPr marR="0" lvl="8" algn="ctr">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9pPr>
          </a:lstStyle>
          <a:p>
            <a:endParaRPr/>
          </a:p>
        </p:txBody>
      </p:sp>
      <p:sp>
        <p:nvSpPr>
          <p:cNvPr id="79" name="Google Shape;79;p11"/>
          <p:cNvSpPr txBox="1">
            <a:spLocks noGrp="1"/>
          </p:cNvSpPr>
          <p:nvPr>
            <p:ph type="body" idx="1"/>
          </p:nvPr>
        </p:nvSpPr>
        <p:spPr>
          <a:xfrm rot="5400000">
            <a:off x="2309017" y="-251617"/>
            <a:ext cx="4525963" cy="8229600"/>
          </a:xfrm>
          <a:prstGeom prst="rect">
            <a:avLst/>
          </a:prstGeom>
          <a:noFill/>
          <a:ln>
            <a:noFill/>
          </a:ln>
        </p:spPr>
        <p:txBody>
          <a:bodyPr spcFirstLastPara="1" wrap="square" lIns="91425" tIns="91425" rIns="91425" bIns="91425" anchor="t" anchorCtr="0">
            <a:noAutofit/>
          </a:bodyPr>
          <a:lstStyle>
            <a:lvl1pPr marL="457200" marR="0" lvl="0" indent="-431800" algn="l">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4pPr>
            <a:lvl5pPr marL="2286000" marR="0" lvl="4"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0" name="Google Shape;80;p11"/>
          <p:cNvSpPr txBox="1">
            <a:spLocks noGrp="1"/>
          </p:cNvSpPr>
          <p:nvPr>
            <p:ph type="dt" idx="10"/>
          </p:nvPr>
        </p:nvSpPr>
        <p:spPr>
          <a:xfrm>
            <a:off x="76200" y="6457948"/>
            <a:ext cx="2133598" cy="476251"/>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81" name="Google Shape;81;p11"/>
          <p:cNvSpPr txBox="1">
            <a:spLocks noGrp="1"/>
          </p:cNvSpPr>
          <p:nvPr>
            <p:ph type="ftr" idx="11"/>
          </p:nvPr>
        </p:nvSpPr>
        <p:spPr>
          <a:xfrm>
            <a:off x="3124200" y="6245225"/>
            <a:ext cx="2895600" cy="476251"/>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82" name="Google Shape;82;p11"/>
          <p:cNvSpPr txBox="1">
            <a:spLocks noGrp="1"/>
          </p:cNvSpPr>
          <p:nvPr>
            <p:ph type="sldNum" idx="12"/>
          </p:nvPr>
        </p:nvSpPr>
        <p:spPr>
          <a:xfrm>
            <a:off x="6858000" y="6477000"/>
            <a:ext cx="2133598" cy="476251"/>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3"/>
        <p:cNvGrpSpPr/>
        <p:nvPr/>
      </p:nvGrpSpPr>
      <p:grpSpPr>
        <a:xfrm>
          <a:off x="0" y="0"/>
          <a:ext cx="0" cy="0"/>
          <a:chOff x="0" y="0"/>
          <a:chExt cx="0" cy="0"/>
        </a:xfrm>
      </p:grpSpPr>
      <p:sp>
        <p:nvSpPr>
          <p:cNvPr id="84" name="Google Shape;84;p12"/>
          <p:cNvSpPr txBox="1">
            <a:spLocks noGrp="1"/>
          </p:cNvSpPr>
          <p:nvPr>
            <p:ph type="title"/>
          </p:nvPr>
        </p:nvSpPr>
        <p:spPr>
          <a:xfrm rot="5400000">
            <a:off x="4732336" y="2171701"/>
            <a:ext cx="5851525" cy="20574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1pPr>
            <a:lvl2pPr marR="0" lvl="1" algn="l">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2pPr>
            <a:lvl3pPr marR="0" lvl="2" algn="l">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3pPr>
            <a:lvl4pPr marR="0" lvl="3" algn="l">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4pPr>
            <a:lvl5pPr marR="0" lvl="4" algn="l">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5pPr>
            <a:lvl6pPr marR="0" lvl="5" algn="ctr">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6pPr>
            <a:lvl7pPr marR="0" lvl="6" algn="ctr">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7pPr>
            <a:lvl8pPr marR="0" lvl="7" algn="ctr">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8pPr>
            <a:lvl9pPr marR="0" lvl="8" algn="ctr">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9pPr>
          </a:lstStyle>
          <a:p>
            <a:endParaRPr/>
          </a:p>
        </p:txBody>
      </p:sp>
      <p:sp>
        <p:nvSpPr>
          <p:cNvPr id="85" name="Google Shape;85;p12"/>
          <p:cNvSpPr txBox="1">
            <a:spLocks noGrp="1"/>
          </p:cNvSpPr>
          <p:nvPr>
            <p:ph type="body" idx="1"/>
          </p:nvPr>
        </p:nvSpPr>
        <p:spPr>
          <a:xfrm rot="5400000">
            <a:off x="541336" y="190501"/>
            <a:ext cx="5851525" cy="6019798"/>
          </a:xfrm>
          <a:prstGeom prst="rect">
            <a:avLst/>
          </a:prstGeom>
          <a:noFill/>
          <a:ln>
            <a:noFill/>
          </a:ln>
        </p:spPr>
        <p:txBody>
          <a:bodyPr spcFirstLastPara="1" wrap="square" lIns="91425" tIns="91425" rIns="91425" bIns="91425" anchor="t" anchorCtr="0">
            <a:noAutofit/>
          </a:bodyPr>
          <a:lstStyle>
            <a:lvl1pPr marL="457200" marR="0" lvl="0" indent="-431800" algn="l">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4pPr>
            <a:lvl5pPr marL="2286000" marR="0" lvl="4"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6" name="Google Shape;86;p12"/>
          <p:cNvSpPr txBox="1">
            <a:spLocks noGrp="1"/>
          </p:cNvSpPr>
          <p:nvPr>
            <p:ph type="dt" idx="10"/>
          </p:nvPr>
        </p:nvSpPr>
        <p:spPr>
          <a:xfrm>
            <a:off x="76200" y="6457948"/>
            <a:ext cx="2133598" cy="476251"/>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87" name="Google Shape;87;p12"/>
          <p:cNvSpPr txBox="1">
            <a:spLocks noGrp="1"/>
          </p:cNvSpPr>
          <p:nvPr>
            <p:ph type="ftr" idx="11"/>
          </p:nvPr>
        </p:nvSpPr>
        <p:spPr>
          <a:xfrm>
            <a:off x="3124200" y="6245225"/>
            <a:ext cx="2895600" cy="476251"/>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88" name="Google Shape;88;p12"/>
          <p:cNvSpPr txBox="1">
            <a:spLocks noGrp="1"/>
          </p:cNvSpPr>
          <p:nvPr>
            <p:ph type="sldNum" idx="12"/>
          </p:nvPr>
        </p:nvSpPr>
        <p:spPr>
          <a:xfrm>
            <a:off x="6858000" y="6477000"/>
            <a:ext cx="2133598" cy="476251"/>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95"/>
        <p:cNvGrpSpPr/>
        <p:nvPr/>
      </p:nvGrpSpPr>
      <p:grpSpPr>
        <a:xfrm>
          <a:off x="0" y="0"/>
          <a:ext cx="0" cy="0"/>
          <a:chOff x="0" y="0"/>
          <a:chExt cx="0" cy="0"/>
        </a:xfrm>
      </p:grpSpPr>
      <p:sp>
        <p:nvSpPr>
          <p:cNvPr id="96" name="Google Shape;96;p14"/>
          <p:cNvSpPr txBox="1">
            <a:spLocks noGrp="1"/>
          </p:cNvSpPr>
          <p:nvPr>
            <p:ph type="title"/>
          </p:nvPr>
        </p:nvSpPr>
        <p:spPr>
          <a:xfrm>
            <a:off x="0" y="457200"/>
            <a:ext cx="8229600" cy="1143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97" name="Google Shape;97;p14"/>
          <p:cNvSpPr txBox="1">
            <a:spLocks noGrp="1"/>
          </p:cNvSpPr>
          <p:nvPr>
            <p:ph type="body" idx="1"/>
          </p:nvPr>
        </p:nvSpPr>
        <p:spPr>
          <a:xfrm>
            <a:off x="457200" y="1535113"/>
            <a:ext cx="4040100" cy="639900"/>
          </a:xfrm>
          <a:prstGeom prst="rect">
            <a:avLst/>
          </a:prstGeom>
          <a:noFill/>
          <a:ln>
            <a:noFill/>
          </a:ln>
        </p:spPr>
        <p:txBody>
          <a:bodyPr spcFirstLastPara="1" wrap="square" lIns="91425" tIns="45700" rIns="91425" bIns="45700" anchor="b" anchorCtr="0">
            <a:noAutofit/>
          </a:bodyPr>
          <a:lstStyle>
            <a:lvl1pPr marL="457200" lvl="0" indent="-228600" algn="l" rtl="0">
              <a:spcBef>
                <a:spcPts val="480"/>
              </a:spcBef>
              <a:spcAft>
                <a:spcPts val="0"/>
              </a:spcAft>
              <a:buClr>
                <a:schemeClr val="dk1"/>
              </a:buClr>
              <a:buSzPts val="2400"/>
              <a:buFont typeface="Arial"/>
              <a:buNone/>
              <a:defRPr sz="2400" b="1"/>
            </a:lvl1pPr>
            <a:lvl2pPr marL="914400" lvl="1" indent="-228600" algn="l" rtl="0">
              <a:spcBef>
                <a:spcPts val="400"/>
              </a:spcBef>
              <a:spcAft>
                <a:spcPts val="0"/>
              </a:spcAft>
              <a:buClr>
                <a:schemeClr val="dk1"/>
              </a:buClr>
              <a:buSzPts val="2000"/>
              <a:buFont typeface="Arial"/>
              <a:buNone/>
              <a:defRPr sz="2000" b="1"/>
            </a:lvl2pPr>
            <a:lvl3pPr marL="1371600" lvl="2" indent="-228600" algn="l" rtl="0">
              <a:spcBef>
                <a:spcPts val="360"/>
              </a:spcBef>
              <a:spcAft>
                <a:spcPts val="0"/>
              </a:spcAft>
              <a:buClr>
                <a:schemeClr val="dk1"/>
              </a:buClr>
              <a:buSzPts val="1800"/>
              <a:buFont typeface="Arial"/>
              <a:buNone/>
              <a:defRPr sz="1800" b="1"/>
            </a:lvl3pPr>
            <a:lvl4pPr marL="1828800" lvl="3" indent="-228600" algn="l" rtl="0">
              <a:spcBef>
                <a:spcPts val="320"/>
              </a:spcBef>
              <a:spcAft>
                <a:spcPts val="0"/>
              </a:spcAft>
              <a:buClr>
                <a:schemeClr val="dk1"/>
              </a:buClr>
              <a:buSzPts val="1600"/>
              <a:buFont typeface="Arial"/>
              <a:buNone/>
              <a:defRPr sz="1600" b="1"/>
            </a:lvl4pPr>
            <a:lvl5pPr marL="2286000" lvl="4" indent="-228600" algn="l" rtl="0">
              <a:spcBef>
                <a:spcPts val="320"/>
              </a:spcBef>
              <a:spcAft>
                <a:spcPts val="0"/>
              </a:spcAft>
              <a:buClr>
                <a:schemeClr val="dk1"/>
              </a:buClr>
              <a:buSzPts val="1600"/>
              <a:buFont typeface="Arial"/>
              <a:buNone/>
              <a:defRPr sz="1600" b="1"/>
            </a:lvl5pPr>
            <a:lvl6pPr marL="2743200" lvl="5" indent="-228600" algn="l" rtl="0">
              <a:spcBef>
                <a:spcPts val="320"/>
              </a:spcBef>
              <a:spcAft>
                <a:spcPts val="0"/>
              </a:spcAft>
              <a:buClr>
                <a:schemeClr val="dk1"/>
              </a:buClr>
              <a:buSzPts val="1600"/>
              <a:buFont typeface="Arial"/>
              <a:buNone/>
              <a:defRPr sz="1600" b="1"/>
            </a:lvl6pPr>
            <a:lvl7pPr marL="3200400" lvl="6" indent="-228600" algn="l" rtl="0">
              <a:spcBef>
                <a:spcPts val="320"/>
              </a:spcBef>
              <a:spcAft>
                <a:spcPts val="0"/>
              </a:spcAft>
              <a:buClr>
                <a:schemeClr val="dk1"/>
              </a:buClr>
              <a:buSzPts val="1600"/>
              <a:buFont typeface="Arial"/>
              <a:buNone/>
              <a:defRPr sz="1600" b="1"/>
            </a:lvl7pPr>
            <a:lvl8pPr marL="3657600" lvl="7" indent="-228600" algn="l" rtl="0">
              <a:spcBef>
                <a:spcPts val="320"/>
              </a:spcBef>
              <a:spcAft>
                <a:spcPts val="0"/>
              </a:spcAft>
              <a:buClr>
                <a:schemeClr val="dk1"/>
              </a:buClr>
              <a:buSzPts val="1600"/>
              <a:buFont typeface="Arial"/>
              <a:buNone/>
              <a:defRPr sz="1600" b="1"/>
            </a:lvl8pPr>
            <a:lvl9pPr marL="4114800" lvl="8" indent="-228600" algn="l" rtl="0">
              <a:spcBef>
                <a:spcPts val="320"/>
              </a:spcBef>
              <a:spcAft>
                <a:spcPts val="0"/>
              </a:spcAft>
              <a:buClr>
                <a:schemeClr val="dk1"/>
              </a:buClr>
              <a:buSzPts val="1600"/>
              <a:buFont typeface="Arial"/>
              <a:buNone/>
              <a:defRPr sz="1600" b="1"/>
            </a:lvl9pPr>
          </a:lstStyle>
          <a:p>
            <a:endParaRPr/>
          </a:p>
        </p:txBody>
      </p:sp>
      <p:sp>
        <p:nvSpPr>
          <p:cNvPr id="98" name="Google Shape;98;p14"/>
          <p:cNvSpPr txBox="1">
            <a:spLocks noGrp="1"/>
          </p:cNvSpPr>
          <p:nvPr>
            <p:ph type="body" idx="2"/>
          </p:nvPr>
        </p:nvSpPr>
        <p:spPr>
          <a:xfrm>
            <a:off x="457200" y="2174875"/>
            <a:ext cx="4040100" cy="3951300"/>
          </a:xfrm>
          <a:prstGeom prst="rect">
            <a:avLst/>
          </a:prstGeom>
          <a:noFill/>
          <a:ln>
            <a:noFill/>
          </a:ln>
        </p:spPr>
        <p:txBody>
          <a:bodyPr spcFirstLastPara="1" wrap="square" lIns="91425" tIns="45700" rIns="91425" bIns="45700" anchor="t" anchorCtr="0">
            <a:noAutofit/>
          </a:bodyPr>
          <a:lstStyle>
            <a:lvl1pPr marL="457200" lvl="0" indent="-381000" algn="l" rtl="0">
              <a:spcBef>
                <a:spcPts val="480"/>
              </a:spcBef>
              <a:spcAft>
                <a:spcPts val="0"/>
              </a:spcAft>
              <a:buClr>
                <a:schemeClr val="dk1"/>
              </a:buClr>
              <a:buSzPts val="2400"/>
              <a:buFont typeface="Arial"/>
              <a:buChar char="•"/>
              <a:defRPr sz="2400"/>
            </a:lvl1pPr>
            <a:lvl2pPr marL="914400" lvl="1" indent="-355600" algn="l" rtl="0">
              <a:spcBef>
                <a:spcPts val="400"/>
              </a:spcBef>
              <a:spcAft>
                <a:spcPts val="0"/>
              </a:spcAft>
              <a:buClr>
                <a:schemeClr val="dk1"/>
              </a:buClr>
              <a:buSzPts val="2000"/>
              <a:buFont typeface="Arial"/>
              <a:buChar char="–"/>
              <a:defRPr sz="2000"/>
            </a:lvl2pPr>
            <a:lvl3pPr marL="1371600" lvl="2" indent="-342900" algn="l" rtl="0">
              <a:spcBef>
                <a:spcPts val="360"/>
              </a:spcBef>
              <a:spcAft>
                <a:spcPts val="0"/>
              </a:spcAft>
              <a:buClr>
                <a:schemeClr val="dk1"/>
              </a:buClr>
              <a:buSzPts val="1800"/>
              <a:buFont typeface="Arial"/>
              <a:buChar char="•"/>
              <a:defRPr sz="1800"/>
            </a:lvl3pPr>
            <a:lvl4pPr marL="1828800" lvl="3" indent="-330200" algn="l" rtl="0">
              <a:spcBef>
                <a:spcPts val="320"/>
              </a:spcBef>
              <a:spcAft>
                <a:spcPts val="0"/>
              </a:spcAft>
              <a:buClr>
                <a:schemeClr val="dk1"/>
              </a:buClr>
              <a:buSzPts val="1600"/>
              <a:buFont typeface="Arial"/>
              <a:buChar char="–"/>
              <a:defRPr sz="1600"/>
            </a:lvl4pPr>
            <a:lvl5pPr marL="2286000" lvl="4" indent="-330200" algn="l" rtl="0">
              <a:spcBef>
                <a:spcPts val="320"/>
              </a:spcBef>
              <a:spcAft>
                <a:spcPts val="0"/>
              </a:spcAft>
              <a:buClr>
                <a:schemeClr val="dk1"/>
              </a:buClr>
              <a:buSzPts val="1600"/>
              <a:buFont typeface="Arial"/>
              <a:buChar char="»"/>
              <a:defRPr sz="1600"/>
            </a:lvl5pPr>
            <a:lvl6pPr marL="2743200" lvl="5" indent="-330200" algn="l" rtl="0">
              <a:spcBef>
                <a:spcPts val="320"/>
              </a:spcBef>
              <a:spcAft>
                <a:spcPts val="0"/>
              </a:spcAft>
              <a:buClr>
                <a:schemeClr val="dk1"/>
              </a:buClr>
              <a:buSzPts val="1600"/>
              <a:buFont typeface="Arial"/>
              <a:buChar char="»"/>
              <a:defRPr sz="1600"/>
            </a:lvl6pPr>
            <a:lvl7pPr marL="3200400" lvl="6" indent="-330200" algn="l" rtl="0">
              <a:spcBef>
                <a:spcPts val="320"/>
              </a:spcBef>
              <a:spcAft>
                <a:spcPts val="0"/>
              </a:spcAft>
              <a:buClr>
                <a:schemeClr val="dk1"/>
              </a:buClr>
              <a:buSzPts val="1600"/>
              <a:buFont typeface="Arial"/>
              <a:buChar char="»"/>
              <a:defRPr sz="1600"/>
            </a:lvl7pPr>
            <a:lvl8pPr marL="3657600" lvl="7" indent="-330200" algn="l" rtl="0">
              <a:spcBef>
                <a:spcPts val="320"/>
              </a:spcBef>
              <a:spcAft>
                <a:spcPts val="0"/>
              </a:spcAft>
              <a:buClr>
                <a:schemeClr val="dk1"/>
              </a:buClr>
              <a:buSzPts val="1600"/>
              <a:buFont typeface="Arial"/>
              <a:buChar char="»"/>
              <a:defRPr sz="1600"/>
            </a:lvl8pPr>
            <a:lvl9pPr marL="4114800" lvl="8" indent="-330200" algn="l" rtl="0">
              <a:spcBef>
                <a:spcPts val="320"/>
              </a:spcBef>
              <a:spcAft>
                <a:spcPts val="0"/>
              </a:spcAft>
              <a:buClr>
                <a:schemeClr val="dk1"/>
              </a:buClr>
              <a:buSzPts val="1600"/>
              <a:buFont typeface="Arial"/>
              <a:buChar char="»"/>
              <a:defRPr sz="1600"/>
            </a:lvl9pPr>
          </a:lstStyle>
          <a:p>
            <a:endParaRPr/>
          </a:p>
        </p:txBody>
      </p:sp>
      <p:sp>
        <p:nvSpPr>
          <p:cNvPr id="99" name="Google Shape;99;p14"/>
          <p:cNvSpPr txBox="1">
            <a:spLocks noGrp="1"/>
          </p:cNvSpPr>
          <p:nvPr>
            <p:ph type="body" idx="3"/>
          </p:nvPr>
        </p:nvSpPr>
        <p:spPr>
          <a:xfrm>
            <a:off x="4645027" y="1535113"/>
            <a:ext cx="4041900" cy="639900"/>
          </a:xfrm>
          <a:prstGeom prst="rect">
            <a:avLst/>
          </a:prstGeom>
          <a:noFill/>
          <a:ln>
            <a:noFill/>
          </a:ln>
        </p:spPr>
        <p:txBody>
          <a:bodyPr spcFirstLastPara="1" wrap="square" lIns="91425" tIns="45700" rIns="91425" bIns="45700" anchor="b" anchorCtr="0">
            <a:noAutofit/>
          </a:bodyPr>
          <a:lstStyle>
            <a:lvl1pPr marL="457200" lvl="0" indent="-228600" algn="l" rtl="0">
              <a:spcBef>
                <a:spcPts val="480"/>
              </a:spcBef>
              <a:spcAft>
                <a:spcPts val="0"/>
              </a:spcAft>
              <a:buClr>
                <a:schemeClr val="dk1"/>
              </a:buClr>
              <a:buSzPts val="2400"/>
              <a:buFont typeface="Arial"/>
              <a:buNone/>
              <a:defRPr sz="2400" b="1"/>
            </a:lvl1pPr>
            <a:lvl2pPr marL="914400" lvl="1" indent="-228600" algn="l" rtl="0">
              <a:spcBef>
                <a:spcPts val="400"/>
              </a:spcBef>
              <a:spcAft>
                <a:spcPts val="0"/>
              </a:spcAft>
              <a:buClr>
                <a:schemeClr val="dk1"/>
              </a:buClr>
              <a:buSzPts val="2000"/>
              <a:buFont typeface="Arial"/>
              <a:buNone/>
              <a:defRPr sz="2000" b="1"/>
            </a:lvl2pPr>
            <a:lvl3pPr marL="1371600" lvl="2" indent="-228600" algn="l" rtl="0">
              <a:spcBef>
                <a:spcPts val="360"/>
              </a:spcBef>
              <a:spcAft>
                <a:spcPts val="0"/>
              </a:spcAft>
              <a:buClr>
                <a:schemeClr val="dk1"/>
              </a:buClr>
              <a:buSzPts val="1800"/>
              <a:buFont typeface="Arial"/>
              <a:buNone/>
              <a:defRPr sz="1800" b="1"/>
            </a:lvl3pPr>
            <a:lvl4pPr marL="1828800" lvl="3" indent="-228600" algn="l" rtl="0">
              <a:spcBef>
                <a:spcPts val="320"/>
              </a:spcBef>
              <a:spcAft>
                <a:spcPts val="0"/>
              </a:spcAft>
              <a:buClr>
                <a:schemeClr val="dk1"/>
              </a:buClr>
              <a:buSzPts val="1600"/>
              <a:buFont typeface="Arial"/>
              <a:buNone/>
              <a:defRPr sz="1600" b="1"/>
            </a:lvl4pPr>
            <a:lvl5pPr marL="2286000" lvl="4" indent="-228600" algn="l" rtl="0">
              <a:spcBef>
                <a:spcPts val="320"/>
              </a:spcBef>
              <a:spcAft>
                <a:spcPts val="0"/>
              </a:spcAft>
              <a:buClr>
                <a:schemeClr val="dk1"/>
              </a:buClr>
              <a:buSzPts val="1600"/>
              <a:buFont typeface="Arial"/>
              <a:buNone/>
              <a:defRPr sz="1600" b="1"/>
            </a:lvl5pPr>
            <a:lvl6pPr marL="2743200" lvl="5" indent="-228600" algn="l" rtl="0">
              <a:spcBef>
                <a:spcPts val="320"/>
              </a:spcBef>
              <a:spcAft>
                <a:spcPts val="0"/>
              </a:spcAft>
              <a:buClr>
                <a:schemeClr val="dk1"/>
              </a:buClr>
              <a:buSzPts val="1600"/>
              <a:buFont typeface="Arial"/>
              <a:buNone/>
              <a:defRPr sz="1600" b="1"/>
            </a:lvl6pPr>
            <a:lvl7pPr marL="3200400" lvl="6" indent="-228600" algn="l" rtl="0">
              <a:spcBef>
                <a:spcPts val="320"/>
              </a:spcBef>
              <a:spcAft>
                <a:spcPts val="0"/>
              </a:spcAft>
              <a:buClr>
                <a:schemeClr val="dk1"/>
              </a:buClr>
              <a:buSzPts val="1600"/>
              <a:buFont typeface="Arial"/>
              <a:buNone/>
              <a:defRPr sz="1600" b="1"/>
            </a:lvl7pPr>
            <a:lvl8pPr marL="3657600" lvl="7" indent="-228600" algn="l" rtl="0">
              <a:spcBef>
                <a:spcPts val="320"/>
              </a:spcBef>
              <a:spcAft>
                <a:spcPts val="0"/>
              </a:spcAft>
              <a:buClr>
                <a:schemeClr val="dk1"/>
              </a:buClr>
              <a:buSzPts val="1600"/>
              <a:buFont typeface="Arial"/>
              <a:buNone/>
              <a:defRPr sz="1600" b="1"/>
            </a:lvl8pPr>
            <a:lvl9pPr marL="4114800" lvl="8" indent="-228600" algn="l" rtl="0">
              <a:spcBef>
                <a:spcPts val="320"/>
              </a:spcBef>
              <a:spcAft>
                <a:spcPts val="0"/>
              </a:spcAft>
              <a:buClr>
                <a:schemeClr val="dk1"/>
              </a:buClr>
              <a:buSzPts val="1600"/>
              <a:buFont typeface="Arial"/>
              <a:buNone/>
              <a:defRPr sz="1600" b="1"/>
            </a:lvl9pPr>
          </a:lstStyle>
          <a:p>
            <a:endParaRPr/>
          </a:p>
        </p:txBody>
      </p:sp>
      <p:sp>
        <p:nvSpPr>
          <p:cNvPr id="100" name="Google Shape;100;p14"/>
          <p:cNvSpPr txBox="1">
            <a:spLocks noGrp="1"/>
          </p:cNvSpPr>
          <p:nvPr>
            <p:ph type="body" idx="4"/>
          </p:nvPr>
        </p:nvSpPr>
        <p:spPr>
          <a:xfrm>
            <a:off x="4645027" y="2174875"/>
            <a:ext cx="4041900" cy="3951300"/>
          </a:xfrm>
          <a:prstGeom prst="rect">
            <a:avLst/>
          </a:prstGeom>
          <a:noFill/>
          <a:ln>
            <a:noFill/>
          </a:ln>
        </p:spPr>
        <p:txBody>
          <a:bodyPr spcFirstLastPara="1" wrap="square" lIns="91425" tIns="45700" rIns="91425" bIns="45700" anchor="t" anchorCtr="0">
            <a:noAutofit/>
          </a:bodyPr>
          <a:lstStyle>
            <a:lvl1pPr marL="457200" lvl="0" indent="-381000" algn="l" rtl="0">
              <a:spcBef>
                <a:spcPts val="480"/>
              </a:spcBef>
              <a:spcAft>
                <a:spcPts val="0"/>
              </a:spcAft>
              <a:buClr>
                <a:schemeClr val="dk1"/>
              </a:buClr>
              <a:buSzPts val="2400"/>
              <a:buFont typeface="Arial"/>
              <a:buChar char="•"/>
              <a:defRPr sz="2400"/>
            </a:lvl1pPr>
            <a:lvl2pPr marL="914400" lvl="1" indent="-355600" algn="l" rtl="0">
              <a:spcBef>
                <a:spcPts val="400"/>
              </a:spcBef>
              <a:spcAft>
                <a:spcPts val="0"/>
              </a:spcAft>
              <a:buClr>
                <a:schemeClr val="dk1"/>
              </a:buClr>
              <a:buSzPts val="2000"/>
              <a:buFont typeface="Arial"/>
              <a:buChar char="–"/>
              <a:defRPr sz="2000"/>
            </a:lvl2pPr>
            <a:lvl3pPr marL="1371600" lvl="2" indent="-342900" algn="l" rtl="0">
              <a:spcBef>
                <a:spcPts val="360"/>
              </a:spcBef>
              <a:spcAft>
                <a:spcPts val="0"/>
              </a:spcAft>
              <a:buClr>
                <a:schemeClr val="dk1"/>
              </a:buClr>
              <a:buSzPts val="1800"/>
              <a:buFont typeface="Arial"/>
              <a:buChar char="•"/>
              <a:defRPr sz="1800"/>
            </a:lvl3pPr>
            <a:lvl4pPr marL="1828800" lvl="3" indent="-330200" algn="l" rtl="0">
              <a:spcBef>
                <a:spcPts val="320"/>
              </a:spcBef>
              <a:spcAft>
                <a:spcPts val="0"/>
              </a:spcAft>
              <a:buClr>
                <a:schemeClr val="dk1"/>
              </a:buClr>
              <a:buSzPts val="1600"/>
              <a:buFont typeface="Arial"/>
              <a:buChar char="–"/>
              <a:defRPr sz="1600"/>
            </a:lvl4pPr>
            <a:lvl5pPr marL="2286000" lvl="4" indent="-330200" algn="l" rtl="0">
              <a:spcBef>
                <a:spcPts val="320"/>
              </a:spcBef>
              <a:spcAft>
                <a:spcPts val="0"/>
              </a:spcAft>
              <a:buClr>
                <a:schemeClr val="dk1"/>
              </a:buClr>
              <a:buSzPts val="1600"/>
              <a:buFont typeface="Arial"/>
              <a:buChar char="»"/>
              <a:defRPr sz="1600"/>
            </a:lvl5pPr>
            <a:lvl6pPr marL="2743200" lvl="5" indent="-330200" algn="l" rtl="0">
              <a:spcBef>
                <a:spcPts val="320"/>
              </a:spcBef>
              <a:spcAft>
                <a:spcPts val="0"/>
              </a:spcAft>
              <a:buClr>
                <a:schemeClr val="dk1"/>
              </a:buClr>
              <a:buSzPts val="1600"/>
              <a:buFont typeface="Arial"/>
              <a:buChar char="»"/>
              <a:defRPr sz="1600"/>
            </a:lvl6pPr>
            <a:lvl7pPr marL="3200400" lvl="6" indent="-330200" algn="l" rtl="0">
              <a:spcBef>
                <a:spcPts val="320"/>
              </a:spcBef>
              <a:spcAft>
                <a:spcPts val="0"/>
              </a:spcAft>
              <a:buClr>
                <a:schemeClr val="dk1"/>
              </a:buClr>
              <a:buSzPts val="1600"/>
              <a:buFont typeface="Arial"/>
              <a:buChar char="»"/>
              <a:defRPr sz="1600"/>
            </a:lvl7pPr>
            <a:lvl8pPr marL="3657600" lvl="7" indent="-330200" algn="l" rtl="0">
              <a:spcBef>
                <a:spcPts val="320"/>
              </a:spcBef>
              <a:spcAft>
                <a:spcPts val="0"/>
              </a:spcAft>
              <a:buClr>
                <a:schemeClr val="dk1"/>
              </a:buClr>
              <a:buSzPts val="1600"/>
              <a:buFont typeface="Arial"/>
              <a:buChar char="»"/>
              <a:defRPr sz="1600"/>
            </a:lvl8pPr>
            <a:lvl9pPr marL="4114800" lvl="8" indent="-330200" algn="l" rtl="0">
              <a:spcBef>
                <a:spcPts val="320"/>
              </a:spcBef>
              <a:spcAft>
                <a:spcPts val="0"/>
              </a:spcAft>
              <a:buClr>
                <a:schemeClr val="dk1"/>
              </a:buClr>
              <a:buSzPts val="1600"/>
              <a:buFont typeface="Arial"/>
              <a:buChar char="»"/>
              <a:defRPr sz="1600"/>
            </a:lvl9pPr>
          </a:lstStyle>
          <a:p>
            <a:endParaRPr/>
          </a:p>
        </p:txBody>
      </p:sp>
      <p:sp>
        <p:nvSpPr>
          <p:cNvPr id="101" name="Google Shape;101;p14"/>
          <p:cNvSpPr txBox="1">
            <a:spLocks noGrp="1"/>
          </p:cNvSpPr>
          <p:nvPr>
            <p:ph type="dt" idx="10"/>
          </p:nvPr>
        </p:nvSpPr>
        <p:spPr>
          <a:xfrm>
            <a:off x="76200" y="6457949"/>
            <a:ext cx="2133600" cy="4764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2" name="Google Shape;102;p14"/>
          <p:cNvSpPr txBox="1">
            <a:spLocks noGrp="1"/>
          </p:cNvSpPr>
          <p:nvPr>
            <p:ph type="ftr" idx="11"/>
          </p:nvPr>
        </p:nvSpPr>
        <p:spPr>
          <a:xfrm>
            <a:off x="3124200" y="6245225"/>
            <a:ext cx="2895600" cy="4764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03" name="Google Shape;103;p14"/>
          <p:cNvSpPr txBox="1">
            <a:spLocks noGrp="1"/>
          </p:cNvSpPr>
          <p:nvPr>
            <p:ph type="sldNum" idx="12"/>
          </p:nvPr>
        </p:nvSpPr>
        <p:spPr>
          <a:xfrm>
            <a:off x="6858000" y="6477000"/>
            <a:ext cx="2133600" cy="476400"/>
          </a:xfrm>
          <a:prstGeom prst="rect">
            <a:avLst/>
          </a:prstGeom>
          <a:noFill/>
          <a:ln>
            <a:noFill/>
          </a:ln>
        </p:spPr>
        <p:txBody>
          <a:bodyPr spcFirstLastPara="1" wrap="square" lIns="91425" tIns="45700" rIns="91425" bIns="45700" anchor="t" anchorCtr="0">
            <a:noAutofit/>
          </a:bodyPr>
          <a:lstStyle>
            <a:lvl1pPr marL="0" lvl="0" indent="0" algn="r" rtl="0">
              <a:spcBef>
                <a:spcPts val="0"/>
              </a:spcBef>
              <a:buNone/>
              <a:defRPr sz="1400" b="0" i="0" u="none" strike="noStrike" cap="none">
                <a:solidFill>
                  <a:schemeClr val="dk1"/>
                </a:solidFill>
                <a:latin typeface="Arial"/>
                <a:ea typeface="Arial"/>
                <a:cs typeface="Arial"/>
                <a:sym typeface="Arial"/>
              </a:defRPr>
            </a:lvl1pPr>
            <a:lvl2pPr marL="0" lvl="1" indent="0" algn="r" rtl="0">
              <a:spcBef>
                <a:spcPts val="0"/>
              </a:spcBef>
              <a:buNone/>
              <a:defRPr sz="1400" b="0" i="0" u="none" strike="noStrike" cap="none">
                <a:solidFill>
                  <a:schemeClr val="dk1"/>
                </a:solidFill>
                <a:latin typeface="Arial"/>
                <a:ea typeface="Arial"/>
                <a:cs typeface="Arial"/>
                <a:sym typeface="Arial"/>
              </a:defRPr>
            </a:lvl2pPr>
            <a:lvl3pPr marL="0" lvl="2" indent="0" algn="r" rtl="0">
              <a:spcBef>
                <a:spcPts val="0"/>
              </a:spcBef>
              <a:buNone/>
              <a:defRPr sz="1400" b="0" i="0" u="none" strike="noStrike" cap="none">
                <a:solidFill>
                  <a:schemeClr val="dk1"/>
                </a:solidFill>
                <a:latin typeface="Arial"/>
                <a:ea typeface="Arial"/>
                <a:cs typeface="Arial"/>
                <a:sym typeface="Arial"/>
              </a:defRPr>
            </a:lvl3pPr>
            <a:lvl4pPr marL="0" lvl="3" indent="0" algn="r" rtl="0">
              <a:spcBef>
                <a:spcPts val="0"/>
              </a:spcBef>
              <a:buNone/>
              <a:defRPr sz="1400" b="0" i="0" u="none" strike="noStrike" cap="none">
                <a:solidFill>
                  <a:schemeClr val="dk1"/>
                </a:solidFill>
                <a:latin typeface="Arial"/>
                <a:ea typeface="Arial"/>
                <a:cs typeface="Arial"/>
                <a:sym typeface="Arial"/>
              </a:defRPr>
            </a:lvl4pPr>
            <a:lvl5pPr marL="0" lvl="4" indent="0" algn="r" rtl="0">
              <a:spcBef>
                <a:spcPts val="0"/>
              </a:spcBef>
              <a:buNone/>
              <a:defRPr sz="1400" b="0" i="0" u="none" strike="noStrike" cap="none">
                <a:solidFill>
                  <a:schemeClr val="dk1"/>
                </a:solidFill>
                <a:latin typeface="Arial"/>
                <a:ea typeface="Arial"/>
                <a:cs typeface="Arial"/>
                <a:sym typeface="Arial"/>
              </a:defRPr>
            </a:lvl5pPr>
            <a:lvl6pPr marL="0" lvl="5" indent="0" algn="r" rtl="0">
              <a:spcBef>
                <a:spcPts val="0"/>
              </a:spcBef>
              <a:buNone/>
              <a:defRPr sz="1400" b="0" i="0" u="none" strike="noStrike" cap="none">
                <a:solidFill>
                  <a:schemeClr val="dk1"/>
                </a:solidFill>
                <a:latin typeface="Arial"/>
                <a:ea typeface="Arial"/>
                <a:cs typeface="Arial"/>
                <a:sym typeface="Arial"/>
              </a:defRPr>
            </a:lvl6pPr>
            <a:lvl7pPr marL="0" lvl="6" indent="0" algn="r" rtl="0">
              <a:spcBef>
                <a:spcPts val="0"/>
              </a:spcBef>
              <a:buNone/>
              <a:defRPr sz="1400" b="0" i="0" u="none" strike="noStrike" cap="none">
                <a:solidFill>
                  <a:schemeClr val="dk1"/>
                </a:solidFill>
                <a:latin typeface="Arial"/>
                <a:ea typeface="Arial"/>
                <a:cs typeface="Arial"/>
                <a:sym typeface="Arial"/>
              </a:defRPr>
            </a:lvl7pPr>
            <a:lvl8pPr marL="0" lvl="7" indent="0" algn="r" rtl="0">
              <a:spcBef>
                <a:spcPts val="0"/>
              </a:spcBef>
              <a:buNone/>
              <a:defRPr sz="1400" b="0" i="0" u="none" strike="noStrike" cap="none">
                <a:solidFill>
                  <a:schemeClr val="dk1"/>
                </a:solidFill>
                <a:latin typeface="Arial"/>
                <a:ea typeface="Arial"/>
                <a:cs typeface="Arial"/>
                <a:sym typeface="Arial"/>
              </a:defRPr>
            </a:lvl8pPr>
            <a:lvl9pPr marL="0" lvl="8" indent="0" algn="r" rtl="0">
              <a:spcBef>
                <a:spcPts val="0"/>
              </a:spcBef>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4"/>
        <p:cNvGrpSpPr/>
        <p:nvPr/>
      </p:nvGrpSpPr>
      <p:grpSpPr>
        <a:xfrm>
          <a:off x="0" y="0"/>
          <a:ext cx="0" cy="0"/>
          <a:chOff x="0" y="0"/>
          <a:chExt cx="0" cy="0"/>
        </a:xfrm>
      </p:grpSpPr>
      <p:sp>
        <p:nvSpPr>
          <p:cNvPr id="105" name="Google Shape;105;p15"/>
          <p:cNvSpPr txBox="1">
            <a:spLocks noGrp="1"/>
          </p:cNvSpPr>
          <p:nvPr>
            <p:ph type="dt" idx="10"/>
          </p:nvPr>
        </p:nvSpPr>
        <p:spPr>
          <a:xfrm>
            <a:off x="76200" y="6457949"/>
            <a:ext cx="2133600" cy="4764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6" name="Google Shape;106;p15"/>
          <p:cNvSpPr txBox="1">
            <a:spLocks noGrp="1"/>
          </p:cNvSpPr>
          <p:nvPr>
            <p:ph type="ftr" idx="11"/>
          </p:nvPr>
        </p:nvSpPr>
        <p:spPr>
          <a:xfrm>
            <a:off x="3124200" y="6245225"/>
            <a:ext cx="2895600" cy="4764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07" name="Google Shape;107;p15"/>
          <p:cNvSpPr txBox="1">
            <a:spLocks noGrp="1"/>
          </p:cNvSpPr>
          <p:nvPr>
            <p:ph type="sldNum" idx="12"/>
          </p:nvPr>
        </p:nvSpPr>
        <p:spPr>
          <a:xfrm>
            <a:off x="6858000" y="6477000"/>
            <a:ext cx="2133600" cy="476400"/>
          </a:xfrm>
          <a:prstGeom prst="rect">
            <a:avLst/>
          </a:prstGeom>
          <a:noFill/>
          <a:ln>
            <a:noFill/>
          </a:ln>
        </p:spPr>
        <p:txBody>
          <a:bodyPr spcFirstLastPara="1" wrap="square" lIns="91425" tIns="45700" rIns="91425" bIns="45700" anchor="t" anchorCtr="0">
            <a:noAutofit/>
          </a:bodyPr>
          <a:lstStyle>
            <a:lvl1pPr marL="0" lvl="0" indent="0" algn="r" rtl="0">
              <a:spcBef>
                <a:spcPts val="0"/>
              </a:spcBef>
              <a:buNone/>
              <a:defRPr sz="1400" b="0" i="0" u="none" strike="noStrike" cap="none">
                <a:solidFill>
                  <a:schemeClr val="dk1"/>
                </a:solidFill>
                <a:latin typeface="Arial"/>
                <a:ea typeface="Arial"/>
                <a:cs typeface="Arial"/>
                <a:sym typeface="Arial"/>
              </a:defRPr>
            </a:lvl1pPr>
            <a:lvl2pPr marL="0" lvl="1" indent="0" algn="r" rtl="0">
              <a:spcBef>
                <a:spcPts val="0"/>
              </a:spcBef>
              <a:buNone/>
              <a:defRPr sz="1400" b="0" i="0" u="none" strike="noStrike" cap="none">
                <a:solidFill>
                  <a:schemeClr val="dk1"/>
                </a:solidFill>
                <a:latin typeface="Arial"/>
                <a:ea typeface="Arial"/>
                <a:cs typeface="Arial"/>
                <a:sym typeface="Arial"/>
              </a:defRPr>
            </a:lvl2pPr>
            <a:lvl3pPr marL="0" lvl="2" indent="0" algn="r" rtl="0">
              <a:spcBef>
                <a:spcPts val="0"/>
              </a:spcBef>
              <a:buNone/>
              <a:defRPr sz="1400" b="0" i="0" u="none" strike="noStrike" cap="none">
                <a:solidFill>
                  <a:schemeClr val="dk1"/>
                </a:solidFill>
                <a:latin typeface="Arial"/>
                <a:ea typeface="Arial"/>
                <a:cs typeface="Arial"/>
                <a:sym typeface="Arial"/>
              </a:defRPr>
            </a:lvl3pPr>
            <a:lvl4pPr marL="0" lvl="3" indent="0" algn="r" rtl="0">
              <a:spcBef>
                <a:spcPts val="0"/>
              </a:spcBef>
              <a:buNone/>
              <a:defRPr sz="1400" b="0" i="0" u="none" strike="noStrike" cap="none">
                <a:solidFill>
                  <a:schemeClr val="dk1"/>
                </a:solidFill>
                <a:latin typeface="Arial"/>
                <a:ea typeface="Arial"/>
                <a:cs typeface="Arial"/>
                <a:sym typeface="Arial"/>
              </a:defRPr>
            </a:lvl4pPr>
            <a:lvl5pPr marL="0" lvl="4" indent="0" algn="r" rtl="0">
              <a:spcBef>
                <a:spcPts val="0"/>
              </a:spcBef>
              <a:buNone/>
              <a:defRPr sz="1400" b="0" i="0" u="none" strike="noStrike" cap="none">
                <a:solidFill>
                  <a:schemeClr val="dk1"/>
                </a:solidFill>
                <a:latin typeface="Arial"/>
                <a:ea typeface="Arial"/>
                <a:cs typeface="Arial"/>
                <a:sym typeface="Arial"/>
              </a:defRPr>
            </a:lvl5pPr>
            <a:lvl6pPr marL="0" lvl="5" indent="0" algn="r" rtl="0">
              <a:spcBef>
                <a:spcPts val="0"/>
              </a:spcBef>
              <a:buNone/>
              <a:defRPr sz="1400" b="0" i="0" u="none" strike="noStrike" cap="none">
                <a:solidFill>
                  <a:schemeClr val="dk1"/>
                </a:solidFill>
                <a:latin typeface="Arial"/>
                <a:ea typeface="Arial"/>
                <a:cs typeface="Arial"/>
                <a:sym typeface="Arial"/>
              </a:defRPr>
            </a:lvl6pPr>
            <a:lvl7pPr marL="0" lvl="6" indent="0" algn="r" rtl="0">
              <a:spcBef>
                <a:spcPts val="0"/>
              </a:spcBef>
              <a:buNone/>
              <a:defRPr sz="1400" b="0" i="0" u="none" strike="noStrike" cap="none">
                <a:solidFill>
                  <a:schemeClr val="dk1"/>
                </a:solidFill>
                <a:latin typeface="Arial"/>
                <a:ea typeface="Arial"/>
                <a:cs typeface="Arial"/>
                <a:sym typeface="Arial"/>
              </a:defRPr>
            </a:lvl7pPr>
            <a:lvl8pPr marL="0" lvl="7" indent="0" algn="r" rtl="0">
              <a:spcBef>
                <a:spcPts val="0"/>
              </a:spcBef>
              <a:buNone/>
              <a:defRPr sz="1400" b="0" i="0" u="none" strike="noStrike" cap="none">
                <a:solidFill>
                  <a:schemeClr val="dk1"/>
                </a:solidFill>
                <a:latin typeface="Arial"/>
                <a:ea typeface="Arial"/>
                <a:cs typeface="Arial"/>
                <a:sym typeface="Arial"/>
              </a:defRPr>
            </a:lvl8pPr>
            <a:lvl9pPr marL="0" lvl="8" indent="0" algn="r" rtl="0">
              <a:spcBef>
                <a:spcPts val="0"/>
              </a:spcBef>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8"/>
        <p:cNvGrpSpPr/>
        <p:nvPr/>
      </p:nvGrpSpPr>
      <p:grpSpPr>
        <a:xfrm>
          <a:off x="0" y="0"/>
          <a:ext cx="0" cy="0"/>
          <a:chOff x="0" y="0"/>
          <a:chExt cx="0" cy="0"/>
        </a:xfrm>
      </p:grpSpPr>
      <p:pic>
        <p:nvPicPr>
          <p:cNvPr id="109" name="Google Shape;109;p16" descr="The Virginia Department of Education Banner">
            <a:hlinkClick r:id="rId2"/>
          </p:cNvPr>
          <p:cNvPicPr preferRelativeResize="0"/>
          <p:nvPr/>
        </p:nvPicPr>
        <p:blipFill rotWithShape="1">
          <a:blip r:embed="rId3">
            <a:alphaModFix/>
          </a:blip>
          <a:srcRect/>
          <a:stretch/>
        </p:blipFill>
        <p:spPr>
          <a:xfrm>
            <a:off x="63500" y="-234951"/>
            <a:ext cx="476250" cy="476251"/>
          </a:xfrm>
          <a:prstGeom prst="rect">
            <a:avLst/>
          </a:prstGeom>
          <a:noFill/>
          <a:ln>
            <a:noFill/>
          </a:ln>
        </p:spPr>
      </p:pic>
      <p:pic>
        <p:nvPicPr>
          <p:cNvPr id="110" name="Google Shape;110;p16" descr="The Virginia Department of Education Banner">
            <a:hlinkClick r:id="rId2"/>
          </p:cNvPr>
          <p:cNvPicPr preferRelativeResize="0"/>
          <p:nvPr/>
        </p:nvPicPr>
        <p:blipFill rotWithShape="1">
          <a:blip r:embed="rId3">
            <a:alphaModFix/>
          </a:blip>
          <a:srcRect/>
          <a:stretch/>
        </p:blipFill>
        <p:spPr>
          <a:xfrm>
            <a:off x="63500" y="-234951"/>
            <a:ext cx="476250" cy="476251"/>
          </a:xfrm>
          <a:prstGeom prst="rect">
            <a:avLst/>
          </a:prstGeom>
          <a:noFill/>
          <a:ln>
            <a:noFill/>
          </a:ln>
        </p:spPr>
      </p:pic>
      <p:sp>
        <p:nvSpPr>
          <p:cNvPr id="111" name="Google Shape;111;p16"/>
          <p:cNvSpPr txBox="1">
            <a:spLocks noGrp="1"/>
          </p:cNvSpPr>
          <p:nvPr>
            <p:ph type="title"/>
          </p:nvPr>
        </p:nvSpPr>
        <p:spPr>
          <a:xfrm>
            <a:off x="0" y="609600"/>
            <a:ext cx="8229600" cy="1143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12" name="Google Shape;112;p16"/>
          <p:cNvSpPr txBox="1">
            <a:spLocks noGrp="1"/>
          </p:cNvSpPr>
          <p:nvPr>
            <p:ph type="body" idx="1"/>
          </p:nvPr>
        </p:nvSpPr>
        <p:spPr>
          <a:xfrm>
            <a:off x="457200" y="1600201"/>
            <a:ext cx="8229600" cy="4526100"/>
          </a:xfrm>
          <a:prstGeom prst="rect">
            <a:avLst/>
          </a:prstGeom>
          <a:noFill/>
          <a:ln>
            <a:noFill/>
          </a:ln>
        </p:spPr>
        <p:txBody>
          <a:bodyPr spcFirstLastPara="1" wrap="square" lIns="91425" tIns="45700" rIns="91425" bIns="45700" anchor="t" anchorCtr="0">
            <a:noAutofit/>
          </a:bodyPr>
          <a:lstStyle>
            <a:lvl1pPr marL="457200" lvl="0" indent="-431800" algn="l" rtl="0">
              <a:spcBef>
                <a:spcPts val="640"/>
              </a:spcBef>
              <a:spcAft>
                <a:spcPts val="0"/>
              </a:spcAft>
              <a:buClr>
                <a:schemeClr val="dk1"/>
              </a:buClr>
              <a:buSzPts val="3200"/>
              <a:buFont typeface="Calibri"/>
              <a:buChar char="•"/>
              <a:defRPr sz="3200">
                <a:latin typeface="Calibri"/>
                <a:ea typeface="Calibri"/>
                <a:cs typeface="Calibri"/>
                <a:sym typeface="Calibri"/>
              </a:defRPr>
            </a:lvl1pPr>
            <a:lvl2pPr marL="914400" lvl="1" indent="-406400" algn="l" rtl="0">
              <a:spcBef>
                <a:spcPts val="560"/>
              </a:spcBef>
              <a:spcAft>
                <a:spcPts val="0"/>
              </a:spcAft>
              <a:buClr>
                <a:schemeClr val="dk1"/>
              </a:buClr>
              <a:buSzPts val="2800"/>
              <a:buFont typeface="Calibri"/>
              <a:buChar char="–"/>
              <a:defRPr sz="2800">
                <a:latin typeface="Calibri"/>
                <a:ea typeface="Calibri"/>
                <a:cs typeface="Calibri"/>
                <a:sym typeface="Calibri"/>
              </a:defRPr>
            </a:lvl2pPr>
            <a:lvl3pPr marL="1371600" lvl="2" indent="-381000" algn="l" rtl="0">
              <a:spcBef>
                <a:spcPts val="480"/>
              </a:spcBef>
              <a:spcAft>
                <a:spcPts val="0"/>
              </a:spcAft>
              <a:buClr>
                <a:schemeClr val="dk1"/>
              </a:buClr>
              <a:buSzPts val="2400"/>
              <a:buFont typeface="Calibri"/>
              <a:buChar char="•"/>
              <a:defRPr sz="2400">
                <a:latin typeface="Calibri"/>
                <a:ea typeface="Calibri"/>
                <a:cs typeface="Calibri"/>
                <a:sym typeface="Calibri"/>
              </a:defRPr>
            </a:lvl3pPr>
            <a:lvl4pPr marL="1828800" lvl="3" indent="-381000" algn="l" rtl="0">
              <a:spcBef>
                <a:spcPts val="480"/>
              </a:spcBef>
              <a:spcAft>
                <a:spcPts val="0"/>
              </a:spcAft>
              <a:buClr>
                <a:schemeClr val="dk1"/>
              </a:buClr>
              <a:buSzPts val="2400"/>
              <a:buFont typeface="Calibri"/>
              <a:buChar char="–"/>
              <a:defRPr sz="2400">
                <a:latin typeface="Calibri"/>
                <a:ea typeface="Calibri"/>
                <a:cs typeface="Calibri"/>
                <a:sym typeface="Calibri"/>
              </a:defRPr>
            </a:lvl4pPr>
            <a:lvl5pPr marL="2286000" lvl="4" indent="-381000" algn="l" rtl="0">
              <a:spcBef>
                <a:spcPts val="480"/>
              </a:spcBef>
              <a:spcAft>
                <a:spcPts val="0"/>
              </a:spcAft>
              <a:buClr>
                <a:schemeClr val="dk1"/>
              </a:buClr>
              <a:buSzPts val="2400"/>
              <a:buFont typeface="Calibri"/>
              <a:buChar char="»"/>
              <a:defRPr sz="2400">
                <a:latin typeface="Calibri"/>
                <a:ea typeface="Calibri"/>
                <a:cs typeface="Calibri"/>
                <a:sym typeface="Calibri"/>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13" name="Google Shape;113;p16"/>
          <p:cNvSpPr txBox="1">
            <a:spLocks noGrp="1"/>
          </p:cNvSpPr>
          <p:nvPr>
            <p:ph type="dt" idx="10"/>
          </p:nvPr>
        </p:nvSpPr>
        <p:spPr>
          <a:xfrm>
            <a:off x="76200" y="6457949"/>
            <a:ext cx="2133600" cy="4764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4" name="Google Shape;114;p16"/>
          <p:cNvSpPr txBox="1">
            <a:spLocks noGrp="1"/>
          </p:cNvSpPr>
          <p:nvPr>
            <p:ph type="ftr" idx="11"/>
          </p:nvPr>
        </p:nvSpPr>
        <p:spPr>
          <a:xfrm>
            <a:off x="3124200" y="6245225"/>
            <a:ext cx="2895600" cy="4764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15" name="Google Shape;115;p16"/>
          <p:cNvSpPr txBox="1">
            <a:spLocks noGrp="1"/>
          </p:cNvSpPr>
          <p:nvPr>
            <p:ph type="sldNum" idx="12"/>
          </p:nvPr>
        </p:nvSpPr>
        <p:spPr>
          <a:xfrm>
            <a:off x="6858000" y="6477000"/>
            <a:ext cx="2133600" cy="476400"/>
          </a:xfrm>
          <a:prstGeom prst="rect">
            <a:avLst/>
          </a:prstGeom>
          <a:noFill/>
          <a:ln>
            <a:noFill/>
          </a:ln>
        </p:spPr>
        <p:txBody>
          <a:bodyPr spcFirstLastPara="1" wrap="square" lIns="91425" tIns="45700" rIns="91425" bIns="45700" anchor="t" anchorCtr="0">
            <a:noAutofit/>
          </a:bodyPr>
          <a:lstStyle>
            <a:lvl1pPr marL="0" lvl="0" indent="0" algn="r" rtl="0">
              <a:spcBef>
                <a:spcPts val="0"/>
              </a:spcBef>
              <a:buNone/>
              <a:defRPr sz="1400" b="0" i="0" u="none" strike="noStrike" cap="none">
                <a:solidFill>
                  <a:schemeClr val="dk1"/>
                </a:solidFill>
                <a:latin typeface="Arial"/>
                <a:ea typeface="Arial"/>
                <a:cs typeface="Arial"/>
                <a:sym typeface="Arial"/>
              </a:defRPr>
            </a:lvl1pPr>
            <a:lvl2pPr marL="0" lvl="1" indent="0" algn="r" rtl="0">
              <a:spcBef>
                <a:spcPts val="0"/>
              </a:spcBef>
              <a:buNone/>
              <a:defRPr sz="1400" b="0" i="0" u="none" strike="noStrike" cap="none">
                <a:solidFill>
                  <a:schemeClr val="dk1"/>
                </a:solidFill>
                <a:latin typeface="Arial"/>
                <a:ea typeface="Arial"/>
                <a:cs typeface="Arial"/>
                <a:sym typeface="Arial"/>
              </a:defRPr>
            </a:lvl2pPr>
            <a:lvl3pPr marL="0" lvl="2" indent="0" algn="r" rtl="0">
              <a:spcBef>
                <a:spcPts val="0"/>
              </a:spcBef>
              <a:buNone/>
              <a:defRPr sz="1400" b="0" i="0" u="none" strike="noStrike" cap="none">
                <a:solidFill>
                  <a:schemeClr val="dk1"/>
                </a:solidFill>
                <a:latin typeface="Arial"/>
                <a:ea typeface="Arial"/>
                <a:cs typeface="Arial"/>
                <a:sym typeface="Arial"/>
              </a:defRPr>
            </a:lvl3pPr>
            <a:lvl4pPr marL="0" lvl="3" indent="0" algn="r" rtl="0">
              <a:spcBef>
                <a:spcPts val="0"/>
              </a:spcBef>
              <a:buNone/>
              <a:defRPr sz="1400" b="0" i="0" u="none" strike="noStrike" cap="none">
                <a:solidFill>
                  <a:schemeClr val="dk1"/>
                </a:solidFill>
                <a:latin typeface="Arial"/>
                <a:ea typeface="Arial"/>
                <a:cs typeface="Arial"/>
                <a:sym typeface="Arial"/>
              </a:defRPr>
            </a:lvl4pPr>
            <a:lvl5pPr marL="0" lvl="4" indent="0" algn="r" rtl="0">
              <a:spcBef>
                <a:spcPts val="0"/>
              </a:spcBef>
              <a:buNone/>
              <a:defRPr sz="1400" b="0" i="0" u="none" strike="noStrike" cap="none">
                <a:solidFill>
                  <a:schemeClr val="dk1"/>
                </a:solidFill>
                <a:latin typeface="Arial"/>
                <a:ea typeface="Arial"/>
                <a:cs typeface="Arial"/>
                <a:sym typeface="Arial"/>
              </a:defRPr>
            </a:lvl5pPr>
            <a:lvl6pPr marL="0" lvl="5" indent="0" algn="r" rtl="0">
              <a:spcBef>
                <a:spcPts val="0"/>
              </a:spcBef>
              <a:buNone/>
              <a:defRPr sz="1400" b="0" i="0" u="none" strike="noStrike" cap="none">
                <a:solidFill>
                  <a:schemeClr val="dk1"/>
                </a:solidFill>
                <a:latin typeface="Arial"/>
                <a:ea typeface="Arial"/>
                <a:cs typeface="Arial"/>
                <a:sym typeface="Arial"/>
              </a:defRPr>
            </a:lvl6pPr>
            <a:lvl7pPr marL="0" lvl="6" indent="0" algn="r" rtl="0">
              <a:spcBef>
                <a:spcPts val="0"/>
              </a:spcBef>
              <a:buNone/>
              <a:defRPr sz="1400" b="0" i="0" u="none" strike="noStrike" cap="none">
                <a:solidFill>
                  <a:schemeClr val="dk1"/>
                </a:solidFill>
                <a:latin typeface="Arial"/>
                <a:ea typeface="Arial"/>
                <a:cs typeface="Arial"/>
                <a:sym typeface="Arial"/>
              </a:defRPr>
            </a:lvl7pPr>
            <a:lvl8pPr marL="0" lvl="7" indent="0" algn="r" rtl="0">
              <a:spcBef>
                <a:spcPts val="0"/>
              </a:spcBef>
              <a:buNone/>
              <a:defRPr sz="1400" b="0" i="0" u="none" strike="noStrike" cap="none">
                <a:solidFill>
                  <a:schemeClr val="dk1"/>
                </a:solidFill>
                <a:latin typeface="Arial"/>
                <a:ea typeface="Arial"/>
                <a:cs typeface="Arial"/>
                <a:sym typeface="Arial"/>
              </a:defRPr>
            </a:lvl8pPr>
            <a:lvl9pPr marL="0" lvl="8" indent="0" algn="r" rtl="0">
              <a:spcBef>
                <a:spcPts val="0"/>
              </a:spcBef>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6"/>
        <p:cNvGrpSpPr/>
        <p:nvPr/>
      </p:nvGrpSpPr>
      <p:grpSpPr>
        <a:xfrm>
          <a:off x="0" y="0"/>
          <a:ext cx="0" cy="0"/>
          <a:chOff x="0" y="0"/>
          <a:chExt cx="0" cy="0"/>
        </a:xfrm>
      </p:grpSpPr>
      <p:sp>
        <p:nvSpPr>
          <p:cNvPr id="117" name="Google Shape;117;p17"/>
          <p:cNvSpPr txBox="1">
            <a:spLocks noGrp="1"/>
          </p:cNvSpPr>
          <p:nvPr>
            <p:ph type="ctrTitle"/>
          </p:nvPr>
        </p:nvSpPr>
        <p:spPr>
          <a:xfrm>
            <a:off x="685800" y="2130426"/>
            <a:ext cx="7772400" cy="1470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18" name="Google Shape;118;p17"/>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rtl="0">
              <a:spcBef>
                <a:spcPts val="640"/>
              </a:spcBef>
              <a:spcAft>
                <a:spcPts val="0"/>
              </a:spcAft>
              <a:buClr>
                <a:schemeClr val="dk1"/>
              </a:buClr>
              <a:buSzPts val="3200"/>
              <a:buFont typeface="Arial"/>
              <a:buNone/>
              <a:defRPr/>
            </a:lvl1pPr>
            <a:lvl2pPr lvl="1" algn="ctr" rtl="0">
              <a:spcBef>
                <a:spcPts val="560"/>
              </a:spcBef>
              <a:spcAft>
                <a:spcPts val="0"/>
              </a:spcAft>
              <a:buClr>
                <a:schemeClr val="dk1"/>
              </a:buClr>
              <a:buSzPts val="2800"/>
              <a:buFont typeface="Arial"/>
              <a:buNone/>
              <a:defRPr/>
            </a:lvl2pPr>
            <a:lvl3pPr lvl="2" algn="ctr" rtl="0">
              <a:spcBef>
                <a:spcPts val="480"/>
              </a:spcBef>
              <a:spcAft>
                <a:spcPts val="0"/>
              </a:spcAft>
              <a:buClr>
                <a:schemeClr val="dk1"/>
              </a:buClr>
              <a:buSzPts val="2400"/>
              <a:buFont typeface="Arial"/>
              <a:buNone/>
              <a:defRPr/>
            </a:lvl3pPr>
            <a:lvl4pPr lvl="3" algn="ctr" rtl="0">
              <a:spcBef>
                <a:spcPts val="480"/>
              </a:spcBef>
              <a:spcAft>
                <a:spcPts val="0"/>
              </a:spcAft>
              <a:buClr>
                <a:schemeClr val="dk1"/>
              </a:buClr>
              <a:buSzPts val="2400"/>
              <a:buFont typeface="Arial"/>
              <a:buNone/>
              <a:defRPr/>
            </a:lvl4pPr>
            <a:lvl5pPr lvl="4" algn="ctr" rtl="0">
              <a:spcBef>
                <a:spcPts val="480"/>
              </a:spcBef>
              <a:spcAft>
                <a:spcPts val="0"/>
              </a:spcAft>
              <a:buClr>
                <a:schemeClr val="dk1"/>
              </a:buClr>
              <a:buSzPts val="2400"/>
              <a:buFont typeface="Arial"/>
              <a:buNone/>
              <a:defRPr/>
            </a:lvl5pPr>
            <a:lvl6pPr lvl="5" algn="ctr" rtl="0">
              <a:spcBef>
                <a:spcPts val="400"/>
              </a:spcBef>
              <a:spcAft>
                <a:spcPts val="0"/>
              </a:spcAft>
              <a:buClr>
                <a:schemeClr val="dk1"/>
              </a:buClr>
              <a:buSzPts val="2000"/>
              <a:buFont typeface="Arial"/>
              <a:buNone/>
              <a:defRPr/>
            </a:lvl6pPr>
            <a:lvl7pPr lvl="6" algn="ctr" rtl="0">
              <a:spcBef>
                <a:spcPts val="400"/>
              </a:spcBef>
              <a:spcAft>
                <a:spcPts val="0"/>
              </a:spcAft>
              <a:buClr>
                <a:schemeClr val="dk1"/>
              </a:buClr>
              <a:buSzPts val="2000"/>
              <a:buFont typeface="Arial"/>
              <a:buNone/>
              <a:defRPr/>
            </a:lvl7pPr>
            <a:lvl8pPr lvl="7" algn="ctr" rtl="0">
              <a:spcBef>
                <a:spcPts val="400"/>
              </a:spcBef>
              <a:spcAft>
                <a:spcPts val="0"/>
              </a:spcAft>
              <a:buClr>
                <a:schemeClr val="dk1"/>
              </a:buClr>
              <a:buSzPts val="2000"/>
              <a:buFont typeface="Arial"/>
              <a:buNone/>
              <a:defRPr/>
            </a:lvl8pPr>
            <a:lvl9pPr lvl="8" algn="ctr" rtl="0">
              <a:spcBef>
                <a:spcPts val="400"/>
              </a:spcBef>
              <a:spcAft>
                <a:spcPts val="0"/>
              </a:spcAft>
              <a:buClr>
                <a:schemeClr val="dk1"/>
              </a:buClr>
              <a:buSzPts val="2000"/>
              <a:buFont typeface="Arial"/>
              <a:buNone/>
              <a:defRPr/>
            </a:lvl9pPr>
          </a:lstStyle>
          <a:p>
            <a:endParaRPr/>
          </a:p>
        </p:txBody>
      </p:sp>
      <p:sp>
        <p:nvSpPr>
          <p:cNvPr id="119" name="Google Shape;119;p17"/>
          <p:cNvSpPr txBox="1">
            <a:spLocks noGrp="1"/>
          </p:cNvSpPr>
          <p:nvPr>
            <p:ph type="dt" idx="10"/>
          </p:nvPr>
        </p:nvSpPr>
        <p:spPr>
          <a:xfrm>
            <a:off x="76200" y="6457949"/>
            <a:ext cx="2133600" cy="4764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0" name="Google Shape;120;p17"/>
          <p:cNvSpPr txBox="1">
            <a:spLocks noGrp="1"/>
          </p:cNvSpPr>
          <p:nvPr>
            <p:ph type="ftr" idx="11"/>
          </p:nvPr>
        </p:nvSpPr>
        <p:spPr>
          <a:xfrm>
            <a:off x="3124200" y="6245225"/>
            <a:ext cx="2895600" cy="4764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21" name="Google Shape;121;p17"/>
          <p:cNvSpPr txBox="1">
            <a:spLocks noGrp="1"/>
          </p:cNvSpPr>
          <p:nvPr>
            <p:ph type="sldNum" idx="12"/>
          </p:nvPr>
        </p:nvSpPr>
        <p:spPr>
          <a:xfrm>
            <a:off x="6858000" y="6477000"/>
            <a:ext cx="2133600" cy="476400"/>
          </a:xfrm>
          <a:prstGeom prst="rect">
            <a:avLst/>
          </a:prstGeom>
          <a:noFill/>
          <a:ln>
            <a:noFill/>
          </a:ln>
        </p:spPr>
        <p:txBody>
          <a:bodyPr spcFirstLastPara="1" wrap="square" lIns="91425" tIns="45700" rIns="91425" bIns="45700" anchor="t" anchorCtr="0">
            <a:noAutofit/>
          </a:bodyPr>
          <a:lstStyle>
            <a:lvl1pPr marL="0" lvl="0" indent="0" algn="r" rtl="0">
              <a:spcBef>
                <a:spcPts val="0"/>
              </a:spcBef>
              <a:buNone/>
              <a:defRPr sz="1400">
                <a:solidFill>
                  <a:schemeClr val="dk1"/>
                </a:solidFill>
                <a:latin typeface="Arial"/>
                <a:ea typeface="Arial"/>
                <a:cs typeface="Arial"/>
                <a:sym typeface="Arial"/>
              </a:defRPr>
            </a:lvl1pPr>
            <a:lvl2pPr marL="0" lvl="1" indent="0" algn="r" rtl="0">
              <a:spcBef>
                <a:spcPts val="0"/>
              </a:spcBef>
              <a:buNone/>
              <a:defRPr sz="1400">
                <a:solidFill>
                  <a:schemeClr val="dk1"/>
                </a:solidFill>
                <a:latin typeface="Arial"/>
                <a:ea typeface="Arial"/>
                <a:cs typeface="Arial"/>
                <a:sym typeface="Arial"/>
              </a:defRPr>
            </a:lvl2pPr>
            <a:lvl3pPr marL="0" lvl="2" indent="0" algn="r" rtl="0">
              <a:spcBef>
                <a:spcPts val="0"/>
              </a:spcBef>
              <a:buNone/>
              <a:defRPr sz="1400">
                <a:solidFill>
                  <a:schemeClr val="dk1"/>
                </a:solidFill>
                <a:latin typeface="Arial"/>
                <a:ea typeface="Arial"/>
                <a:cs typeface="Arial"/>
                <a:sym typeface="Arial"/>
              </a:defRPr>
            </a:lvl3pPr>
            <a:lvl4pPr marL="0" lvl="3" indent="0" algn="r" rtl="0">
              <a:spcBef>
                <a:spcPts val="0"/>
              </a:spcBef>
              <a:buNone/>
              <a:defRPr sz="1400">
                <a:solidFill>
                  <a:schemeClr val="dk1"/>
                </a:solidFill>
                <a:latin typeface="Arial"/>
                <a:ea typeface="Arial"/>
                <a:cs typeface="Arial"/>
                <a:sym typeface="Arial"/>
              </a:defRPr>
            </a:lvl4pPr>
            <a:lvl5pPr marL="0" lvl="4" indent="0" algn="r" rtl="0">
              <a:spcBef>
                <a:spcPts val="0"/>
              </a:spcBef>
              <a:buNone/>
              <a:defRPr sz="1400">
                <a:solidFill>
                  <a:schemeClr val="dk1"/>
                </a:solidFill>
                <a:latin typeface="Arial"/>
                <a:ea typeface="Arial"/>
                <a:cs typeface="Arial"/>
                <a:sym typeface="Arial"/>
              </a:defRPr>
            </a:lvl5pPr>
            <a:lvl6pPr marL="0" lvl="5" indent="0" algn="r" rtl="0">
              <a:spcBef>
                <a:spcPts val="0"/>
              </a:spcBef>
              <a:buNone/>
              <a:defRPr sz="1400">
                <a:solidFill>
                  <a:schemeClr val="dk1"/>
                </a:solidFill>
                <a:latin typeface="Arial"/>
                <a:ea typeface="Arial"/>
                <a:cs typeface="Arial"/>
                <a:sym typeface="Arial"/>
              </a:defRPr>
            </a:lvl6pPr>
            <a:lvl7pPr marL="0" lvl="6" indent="0" algn="r" rtl="0">
              <a:spcBef>
                <a:spcPts val="0"/>
              </a:spcBef>
              <a:buNone/>
              <a:defRPr sz="1400">
                <a:solidFill>
                  <a:schemeClr val="dk1"/>
                </a:solidFill>
                <a:latin typeface="Arial"/>
                <a:ea typeface="Arial"/>
                <a:cs typeface="Arial"/>
                <a:sym typeface="Arial"/>
              </a:defRPr>
            </a:lvl7pPr>
            <a:lvl8pPr marL="0" lvl="7" indent="0" algn="r" rtl="0">
              <a:spcBef>
                <a:spcPts val="0"/>
              </a:spcBef>
              <a:buNone/>
              <a:defRPr sz="1400">
                <a:solidFill>
                  <a:schemeClr val="dk1"/>
                </a:solidFill>
                <a:latin typeface="Arial"/>
                <a:ea typeface="Arial"/>
                <a:cs typeface="Arial"/>
                <a:sym typeface="Arial"/>
              </a:defRPr>
            </a:lvl8pPr>
            <a:lvl9pPr marL="0" lvl="8" indent="0" algn="r" rtl="0">
              <a:spcBef>
                <a:spcPts val="0"/>
              </a:spcBef>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22"/>
        <p:cNvGrpSpPr/>
        <p:nvPr/>
      </p:nvGrpSpPr>
      <p:grpSpPr>
        <a:xfrm>
          <a:off x="0" y="0"/>
          <a:ext cx="0" cy="0"/>
          <a:chOff x="0" y="0"/>
          <a:chExt cx="0" cy="0"/>
        </a:xfrm>
      </p:grpSpPr>
      <p:sp>
        <p:nvSpPr>
          <p:cNvPr id="123" name="Google Shape;123;p18"/>
          <p:cNvSpPr txBox="1">
            <a:spLocks noGrp="1"/>
          </p:cNvSpPr>
          <p:nvPr>
            <p:ph type="title"/>
          </p:nvPr>
        </p:nvSpPr>
        <p:spPr>
          <a:xfrm>
            <a:off x="722313" y="4406901"/>
            <a:ext cx="7772400" cy="13620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1400"/>
              <a:buNone/>
              <a:defRPr sz="4000" b="1" cap="none"/>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24" name="Google Shape;124;p18"/>
          <p:cNvSpPr txBox="1">
            <a:spLocks noGrp="1"/>
          </p:cNvSpPr>
          <p:nvPr>
            <p:ph type="body" idx="1"/>
          </p:nvPr>
        </p:nvSpPr>
        <p:spPr>
          <a:xfrm>
            <a:off x="722313" y="2906713"/>
            <a:ext cx="7772400" cy="1500300"/>
          </a:xfrm>
          <a:prstGeom prst="rect">
            <a:avLst/>
          </a:prstGeom>
          <a:noFill/>
          <a:ln>
            <a:noFill/>
          </a:ln>
        </p:spPr>
        <p:txBody>
          <a:bodyPr spcFirstLastPara="1" wrap="square" lIns="91425" tIns="45700" rIns="91425" bIns="45700" anchor="b" anchorCtr="0">
            <a:noAutofit/>
          </a:bodyPr>
          <a:lstStyle>
            <a:lvl1pPr marL="457200" lvl="0" indent="-228600" algn="l" rtl="0">
              <a:spcBef>
                <a:spcPts val="400"/>
              </a:spcBef>
              <a:spcAft>
                <a:spcPts val="0"/>
              </a:spcAft>
              <a:buClr>
                <a:schemeClr val="dk1"/>
              </a:buClr>
              <a:buSzPts val="2000"/>
              <a:buFont typeface="Arial"/>
              <a:buNone/>
              <a:defRPr sz="2000"/>
            </a:lvl1pPr>
            <a:lvl2pPr marL="914400" lvl="1" indent="-228600" algn="l" rtl="0">
              <a:spcBef>
                <a:spcPts val="360"/>
              </a:spcBef>
              <a:spcAft>
                <a:spcPts val="0"/>
              </a:spcAft>
              <a:buClr>
                <a:schemeClr val="dk1"/>
              </a:buClr>
              <a:buSzPts val="1800"/>
              <a:buFont typeface="Arial"/>
              <a:buNone/>
              <a:defRPr sz="1800"/>
            </a:lvl2pPr>
            <a:lvl3pPr marL="1371600" lvl="2" indent="-228600" algn="l" rtl="0">
              <a:spcBef>
                <a:spcPts val="320"/>
              </a:spcBef>
              <a:spcAft>
                <a:spcPts val="0"/>
              </a:spcAft>
              <a:buClr>
                <a:schemeClr val="dk1"/>
              </a:buClr>
              <a:buSzPts val="1600"/>
              <a:buFont typeface="Arial"/>
              <a:buNone/>
              <a:defRPr sz="1600"/>
            </a:lvl3pPr>
            <a:lvl4pPr marL="1828800" lvl="3" indent="-228600" algn="l" rtl="0">
              <a:spcBef>
                <a:spcPts val="280"/>
              </a:spcBef>
              <a:spcAft>
                <a:spcPts val="0"/>
              </a:spcAft>
              <a:buClr>
                <a:schemeClr val="dk1"/>
              </a:buClr>
              <a:buSzPts val="1400"/>
              <a:buFont typeface="Arial"/>
              <a:buNone/>
              <a:defRPr sz="1400"/>
            </a:lvl4pPr>
            <a:lvl5pPr marL="2286000" lvl="4" indent="-228600" algn="l" rtl="0">
              <a:spcBef>
                <a:spcPts val="280"/>
              </a:spcBef>
              <a:spcAft>
                <a:spcPts val="0"/>
              </a:spcAft>
              <a:buClr>
                <a:schemeClr val="dk1"/>
              </a:buClr>
              <a:buSzPts val="1400"/>
              <a:buFont typeface="Arial"/>
              <a:buNone/>
              <a:defRPr sz="1400"/>
            </a:lvl5pPr>
            <a:lvl6pPr marL="2743200" lvl="5" indent="-228600" algn="l" rtl="0">
              <a:spcBef>
                <a:spcPts val="280"/>
              </a:spcBef>
              <a:spcAft>
                <a:spcPts val="0"/>
              </a:spcAft>
              <a:buClr>
                <a:schemeClr val="dk1"/>
              </a:buClr>
              <a:buSzPts val="1400"/>
              <a:buFont typeface="Arial"/>
              <a:buNone/>
              <a:defRPr sz="1400"/>
            </a:lvl6pPr>
            <a:lvl7pPr marL="3200400" lvl="6" indent="-228600" algn="l" rtl="0">
              <a:spcBef>
                <a:spcPts val="280"/>
              </a:spcBef>
              <a:spcAft>
                <a:spcPts val="0"/>
              </a:spcAft>
              <a:buClr>
                <a:schemeClr val="dk1"/>
              </a:buClr>
              <a:buSzPts val="1400"/>
              <a:buFont typeface="Arial"/>
              <a:buNone/>
              <a:defRPr sz="1400"/>
            </a:lvl7pPr>
            <a:lvl8pPr marL="3657600" lvl="7" indent="-228600" algn="l" rtl="0">
              <a:spcBef>
                <a:spcPts val="280"/>
              </a:spcBef>
              <a:spcAft>
                <a:spcPts val="0"/>
              </a:spcAft>
              <a:buClr>
                <a:schemeClr val="dk1"/>
              </a:buClr>
              <a:buSzPts val="1400"/>
              <a:buFont typeface="Arial"/>
              <a:buNone/>
              <a:defRPr sz="1400"/>
            </a:lvl8pPr>
            <a:lvl9pPr marL="4114800" lvl="8" indent="-228600" algn="l" rtl="0">
              <a:spcBef>
                <a:spcPts val="280"/>
              </a:spcBef>
              <a:spcAft>
                <a:spcPts val="0"/>
              </a:spcAft>
              <a:buClr>
                <a:schemeClr val="dk1"/>
              </a:buClr>
              <a:buSzPts val="1400"/>
              <a:buFont typeface="Arial"/>
              <a:buNone/>
              <a:defRPr sz="1400"/>
            </a:lvl9pPr>
          </a:lstStyle>
          <a:p>
            <a:endParaRPr/>
          </a:p>
        </p:txBody>
      </p:sp>
      <p:sp>
        <p:nvSpPr>
          <p:cNvPr id="125" name="Google Shape;125;p18"/>
          <p:cNvSpPr txBox="1">
            <a:spLocks noGrp="1"/>
          </p:cNvSpPr>
          <p:nvPr>
            <p:ph type="dt" idx="10"/>
          </p:nvPr>
        </p:nvSpPr>
        <p:spPr>
          <a:xfrm>
            <a:off x="76200" y="6457949"/>
            <a:ext cx="2133600" cy="4764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6" name="Google Shape;126;p18"/>
          <p:cNvSpPr txBox="1">
            <a:spLocks noGrp="1"/>
          </p:cNvSpPr>
          <p:nvPr>
            <p:ph type="ftr" idx="11"/>
          </p:nvPr>
        </p:nvSpPr>
        <p:spPr>
          <a:xfrm>
            <a:off x="3124200" y="6245225"/>
            <a:ext cx="2895600" cy="4764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27" name="Google Shape;127;p18"/>
          <p:cNvSpPr txBox="1">
            <a:spLocks noGrp="1"/>
          </p:cNvSpPr>
          <p:nvPr>
            <p:ph type="sldNum" idx="12"/>
          </p:nvPr>
        </p:nvSpPr>
        <p:spPr>
          <a:xfrm>
            <a:off x="6858000" y="6477000"/>
            <a:ext cx="2133600" cy="476400"/>
          </a:xfrm>
          <a:prstGeom prst="rect">
            <a:avLst/>
          </a:prstGeom>
          <a:noFill/>
          <a:ln>
            <a:noFill/>
          </a:ln>
        </p:spPr>
        <p:txBody>
          <a:bodyPr spcFirstLastPara="1" wrap="square" lIns="91425" tIns="45700" rIns="91425" bIns="45700" anchor="t" anchorCtr="0">
            <a:noAutofit/>
          </a:bodyPr>
          <a:lstStyle>
            <a:lvl1pPr marL="0" lvl="0" indent="0" algn="r" rtl="0">
              <a:spcBef>
                <a:spcPts val="0"/>
              </a:spcBef>
              <a:buNone/>
              <a:defRPr sz="1400">
                <a:solidFill>
                  <a:schemeClr val="dk1"/>
                </a:solidFill>
                <a:latin typeface="Arial"/>
                <a:ea typeface="Arial"/>
                <a:cs typeface="Arial"/>
                <a:sym typeface="Arial"/>
              </a:defRPr>
            </a:lvl1pPr>
            <a:lvl2pPr marL="0" lvl="1" indent="0" algn="r" rtl="0">
              <a:spcBef>
                <a:spcPts val="0"/>
              </a:spcBef>
              <a:buNone/>
              <a:defRPr sz="1400">
                <a:solidFill>
                  <a:schemeClr val="dk1"/>
                </a:solidFill>
                <a:latin typeface="Arial"/>
                <a:ea typeface="Arial"/>
                <a:cs typeface="Arial"/>
                <a:sym typeface="Arial"/>
              </a:defRPr>
            </a:lvl2pPr>
            <a:lvl3pPr marL="0" lvl="2" indent="0" algn="r" rtl="0">
              <a:spcBef>
                <a:spcPts val="0"/>
              </a:spcBef>
              <a:buNone/>
              <a:defRPr sz="1400">
                <a:solidFill>
                  <a:schemeClr val="dk1"/>
                </a:solidFill>
                <a:latin typeface="Arial"/>
                <a:ea typeface="Arial"/>
                <a:cs typeface="Arial"/>
                <a:sym typeface="Arial"/>
              </a:defRPr>
            </a:lvl3pPr>
            <a:lvl4pPr marL="0" lvl="3" indent="0" algn="r" rtl="0">
              <a:spcBef>
                <a:spcPts val="0"/>
              </a:spcBef>
              <a:buNone/>
              <a:defRPr sz="1400">
                <a:solidFill>
                  <a:schemeClr val="dk1"/>
                </a:solidFill>
                <a:latin typeface="Arial"/>
                <a:ea typeface="Arial"/>
                <a:cs typeface="Arial"/>
                <a:sym typeface="Arial"/>
              </a:defRPr>
            </a:lvl4pPr>
            <a:lvl5pPr marL="0" lvl="4" indent="0" algn="r" rtl="0">
              <a:spcBef>
                <a:spcPts val="0"/>
              </a:spcBef>
              <a:buNone/>
              <a:defRPr sz="1400">
                <a:solidFill>
                  <a:schemeClr val="dk1"/>
                </a:solidFill>
                <a:latin typeface="Arial"/>
                <a:ea typeface="Arial"/>
                <a:cs typeface="Arial"/>
                <a:sym typeface="Arial"/>
              </a:defRPr>
            </a:lvl5pPr>
            <a:lvl6pPr marL="0" lvl="5" indent="0" algn="r" rtl="0">
              <a:spcBef>
                <a:spcPts val="0"/>
              </a:spcBef>
              <a:buNone/>
              <a:defRPr sz="1400">
                <a:solidFill>
                  <a:schemeClr val="dk1"/>
                </a:solidFill>
                <a:latin typeface="Arial"/>
                <a:ea typeface="Arial"/>
                <a:cs typeface="Arial"/>
                <a:sym typeface="Arial"/>
              </a:defRPr>
            </a:lvl6pPr>
            <a:lvl7pPr marL="0" lvl="6" indent="0" algn="r" rtl="0">
              <a:spcBef>
                <a:spcPts val="0"/>
              </a:spcBef>
              <a:buNone/>
              <a:defRPr sz="1400">
                <a:solidFill>
                  <a:schemeClr val="dk1"/>
                </a:solidFill>
                <a:latin typeface="Arial"/>
                <a:ea typeface="Arial"/>
                <a:cs typeface="Arial"/>
                <a:sym typeface="Arial"/>
              </a:defRPr>
            </a:lvl7pPr>
            <a:lvl8pPr marL="0" lvl="7" indent="0" algn="r" rtl="0">
              <a:spcBef>
                <a:spcPts val="0"/>
              </a:spcBef>
              <a:buNone/>
              <a:defRPr sz="1400">
                <a:solidFill>
                  <a:schemeClr val="dk1"/>
                </a:solidFill>
                <a:latin typeface="Arial"/>
                <a:ea typeface="Arial"/>
                <a:cs typeface="Arial"/>
                <a:sym typeface="Arial"/>
              </a:defRPr>
            </a:lvl8pPr>
            <a:lvl9pPr marL="0" lvl="8" indent="0" algn="r" rtl="0">
              <a:spcBef>
                <a:spcPts val="0"/>
              </a:spcBef>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28"/>
        <p:cNvGrpSpPr/>
        <p:nvPr/>
      </p:nvGrpSpPr>
      <p:grpSpPr>
        <a:xfrm>
          <a:off x="0" y="0"/>
          <a:ext cx="0" cy="0"/>
          <a:chOff x="0" y="0"/>
          <a:chExt cx="0" cy="0"/>
        </a:xfrm>
      </p:grpSpPr>
      <p:sp>
        <p:nvSpPr>
          <p:cNvPr id="129" name="Google Shape;129;p19"/>
          <p:cNvSpPr txBox="1">
            <a:spLocks noGrp="1"/>
          </p:cNvSpPr>
          <p:nvPr>
            <p:ph type="title"/>
          </p:nvPr>
        </p:nvSpPr>
        <p:spPr>
          <a:xfrm>
            <a:off x="0" y="457200"/>
            <a:ext cx="8229600" cy="1143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30" name="Google Shape;130;p19"/>
          <p:cNvSpPr txBox="1">
            <a:spLocks noGrp="1"/>
          </p:cNvSpPr>
          <p:nvPr>
            <p:ph type="body" idx="1"/>
          </p:nvPr>
        </p:nvSpPr>
        <p:spPr>
          <a:xfrm>
            <a:off x="457200" y="1600201"/>
            <a:ext cx="4038600" cy="4526100"/>
          </a:xfrm>
          <a:prstGeom prst="rect">
            <a:avLst/>
          </a:prstGeom>
          <a:noFill/>
          <a:ln>
            <a:noFill/>
          </a:ln>
        </p:spPr>
        <p:txBody>
          <a:bodyPr spcFirstLastPara="1" wrap="square" lIns="91425" tIns="45700" rIns="91425" bIns="45700" anchor="t" anchorCtr="0">
            <a:noAutofit/>
          </a:bodyPr>
          <a:lstStyle>
            <a:lvl1pPr marL="457200" lvl="0" indent="-406400" algn="l" rtl="0">
              <a:spcBef>
                <a:spcPts val="560"/>
              </a:spcBef>
              <a:spcAft>
                <a:spcPts val="0"/>
              </a:spcAft>
              <a:buClr>
                <a:schemeClr val="dk1"/>
              </a:buClr>
              <a:buSzPts val="2800"/>
              <a:buFont typeface="Arial"/>
              <a:buChar char="•"/>
              <a:defRPr sz="2800"/>
            </a:lvl1pPr>
            <a:lvl2pPr marL="914400" lvl="1" indent="-381000" algn="l" rtl="0">
              <a:spcBef>
                <a:spcPts val="480"/>
              </a:spcBef>
              <a:spcAft>
                <a:spcPts val="0"/>
              </a:spcAft>
              <a:buClr>
                <a:schemeClr val="dk1"/>
              </a:buClr>
              <a:buSzPts val="2400"/>
              <a:buFont typeface="Arial"/>
              <a:buChar char="–"/>
              <a:defRPr sz="2400"/>
            </a:lvl2pPr>
            <a:lvl3pPr marL="1371600" lvl="2" indent="-355600" algn="l" rtl="0">
              <a:spcBef>
                <a:spcPts val="400"/>
              </a:spcBef>
              <a:spcAft>
                <a:spcPts val="0"/>
              </a:spcAft>
              <a:buClr>
                <a:schemeClr val="dk1"/>
              </a:buClr>
              <a:buSzPts val="2000"/>
              <a:buFont typeface="Arial"/>
              <a:buChar char="•"/>
              <a:defRPr sz="2000"/>
            </a:lvl3pPr>
            <a:lvl4pPr marL="1828800" lvl="3" indent="-342900" algn="l" rtl="0">
              <a:spcBef>
                <a:spcPts val="360"/>
              </a:spcBef>
              <a:spcAft>
                <a:spcPts val="0"/>
              </a:spcAft>
              <a:buClr>
                <a:schemeClr val="dk1"/>
              </a:buClr>
              <a:buSzPts val="1800"/>
              <a:buFont typeface="Arial"/>
              <a:buChar char="–"/>
              <a:defRPr sz="1800"/>
            </a:lvl4pPr>
            <a:lvl5pPr marL="2286000" lvl="4" indent="-342900" algn="l" rtl="0">
              <a:spcBef>
                <a:spcPts val="360"/>
              </a:spcBef>
              <a:spcAft>
                <a:spcPts val="0"/>
              </a:spcAft>
              <a:buClr>
                <a:schemeClr val="dk1"/>
              </a:buClr>
              <a:buSzPts val="1800"/>
              <a:buFont typeface="Arial"/>
              <a:buChar char="»"/>
              <a:defRPr sz="1800"/>
            </a:lvl5pPr>
            <a:lvl6pPr marL="2743200" lvl="5" indent="-342900" algn="l" rtl="0">
              <a:spcBef>
                <a:spcPts val="360"/>
              </a:spcBef>
              <a:spcAft>
                <a:spcPts val="0"/>
              </a:spcAft>
              <a:buClr>
                <a:schemeClr val="dk1"/>
              </a:buClr>
              <a:buSzPts val="1800"/>
              <a:buFont typeface="Arial"/>
              <a:buChar char="»"/>
              <a:defRPr sz="1800"/>
            </a:lvl6pPr>
            <a:lvl7pPr marL="3200400" lvl="6" indent="-342900" algn="l" rtl="0">
              <a:spcBef>
                <a:spcPts val="360"/>
              </a:spcBef>
              <a:spcAft>
                <a:spcPts val="0"/>
              </a:spcAft>
              <a:buClr>
                <a:schemeClr val="dk1"/>
              </a:buClr>
              <a:buSzPts val="1800"/>
              <a:buFont typeface="Arial"/>
              <a:buChar char="»"/>
              <a:defRPr sz="1800"/>
            </a:lvl7pPr>
            <a:lvl8pPr marL="3657600" lvl="7" indent="-342900" algn="l" rtl="0">
              <a:spcBef>
                <a:spcPts val="360"/>
              </a:spcBef>
              <a:spcAft>
                <a:spcPts val="0"/>
              </a:spcAft>
              <a:buClr>
                <a:schemeClr val="dk1"/>
              </a:buClr>
              <a:buSzPts val="1800"/>
              <a:buFont typeface="Arial"/>
              <a:buChar char="»"/>
              <a:defRPr sz="1800"/>
            </a:lvl8pPr>
            <a:lvl9pPr marL="4114800" lvl="8" indent="-342900" algn="l" rtl="0">
              <a:spcBef>
                <a:spcPts val="360"/>
              </a:spcBef>
              <a:spcAft>
                <a:spcPts val="0"/>
              </a:spcAft>
              <a:buClr>
                <a:schemeClr val="dk1"/>
              </a:buClr>
              <a:buSzPts val="1800"/>
              <a:buFont typeface="Arial"/>
              <a:buChar char="»"/>
              <a:defRPr sz="1800"/>
            </a:lvl9pPr>
          </a:lstStyle>
          <a:p>
            <a:endParaRPr/>
          </a:p>
        </p:txBody>
      </p:sp>
      <p:sp>
        <p:nvSpPr>
          <p:cNvPr id="131" name="Google Shape;131;p19"/>
          <p:cNvSpPr txBox="1">
            <a:spLocks noGrp="1"/>
          </p:cNvSpPr>
          <p:nvPr>
            <p:ph type="body" idx="2"/>
          </p:nvPr>
        </p:nvSpPr>
        <p:spPr>
          <a:xfrm>
            <a:off x="4648200" y="1600201"/>
            <a:ext cx="4038600" cy="4526100"/>
          </a:xfrm>
          <a:prstGeom prst="rect">
            <a:avLst/>
          </a:prstGeom>
          <a:noFill/>
          <a:ln>
            <a:noFill/>
          </a:ln>
        </p:spPr>
        <p:txBody>
          <a:bodyPr spcFirstLastPara="1" wrap="square" lIns="91425" tIns="45700" rIns="91425" bIns="45700" anchor="t" anchorCtr="0">
            <a:noAutofit/>
          </a:bodyPr>
          <a:lstStyle>
            <a:lvl1pPr marL="457200" lvl="0" indent="-406400" algn="l" rtl="0">
              <a:spcBef>
                <a:spcPts val="560"/>
              </a:spcBef>
              <a:spcAft>
                <a:spcPts val="0"/>
              </a:spcAft>
              <a:buClr>
                <a:schemeClr val="dk1"/>
              </a:buClr>
              <a:buSzPts val="2800"/>
              <a:buFont typeface="Arial"/>
              <a:buChar char="•"/>
              <a:defRPr sz="2800"/>
            </a:lvl1pPr>
            <a:lvl2pPr marL="914400" lvl="1" indent="-381000" algn="l" rtl="0">
              <a:spcBef>
                <a:spcPts val="480"/>
              </a:spcBef>
              <a:spcAft>
                <a:spcPts val="0"/>
              </a:spcAft>
              <a:buClr>
                <a:schemeClr val="dk1"/>
              </a:buClr>
              <a:buSzPts val="2400"/>
              <a:buFont typeface="Arial"/>
              <a:buChar char="–"/>
              <a:defRPr sz="2400"/>
            </a:lvl2pPr>
            <a:lvl3pPr marL="1371600" lvl="2" indent="-355600" algn="l" rtl="0">
              <a:spcBef>
                <a:spcPts val="400"/>
              </a:spcBef>
              <a:spcAft>
                <a:spcPts val="0"/>
              </a:spcAft>
              <a:buClr>
                <a:schemeClr val="dk1"/>
              </a:buClr>
              <a:buSzPts val="2000"/>
              <a:buFont typeface="Arial"/>
              <a:buChar char="•"/>
              <a:defRPr sz="2000"/>
            </a:lvl3pPr>
            <a:lvl4pPr marL="1828800" lvl="3" indent="-342900" algn="l" rtl="0">
              <a:spcBef>
                <a:spcPts val="360"/>
              </a:spcBef>
              <a:spcAft>
                <a:spcPts val="0"/>
              </a:spcAft>
              <a:buClr>
                <a:schemeClr val="dk1"/>
              </a:buClr>
              <a:buSzPts val="1800"/>
              <a:buFont typeface="Arial"/>
              <a:buChar char="–"/>
              <a:defRPr sz="1800"/>
            </a:lvl4pPr>
            <a:lvl5pPr marL="2286000" lvl="4" indent="-342900" algn="l" rtl="0">
              <a:spcBef>
                <a:spcPts val="360"/>
              </a:spcBef>
              <a:spcAft>
                <a:spcPts val="0"/>
              </a:spcAft>
              <a:buClr>
                <a:schemeClr val="dk1"/>
              </a:buClr>
              <a:buSzPts val="1800"/>
              <a:buFont typeface="Arial"/>
              <a:buChar char="»"/>
              <a:defRPr sz="1800"/>
            </a:lvl5pPr>
            <a:lvl6pPr marL="2743200" lvl="5" indent="-342900" algn="l" rtl="0">
              <a:spcBef>
                <a:spcPts val="360"/>
              </a:spcBef>
              <a:spcAft>
                <a:spcPts val="0"/>
              </a:spcAft>
              <a:buClr>
                <a:schemeClr val="dk1"/>
              </a:buClr>
              <a:buSzPts val="1800"/>
              <a:buFont typeface="Arial"/>
              <a:buChar char="»"/>
              <a:defRPr sz="1800"/>
            </a:lvl6pPr>
            <a:lvl7pPr marL="3200400" lvl="6" indent="-342900" algn="l" rtl="0">
              <a:spcBef>
                <a:spcPts val="360"/>
              </a:spcBef>
              <a:spcAft>
                <a:spcPts val="0"/>
              </a:spcAft>
              <a:buClr>
                <a:schemeClr val="dk1"/>
              </a:buClr>
              <a:buSzPts val="1800"/>
              <a:buFont typeface="Arial"/>
              <a:buChar char="»"/>
              <a:defRPr sz="1800"/>
            </a:lvl7pPr>
            <a:lvl8pPr marL="3657600" lvl="7" indent="-342900" algn="l" rtl="0">
              <a:spcBef>
                <a:spcPts val="360"/>
              </a:spcBef>
              <a:spcAft>
                <a:spcPts val="0"/>
              </a:spcAft>
              <a:buClr>
                <a:schemeClr val="dk1"/>
              </a:buClr>
              <a:buSzPts val="1800"/>
              <a:buFont typeface="Arial"/>
              <a:buChar char="»"/>
              <a:defRPr sz="1800"/>
            </a:lvl8pPr>
            <a:lvl9pPr marL="4114800" lvl="8" indent="-342900" algn="l" rtl="0">
              <a:spcBef>
                <a:spcPts val="360"/>
              </a:spcBef>
              <a:spcAft>
                <a:spcPts val="0"/>
              </a:spcAft>
              <a:buClr>
                <a:schemeClr val="dk1"/>
              </a:buClr>
              <a:buSzPts val="1800"/>
              <a:buFont typeface="Arial"/>
              <a:buChar char="»"/>
              <a:defRPr sz="1800"/>
            </a:lvl9pPr>
          </a:lstStyle>
          <a:p>
            <a:endParaRPr/>
          </a:p>
        </p:txBody>
      </p:sp>
      <p:sp>
        <p:nvSpPr>
          <p:cNvPr id="132" name="Google Shape;132;p19"/>
          <p:cNvSpPr txBox="1">
            <a:spLocks noGrp="1"/>
          </p:cNvSpPr>
          <p:nvPr>
            <p:ph type="dt" idx="10"/>
          </p:nvPr>
        </p:nvSpPr>
        <p:spPr>
          <a:xfrm>
            <a:off x="76200" y="6457949"/>
            <a:ext cx="2133600" cy="4764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3" name="Google Shape;133;p19"/>
          <p:cNvSpPr txBox="1">
            <a:spLocks noGrp="1"/>
          </p:cNvSpPr>
          <p:nvPr>
            <p:ph type="ftr" idx="11"/>
          </p:nvPr>
        </p:nvSpPr>
        <p:spPr>
          <a:xfrm>
            <a:off x="3124200" y="6245225"/>
            <a:ext cx="2895600" cy="4764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4" name="Google Shape;134;p19"/>
          <p:cNvSpPr txBox="1">
            <a:spLocks noGrp="1"/>
          </p:cNvSpPr>
          <p:nvPr>
            <p:ph type="sldNum" idx="12"/>
          </p:nvPr>
        </p:nvSpPr>
        <p:spPr>
          <a:xfrm>
            <a:off x="6858000" y="6477000"/>
            <a:ext cx="2133600" cy="476400"/>
          </a:xfrm>
          <a:prstGeom prst="rect">
            <a:avLst/>
          </a:prstGeom>
          <a:noFill/>
          <a:ln>
            <a:noFill/>
          </a:ln>
        </p:spPr>
        <p:txBody>
          <a:bodyPr spcFirstLastPara="1" wrap="square" lIns="91425" tIns="45700" rIns="91425" bIns="45700" anchor="t" anchorCtr="0">
            <a:noAutofit/>
          </a:bodyPr>
          <a:lstStyle>
            <a:lvl1pPr marL="0" lvl="0" indent="0" algn="r" rtl="0">
              <a:spcBef>
                <a:spcPts val="0"/>
              </a:spcBef>
              <a:buNone/>
              <a:defRPr sz="1400">
                <a:solidFill>
                  <a:schemeClr val="dk1"/>
                </a:solidFill>
                <a:latin typeface="Arial"/>
                <a:ea typeface="Arial"/>
                <a:cs typeface="Arial"/>
                <a:sym typeface="Arial"/>
              </a:defRPr>
            </a:lvl1pPr>
            <a:lvl2pPr marL="0" lvl="1" indent="0" algn="r" rtl="0">
              <a:spcBef>
                <a:spcPts val="0"/>
              </a:spcBef>
              <a:buNone/>
              <a:defRPr sz="1400">
                <a:solidFill>
                  <a:schemeClr val="dk1"/>
                </a:solidFill>
                <a:latin typeface="Arial"/>
                <a:ea typeface="Arial"/>
                <a:cs typeface="Arial"/>
                <a:sym typeface="Arial"/>
              </a:defRPr>
            </a:lvl2pPr>
            <a:lvl3pPr marL="0" lvl="2" indent="0" algn="r" rtl="0">
              <a:spcBef>
                <a:spcPts val="0"/>
              </a:spcBef>
              <a:buNone/>
              <a:defRPr sz="1400">
                <a:solidFill>
                  <a:schemeClr val="dk1"/>
                </a:solidFill>
                <a:latin typeface="Arial"/>
                <a:ea typeface="Arial"/>
                <a:cs typeface="Arial"/>
                <a:sym typeface="Arial"/>
              </a:defRPr>
            </a:lvl3pPr>
            <a:lvl4pPr marL="0" lvl="3" indent="0" algn="r" rtl="0">
              <a:spcBef>
                <a:spcPts val="0"/>
              </a:spcBef>
              <a:buNone/>
              <a:defRPr sz="1400">
                <a:solidFill>
                  <a:schemeClr val="dk1"/>
                </a:solidFill>
                <a:latin typeface="Arial"/>
                <a:ea typeface="Arial"/>
                <a:cs typeface="Arial"/>
                <a:sym typeface="Arial"/>
              </a:defRPr>
            </a:lvl4pPr>
            <a:lvl5pPr marL="0" lvl="4" indent="0" algn="r" rtl="0">
              <a:spcBef>
                <a:spcPts val="0"/>
              </a:spcBef>
              <a:buNone/>
              <a:defRPr sz="1400">
                <a:solidFill>
                  <a:schemeClr val="dk1"/>
                </a:solidFill>
                <a:latin typeface="Arial"/>
                <a:ea typeface="Arial"/>
                <a:cs typeface="Arial"/>
                <a:sym typeface="Arial"/>
              </a:defRPr>
            </a:lvl5pPr>
            <a:lvl6pPr marL="0" lvl="5" indent="0" algn="r" rtl="0">
              <a:spcBef>
                <a:spcPts val="0"/>
              </a:spcBef>
              <a:buNone/>
              <a:defRPr sz="1400">
                <a:solidFill>
                  <a:schemeClr val="dk1"/>
                </a:solidFill>
                <a:latin typeface="Arial"/>
                <a:ea typeface="Arial"/>
                <a:cs typeface="Arial"/>
                <a:sym typeface="Arial"/>
              </a:defRPr>
            </a:lvl6pPr>
            <a:lvl7pPr marL="0" lvl="6" indent="0" algn="r" rtl="0">
              <a:spcBef>
                <a:spcPts val="0"/>
              </a:spcBef>
              <a:buNone/>
              <a:defRPr sz="1400">
                <a:solidFill>
                  <a:schemeClr val="dk1"/>
                </a:solidFill>
                <a:latin typeface="Arial"/>
                <a:ea typeface="Arial"/>
                <a:cs typeface="Arial"/>
                <a:sym typeface="Arial"/>
              </a:defRPr>
            </a:lvl7pPr>
            <a:lvl8pPr marL="0" lvl="7" indent="0" algn="r" rtl="0">
              <a:spcBef>
                <a:spcPts val="0"/>
              </a:spcBef>
              <a:buNone/>
              <a:defRPr sz="1400">
                <a:solidFill>
                  <a:schemeClr val="dk1"/>
                </a:solidFill>
                <a:latin typeface="Arial"/>
                <a:ea typeface="Arial"/>
                <a:cs typeface="Arial"/>
                <a:sym typeface="Arial"/>
              </a:defRPr>
            </a:lvl8pPr>
            <a:lvl9pPr marL="0" lvl="8" indent="0" algn="r" rtl="0">
              <a:spcBef>
                <a:spcPts val="0"/>
              </a:spcBef>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35"/>
        <p:cNvGrpSpPr/>
        <p:nvPr/>
      </p:nvGrpSpPr>
      <p:grpSpPr>
        <a:xfrm>
          <a:off x="0" y="0"/>
          <a:ext cx="0" cy="0"/>
          <a:chOff x="0" y="0"/>
          <a:chExt cx="0" cy="0"/>
        </a:xfrm>
      </p:grpSpPr>
      <p:cxnSp>
        <p:nvCxnSpPr>
          <p:cNvPr id="136" name="Google Shape;136;p20"/>
          <p:cNvCxnSpPr/>
          <p:nvPr/>
        </p:nvCxnSpPr>
        <p:spPr>
          <a:xfrm>
            <a:off x="17756" y="1504951"/>
            <a:ext cx="8991600" cy="0"/>
          </a:xfrm>
          <a:prstGeom prst="straightConnector1">
            <a:avLst/>
          </a:prstGeom>
          <a:noFill/>
          <a:ln w="44450" cap="rnd" cmpd="sng">
            <a:solidFill>
              <a:srgbClr val="000099"/>
            </a:solidFill>
            <a:prstDash val="solid"/>
            <a:round/>
            <a:headEnd type="none" w="sm" len="sm"/>
            <a:tailEnd type="none" w="sm" len="sm"/>
          </a:ln>
        </p:spPr>
      </p:cxnSp>
      <p:sp>
        <p:nvSpPr>
          <p:cNvPr id="137" name="Google Shape;137;p20"/>
          <p:cNvSpPr txBox="1">
            <a:spLocks noGrp="1"/>
          </p:cNvSpPr>
          <p:nvPr>
            <p:ph type="title"/>
          </p:nvPr>
        </p:nvSpPr>
        <p:spPr>
          <a:xfrm>
            <a:off x="0" y="457200"/>
            <a:ext cx="8229600" cy="1143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38" name="Google Shape;138;p20"/>
          <p:cNvSpPr txBox="1">
            <a:spLocks noGrp="1"/>
          </p:cNvSpPr>
          <p:nvPr>
            <p:ph type="dt" idx="10"/>
          </p:nvPr>
        </p:nvSpPr>
        <p:spPr>
          <a:xfrm>
            <a:off x="76200" y="6457949"/>
            <a:ext cx="2133600" cy="4764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9" name="Google Shape;139;p20"/>
          <p:cNvSpPr txBox="1">
            <a:spLocks noGrp="1"/>
          </p:cNvSpPr>
          <p:nvPr>
            <p:ph type="ftr" idx="11"/>
          </p:nvPr>
        </p:nvSpPr>
        <p:spPr>
          <a:xfrm>
            <a:off x="3124200" y="6245225"/>
            <a:ext cx="2895600" cy="4764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0" name="Google Shape;140;p20"/>
          <p:cNvSpPr txBox="1">
            <a:spLocks noGrp="1"/>
          </p:cNvSpPr>
          <p:nvPr>
            <p:ph type="sldNum" idx="12"/>
          </p:nvPr>
        </p:nvSpPr>
        <p:spPr>
          <a:xfrm>
            <a:off x="6858000" y="6477000"/>
            <a:ext cx="2133600" cy="476400"/>
          </a:xfrm>
          <a:prstGeom prst="rect">
            <a:avLst/>
          </a:prstGeom>
          <a:noFill/>
          <a:ln>
            <a:noFill/>
          </a:ln>
        </p:spPr>
        <p:txBody>
          <a:bodyPr spcFirstLastPara="1" wrap="square" lIns="91425" tIns="45700" rIns="91425" bIns="45700" anchor="t" anchorCtr="0">
            <a:noAutofit/>
          </a:bodyPr>
          <a:lstStyle>
            <a:lvl1pPr marL="0" lvl="0" indent="0" algn="r" rtl="0">
              <a:spcBef>
                <a:spcPts val="0"/>
              </a:spcBef>
              <a:buNone/>
              <a:defRPr sz="1400">
                <a:solidFill>
                  <a:schemeClr val="dk1"/>
                </a:solidFill>
                <a:latin typeface="Arial"/>
                <a:ea typeface="Arial"/>
                <a:cs typeface="Arial"/>
                <a:sym typeface="Arial"/>
              </a:defRPr>
            </a:lvl1pPr>
            <a:lvl2pPr marL="0" lvl="1" indent="0" algn="r" rtl="0">
              <a:spcBef>
                <a:spcPts val="0"/>
              </a:spcBef>
              <a:buNone/>
              <a:defRPr sz="1400">
                <a:solidFill>
                  <a:schemeClr val="dk1"/>
                </a:solidFill>
                <a:latin typeface="Arial"/>
                <a:ea typeface="Arial"/>
                <a:cs typeface="Arial"/>
                <a:sym typeface="Arial"/>
              </a:defRPr>
            </a:lvl2pPr>
            <a:lvl3pPr marL="0" lvl="2" indent="0" algn="r" rtl="0">
              <a:spcBef>
                <a:spcPts val="0"/>
              </a:spcBef>
              <a:buNone/>
              <a:defRPr sz="1400">
                <a:solidFill>
                  <a:schemeClr val="dk1"/>
                </a:solidFill>
                <a:latin typeface="Arial"/>
                <a:ea typeface="Arial"/>
                <a:cs typeface="Arial"/>
                <a:sym typeface="Arial"/>
              </a:defRPr>
            </a:lvl3pPr>
            <a:lvl4pPr marL="0" lvl="3" indent="0" algn="r" rtl="0">
              <a:spcBef>
                <a:spcPts val="0"/>
              </a:spcBef>
              <a:buNone/>
              <a:defRPr sz="1400">
                <a:solidFill>
                  <a:schemeClr val="dk1"/>
                </a:solidFill>
                <a:latin typeface="Arial"/>
                <a:ea typeface="Arial"/>
                <a:cs typeface="Arial"/>
                <a:sym typeface="Arial"/>
              </a:defRPr>
            </a:lvl4pPr>
            <a:lvl5pPr marL="0" lvl="4" indent="0" algn="r" rtl="0">
              <a:spcBef>
                <a:spcPts val="0"/>
              </a:spcBef>
              <a:buNone/>
              <a:defRPr sz="1400">
                <a:solidFill>
                  <a:schemeClr val="dk1"/>
                </a:solidFill>
                <a:latin typeface="Arial"/>
                <a:ea typeface="Arial"/>
                <a:cs typeface="Arial"/>
                <a:sym typeface="Arial"/>
              </a:defRPr>
            </a:lvl5pPr>
            <a:lvl6pPr marL="0" lvl="5" indent="0" algn="r" rtl="0">
              <a:spcBef>
                <a:spcPts val="0"/>
              </a:spcBef>
              <a:buNone/>
              <a:defRPr sz="1400">
                <a:solidFill>
                  <a:schemeClr val="dk1"/>
                </a:solidFill>
                <a:latin typeface="Arial"/>
                <a:ea typeface="Arial"/>
                <a:cs typeface="Arial"/>
                <a:sym typeface="Arial"/>
              </a:defRPr>
            </a:lvl6pPr>
            <a:lvl7pPr marL="0" lvl="6" indent="0" algn="r" rtl="0">
              <a:spcBef>
                <a:spcPts val="0"/>
              </a:spcBef>
              <a:buNone/>
              <a:defRPr sz="1400">
                <a:solidFill>
                  <a:schemeClr val="dk1"/>
                </a:solidFill>
                <a:latin typeface="Arial"/>
                <a:ea typeface="Arial"/>
                <a:cs typeface="Arial"/>
                <a:sym typeface="Arial"/>
              </a:defRPr>
            </a:lvl7pPr>
            <a:lvl8pPr marL="0" lvl="7" indent="0" algn="r" rtl="0">
              <a:spcBef>
                <a:spcPts val="0"/>
              </a:spcBef>
              <a:buNone/>
              <a:defRPr sz="1400">
                <a:solidFill>
                  <a:schemeClr val="dk1"/>
                </a:solidFill>
                <a:latin typeface="Arial"/>
                <a:ea typeface="Arial"/>
                <a:cs typeface="Arial"/>
                <a:sym typeface="Arial"/>
              </a:defRPr>
            </a:lvl8pPr>
            <a:lvl9pPr marL="0" lvl="8" indent="0" algn="r" rtl="0">
              <a:spcBef>
                <a:spcPts val="0"/>
              </a:spcBef>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41"/>
        <p:cNvGrpSpPr/>
        <p:nvPr/>
      </p:nvGrpSpPr>
      <p:grpSpPr>
        <a:xfrm>
          <a:off x="0" y="0"/>
          <a:ext cx="0" cy="0"/>
          <a:chOff x="0" y="0"/>
          <a:chExt cx="0" cy="0"/>
        </a:xfrm>
      </p:grpSpPr>
      <p:sp>
        <p:nvSpPr>
          <p:cNvPr id="142" name="Google Shape;142;p21"/>
          <p:cNvSpPr txBox="1">
            <a:spLocks noGrp="1"/>
          </p:cNvSpPr>
          <p:nvPr>
            <p:ph type="title"/>
          </p:nvPr>
        </p:nvSpPr>
        <p:spPr>
          <a:xfrm>
            <a:off x="457202" y="273049"/>
            <a:ext cx="3008400" cy="11622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SzPts val="1400"/>
              <a:buNone/>
              <a:defRPr sz="2000" b="1"/>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43" name="Google Shape;143;p21"/>
          <p:cNvSpPr txBox="1">
            <a:spLocks noGrp="1"/>
          </p:cNvSpPr>
          <p:nvPr>
            <p:ph type="body" idx="1"/>
          </p:nvPr>
        </p:nvSpPr>
        <p:spPr>
          <a:xfrm>
            <a:off x="3575050" y="273052"/>
            <a:ext cx="5111700" cy="5853000"/>
          </a:xfrm>
          <a:prstGeom prst="rect">
            <a:avLst/>
          </a:prstGeom>
          <a:noFill/>
          <a:ln>
            <a:noFill/>
          </a:ln>
        </p:spPr>
        <p:txBody>
          <a:bodyPr spcFirstLastPara="1" wrap="square" lIns="91425" tIns="45700" rIns="91425" bIns="45700" anchor="t" anchorCtr="0">
            <a:noAutofit/>
          </a:bodyPr>
          <a:lstStyle>
            <a:lvl1pPr marL="457200" lvl="0" indent="-431800" algn="l" rtl="0">
              <a:spcBef>
                <a:spcPts val="640"/>
              </a:spcBef>
              <a:spcAft>
                <a:spcPts val="0"/>
              </a:spcAft>
              <a:buClr>
                <a:schemeClr val="dk1"/>
              </a:buClr>
              <a:buSzPts val="3200"/>
              <a:buFont typeface="Arial"/>
              <a:buChar char="•"/>
              <a:defRPr sz="3200"/>
            </a:lvl1pPr>
            <a:lvl2pPr marL="914400" lvl="1" indent="-406400" algn="l" rtl="0">
              <a:spcBef>
                <a:spcPts val="560"/>
              </a:spcBef>
              <a:spcAft>
                <a:spcPts val="0"/>
              </a:spcAft>
              <a:buClr>
                <a:schemeClr val="dk1"/>
              </a:buClr>
              <a:buSzPts val="2800"/>
              <a:buFont typeface="Arial"/>
              <a:buChar char="–"/>
              <a:defRPr sz="2800"/>
            </a:lvl2pPr>
            <a:lvl3pPr marL="1371600" lvl="2" indent="-381000" algn="l" rtl="0">
              <a:spcBef>
                <a:spcPts val="480"/>
              </a:spcBef>
              <a:spcAft>
                <a:spcPts val="0"/>
              </a:spcAft>
              <a:buClr>
                <a:schemeClr val="dk1"/>
              </a:buClr>
              <a:buSzPts val="2400"/>
              <a:buFont typeface="Arial"/>
              <a:buChar char="•"/>
              <a:defRPr sz="2400"/>
            </a:lvl3pPr>
            <a:lvl4pPr marL="1828800" lvl="3" indent="-355600" algn="l" rtl="0">
              <a:spcBef>
                <a:spcPts val="400"/>
              </a:spcBef>
              <a:spcAft>
                <a:spcPts val="0"/>
              </a:spcAft>
              <a:buClr>
                <a:schemeClr val="dk1"/>
              </a:buClr>
              <a:buSzPts val="2000"/>
              <a:buFont typeface="Arial"/>
              <a:buChar char="–"/>
              <a:defRPr sz="2000"/>
            </a:lvl4pPr>
            <a:lvl5pPr marL="2286000" lvl="4" indent="-355600" algn="l" rtl="0">
              <a:spcBef>
                <a:spcPts val="400"/>
              </a:spcBef>
              <a:spcAft>
                <a:spcPts val="0"/>
              </a:spcAft>
              <a:buClr>
                <a:schemeClr val="dk1"/>
              </a:buClr>
              <a:buSzPts val="2000"/>
              <a:buFont typeface="Arial"/>
              <a:buChar char="»"/>
              <a:defRPr sz="2000"/>
            </a:lvl5pPr>
            <a:lvl6pPr marL="2743200" lvl="5" indent="-355600" algn="l" rtl="0">
              <a:spcBef>
                <a:spcPts val="400"/>
              </a:spcBef>
              <a:spcAft>
                <a:spcPts val="0"/>
              </a:spcAft>
              <a:buClr>
                <a:schemeClr val="dk1"/>
              </a:buClr>
              <a:buSzPts val="2000"/>
              <a:buFont typeface="Arial"/>
              <a:buChar char="»"/>
              <a:defRPr sz="2000"/>
            </a:lvl6pPr>
            <a:lvl7pPr marL="3200400" lvl="6" indent="-355600" algn="l" rtl="0">
              <a:spcBef>
                <a:spcPts val="400"/>
              </a:spcBef>
              <a:spcAft>
                <a:spcPts val="0"/>
              </a:spcAft>
              <a:buClr>
                <a:schemeClr val="dk1"/>
              </a:buClr>
              <a:buSzPts val="2000"/>
              <a:buFont typeface="Arial"/>
              <a:buChar char="»"/>
              <a:defRPr sz="2000"/>
            </a:lvl7pPr>
            <a:lvl8pPr marL="3657600" lvl="7" indent="-355600" algn="l" rtl="0">
              <a:spcBef>
                <a:spcPts val="400"/>
              </a:spcBef>
              <a:spcAft>
                <a:spcPts val="0"/>
              </a:spcAft>
              <a:buClr>
                <a:schemeClr val="dk1"/>
              </a:buClr>
              <a:buSzPts val="2000"/>
              <a:buFont typeface="Arial"/>
              <a:buChar char="»"/>
              <a:defRPr sz="2000"/>
            </a:lvl8pPr>
            <a:lvl9pPr marL="4114800" lvl="8" indent="-355600" algn="l" rtl="0">
              <a:spcBef>
                <a:spcPts val="400"/>
              </a:spcBef>
              <a:spcAft>
                <a:spcPts val="0"/>
              </a:spcAft>
              <a:buClr>
                <a:schemeClr val="dk1"/>
              </a:buClr>
              <a:buSzPts val="2000"/>
              <a:buFont typeface="Arial"/>
              <a:buChar char="»"/>
              <a:defRPr sz="2000"/>
            </a:lvl9pPr>
          </a:lstStyle>
          <a:p>
            <a:endParaRPr/>
          </a:p>
        </p:txBody>
      </p:sp>
      <p:sp>
        <p:nvSpPr>
          <p:cNvPr id="144" name="Google Shape;144;p21"/>
          <p:cNvSpPr txBox="1">
            <a:spLocks noGrp="1"/>
          </p:cNvSpPr>
          <p:nvPr>
            <p:ph type="body" idx="2"/>
          </p:nvPr>
        </p:nvSpPr>
        <p:spPr>
          <a:xfrm>
            <a:off x="457202" y="1435102"/>
            <a:ext cx="3008400" cy="4691100"/>
          </a:xfrm>
          <a:prstGeom prst="rect">
            <a:avLst/>
          </a:prstGeom>
          <a:noFill/>
          <a:ln>
            <a:noFill/>
          </a:ln>
        </p:spPr>
        <p:txBody>
          <a:bodyPr spcFirstLastPara="1" wrap="square" lIns="91425" tIns="45700" rIns="91425" bIns="45700" anchor="t" anchorCtr="0">
            <a:noAutofit/>
          </a:bodyPr>
          <a:lstStyle>
            <a:lvl1pPr marL="457200" lvl="0" indent="-228600" algn="l" rtl="0">
              <a:spcBef>
                <a:spcPts val="280"/>
              </a:spcBef>
              <a:spcAft>
                <a:spcPts val="0"/>
              </a:spcAft>
              <a:buClr>
                <a:schemeClr val="dk1"/>
              </a:buClr>
              <a:buSzPts val="1400"/>
              <a:buFont typeface="Arial"/>
              <a:buNone/>
              <a:defRPr sz="1400"/>
            </a:lvl1pPr>
            <a:lvl2pPr marL="914400" lvl="1" indent="-228600" algn="l" rtl="0">
              <a:spcBef>
                <a:spcPts val="240"/>
              </a:spcBef>
              <a:spcAft>
                <a:spcPts val="0"/>
              </a:spcAft>
              <a:buClr>
                <a:schemeClr val="dk1"/>
              </a:buClr>
              <a:buSzPts val="1200"/>
              <a:buFont typeface="Arial"/>
              <a:buNone/>
              <a:defRPr sz="1200"/>
            </a:lvl2pPr>
            <a:lvl3pPr marL="1371600" lvl="2" indent="-228600" algn="l" rtl="0">
              <a:spcBef>
                <a:spcPts val="200"/>
              </a:spcBef>
              <a:spcAft>
                <a:spcPts val="0"/>
              </a:spcAft>
              <a:buClr>
                <a:schemeClr val="dk1"/>
              </a:buClr>
              <a:buSzPts val="1000"/>
              <a:buFont typeface="Arial"/>
              <a:buNone/>
              <a:defRPr sz="1000"/>
            </a:lvl3pPr>
            <a:lvl4pPr marL="1828800" lvl="3" indent="-228600" algn="l" rtl="0">
              <a:spcBef>
                <a:spcPts val="180"/>
              </a:spcBef>
              <a:spcAft>
                <a:spcPts val="0"/>
              </a:spcAft>
              <a:buClr>
                <a:schemeClr val="dk1"/>
              </a:buClr>
              <a:buSzPts val="900"/>
              <a:buFont typeface="Arial"/>
              <a:buNone/>
              <a:defRPr sz="900"/>
            </a:lvl4pPr>
            <a:lvl5pPr marL="2286000" lvl="4" indent="-228600" algn="l" rtl="0">
              <a:spcBef>
                <a:spcPts val="180"/>
              </a:spcBef>
              <a:spcAft>
                <a:spcPts val="0"/>
              </a:spcAft>
              <a:buClr>
                <a:schemeClr val="dk1"/>
              </a:buClr>
              <a:buSzPts val="900"/>
              <a:buFont typeface="Arial"/>
              <a:buNone/>
              <a:defRPr sz="900"/>
            </a:lvl5pPr>
            <a:lvl6pPr marL="2743200" lvl="5" indent="-228600" algn="l" rtl="0">
              <a:spcBef>
                <a:spcPts val="180"/>
              </a:spcBef>
              <a:spcAft>
                <a:spcPts val="0"/>
              </a:spcAft>
              <a:buClr>
                <a:schemeClr val="dk1"/>
              </a:buClr>
              <a:buSzPts val="900"/>
              <a:buFont typeface="Arial"/>
              <a:buNone/>
              <a:defRPr sz="900"/>
            </a:lvl6pPr>
            <a:lvl7pPr marL="3200400" lvl="6" indent="-228600" algn="l" rtl="0">
              <a:spcBef>
                <a:spcPts val="180"/>
              </a:spcBef>
              <a:spcAft>
                <a:spcPts val="0"/>
              </a:spcAft>
              <a:buClr>
                <a:schemeClr val="dk1"/>
              </a:buClr>
              <a:buSzPts val="900"/>
              <a:buFont typeface="Arial"/>
              <a:buNone/>
              <a:defRPr sz="900"/>
            </a:lvl7pPr>
            <a:lvl8pPr marL="3657600" lvl="7" indent="-228600" algn="l" rtl="0">
              <a:spcBef>
                <a:spcPts val="180"/>
              </a:spcBef>
              <a:spcAft>
                <a:spcPts val="0"/>
              </a:spcAft>
              <a:buClr>
                <a:schemeClr val="dk1"/>
              </a:buClr>
              <a:buSzPts val="900"/>
              <a:buFont typeface="Arial"/>
              <a:buNone/>
              <a:defRPr sz="900"/>
            </a:lvl8pPr>
            <a:lvl9pPr marL="4114800" lvl="8" indent="-228600" algn="l" rtl="0">
              <a:spcBef>
                <a:spcPts val="180"/>
              </a:spcBef>
              <a:spcAft>
                <a:spcPts val="0"/>
              </a:spcAft>
              <a:buClr>
                <a:schemeClr val="dk1"/>
              </a:buClr>
              <a:buSzPts val="900"/>
              <a:buFont typeface="Arial"/>
              <a:buNone/>
              <a:defRPr sz="900"/>
            </a:lvl9pPr>
          </a:lstStyle>
          <a:p>
            <a:endParaRPr/>
          </a:p>
        </p:txBody>
      </p:sp>
      <p:sp>
        <p:nvSpPr>
          <p:cNvPr id="145" name="Google Shape;145;p21"/>
          <p:cNvSpPr txBox="1">
            <a:spLocks noGrp="1"/>
          </p:cNvSpPr>
          <p:nvPr>
            <p:ph type="dt" idx="10"/>
          </p:nvPr>
        </p:nvSpPr>
        <p:spPr>
          <a:xfrm>
            <a:off x="76200" y="6457949"/>
            <a:ext cx="2133600" cy="4764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6" name="Google Shape;146;p21"/>
          <p:cNvSpPr txBox="1">
            <a:spLocks noGrp="1"/>
          </p:cNvSpPr>
          <p:nvPr>
            <p:ph type="ftr" idx="11"/>
          </p:nvPr>
        </p:nvSpPr>
        <p:spPr>
          <a:xfrm>
            <a:off x="3124200" y="6245225"/>
            <a:ext cx="2895600" cy="4764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7" name="Google Shape;147;p21"/>
          <p:cNvSpPr txBox="1">
            <a:spLocks noGrp="1"/>
          </p:cNvSpPr>
          <p:nvPr>
            <p:ph type="sldNum" idx="12"/>
          </p:nvPr>
        </p:nvSpPr>
        <p:spPr>
          <a:xfrm>
            <a:off x="6858000" y="6477000"/>
            <a:ext cx="2133600" cy="476400"/>
          </a:xfrm>
          <a:prstGeom prst="rect">
            <a:avLst/>
          </a:prstGeom>
          <a:noFill/>
          <a:ln>
            <a:noFill/>
          </a:ln>
        </p:spPr>
        <p:txBody>
          <a:bodyPr spcFirstLastPara="1" wrap="square" lIns="91425" tIns="45700" rIns="91425" bIns="45700" anchor="t" anchorCtr="0">
            <a:noAutofit/>
          </a:bodyPr>
          <a:lstStyle>
            <a:lvl1pPr marL="0" lvl="0" indent="0" algn="r" rtl="0">
              <a:spcBef>
                <a:spcPts val="0"/>
              </a:spcBef>
              <a:buNone/>
              <a:defRPr sz="1400">
                <a:solidFill>
                  <a:schemeClr val="dk1"/>
                </a:solidFill>
                <a:latin typeface="Arial"/>
                <a:ea typeface="Arial"/>
                <a:cs typeface="Arial"/>
                <a:sym typeface="Arial"/>
              </a:defRPr>
            </a:lvl1pPr>
            <a:lvl2pPr marL="0" lvl="1" indent="0" algn="r" rtl="0">
              <a:spcBef>
                <a:spcPts val="0"/>
              </a:spcBef>
              <a:buNone/>
              <a:defRPr sz="1400">
                <a:solidFill>
                  <a:schemeClr val="dk1"/>
                </a:solidFill>
                <a:latin typeface="Arial"/>
                <a:ea typeface="Arial"/>
                <a:cs typeface="Arial"/>
                <a:sym typeface="Arial"/>
              </a:defRPr>
            </a:lvl2pPr>
            <a:lvl3pPr marL="0" lvl="2" indent="0" algn="r" rtl="0">
              <a:spcBef>
                <a:spcPts val="0"/>
              </a:spcBef>
              <a:buNone/>
              <a:defRPr sz="1400">
                <a:solidFill>
                  <a:schemeClr val="dk1"/>
                </a:solidFill>
                <a:latin typeface="Arial"/>
                <a:ea typeface="Arial"/>
                <a:cs typeface="Arial"/>
                <a:sym typeface="Arial"/>
              </a:defRPr>
            </a:lvl3pPr>
            <a:lvl4pPr marL="0" lvl="3" indent="0" algn="r" rtl="0">
              <a:spcBef>
                <a:spcPts val="0"/>
              </a:spcBef>
              <a:buNone/>
              <a:defRPr sz="1400">
                <a:solidFill>
                  <a:schemeClr val="dk1"/>
                </a:solidFill>
                <a:latin typeface="Arial"/>
                <a:ea typeface="Arial"/>
                <a:cs typeface="Arial"/>
                <a:sym typeface="Arial"/>
              </a:defRPr>
            </a:lvl4pPr>
            <a:lvl5pPr marL="0" lvl="4" indent="0" algn="r" rtl="0">
              <a:spcBef>
                <a:spcPts val="0"/>
              </a:spcBef>
              <a:buNone/>
              <a:defRPr sz="1400">
                <a:solidFill>
                  <a:schemeClr val="dk1"/>
                </a:solidFill>
                <a:latin typeface="Arial"/>
                <a:ea typeface="Arial"/>
                <a:cs typeface="Arial"/>
                <a:sym typeface="Arial"/>
              </a:defRPr>
            </a:lvl5pPr>
            <a:lvl6pPr marL="0" lvl="5" indent="0" algn="r" rtl="0">
              <a:spcBef>
                <a:spcPts val="0"/>
              </a:spcBef>
              <a:buNone/>
              <a:defRPr sz="1400">
                <a:solidFill>
                  <a:schemeClr val="dk1"/>
                </a:solidFill>
                <a:latin typeface="Arial"/>
                <a:ea typeface="Arial"/>
                <a:cs typeface="Arial"/>
                <a:sym typeface="Arial"/>
              </a:defRPr>
            </a:lvl6pPr>
            <a:lvl7pPr marL="0" lvl="6" indent="0" algn="r" rtl="0">
              <a:spcBef>
                <a:spcPts val="0"/>
              </a:spcBef>
              <a:buNone/>
              <a:defRPr sz="1400">
                <a:solidFill>
                  <a:schemeClr val="dk1"/>
                </a:solidFill>
                <a:latin typeface="Arial"/>
                <a:ea typeface="Arial"/>
                <a:cs typeface="Arial"/>
                <a:sym typeface="Arial"/>
              </a:defRPr>
            </a:lvl7pPr>
            <a:lvl8pPr marL="0" lvl="7" indent="0" algn="r" rtl="0">
              <a:spcBef>
                <a:spcPts val="0"/>
              </a:spcBef>
              <a:buNone/>
              <a:defRPr sz="1400">
                <a:solidFill>
                  <a:schemeClr val="dk1"/>
                </a:solidFill>
                <a:latin typeface="Arial"/>
                <a:ea typeface="Arial"/>
                <a:cs typeface="Arial"/>
                <a:sym typeface="Arial"/>
              </a:defRPr>
            </a:lvl8pPr>
            <a:lvl9pPr marL="0" lvl="8" indent="0" algn="r" rtl="0">
              <a:spcBef>
                <a:spcPts val="0"/>
              </a:spcBef>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
        <p:cNvGrpSpPr/>
        <p:nvPr/>
      </p:nvGrpSpPr>
      <p:grpSpPr>
        <a:xfrm>
          <a:off x="0" y="0"/>
          <a:ext cx="0" cy="0"/>
          <a:chOff x="0" y="0"/>
          <a:chExt cx="0" cy="0"/>
        </a:xfrm>
      </p:grpSpPr>
      <p:sp>
        <p:nvSpPr>
          <p:cNvPr id="22" name="Google Shape;22;p3"/>
          <p:cNvSpPr txBox="1">
            <a:spLocks noGrp="1"/>
          </p:cNvSpPr>
          <p:nvPr>
            <p:ph type="dt" idx="10"/>
          </p:nvPr>
        </p:nvSpPr>
        <p:spPr>
          <a:xfrm>
            <a:off x="76200" y="6457948"/>
            <a:ext cx="2133598" cy="476251"/>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23" name="Google Shape;23;p3"/>
          <p:cNvSpPr txBox="1">
            <a:spLocks noGrp="1"/>
          </p:cNvSpPr>
          <p:nvPr>
            <p:ph type="ftr" idx="11"/>
          </p:nvPr>
        </p:nvSpPr>
        <p:spPr>
          <a:xfrm>
            <a:off x="3124200" y="6245225"/>
            <a:ext cx="2895600" cy="476251"/>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24" name="Google Shape;24;p3"/>
          <p:cNvSpPr txBox="1">
            <a:spLocks noGrp="1"/>
          </p:cNvSpPr>
          <p:nvPr>
            <p:ph type="sldNum" idx="12"/>
          </p:nvPr>
        </p:nvSpPr>
        <p:spPr>
          <a:xfrm>
            <a:off x="6858000" y="6477000"/>
            <a:ext cx="2133598" cy="476251"/>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8"/>
        <p:cNvGrpSpPr/>
        <p:nvPr/>
      </p:nvGrpSpPr>
      <p:grpSpPr>
        <a:xfrm>
          <a:off x="0" y="0"/>
          <a:ext cx="0" cy="0"/>
          <a:chOff x="0" y="0"/>
          <a:chExt cx="0" cy="0"/>
        </a:xfrm>
      </p:grpSpPr>
      <p:sp>
        <p:nvSpPr>
          <p:cNvPr id="149" name="Google Shape;149;p22"/>
          <p:cNvSpPr txBox="1">
            <a:spLocks noGrp="1"/>
          </p:cNvSpPr>
          <p:nvPr>
            <p:ph type="title"/>
          </p:nvPr>
        </p:nvSpPr>
        <p:spPr>
          <a:xfrm>
            <a:off x="1792288" y="4800600"/>
            <a:ext cx="5486400" cy="5667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SzPts val="1400"/>
              <a:buNone/>
              <a:defRPr sz="2000" b="1"/>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50" name="Google Shape;150;p22"/>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151" name="Google Shape;151;p22"/>
          <p:cNvSpPr txBox="1">
            <a:spLocks noGrp="1"/>
          </p:cNvSpPr>
          <p:nvPr>
            <p:ph type="body" idx="1"/>
          </p:nvPr>
        </p:nvSpPr>
        <p:spPr>
          <a:xfrm>
            <a:off x="1792288" y="5367338"/>
            <a:ext cx="5486400" cy="804900"/>
          </a:xfrm>
          <a:prstGeom prst="rect">
            <a:avLst/>
          </a:prstGeom>
          <a:noFill/>
          <a:ln>
            <a:noFill/>
          </a:ln>
        </p:spPr>
        <p:txBody>
          <a:bodyPr spcFirstLastPara="1" wrap="square" lIns="91425" tIns="45700" rIns="91425" bIns="45700" anchor="t" anchorCtr="0">
            <a:noAutofit/>
          </a:bodyPr>
          <a:lstStyle>
            <a:lvl1pPr marL="457200" lvl="0" indent="-228600" algn="l" rtl="0">
              <a:spcBef>
                <a:spcPts val="280"/>
              </a:spcBef>
              <a:spcAft>
                <a:spcPts val="0"/>
              </a:spcAft>
              <a:buClr>
                <a:schemeClr val="dk1"/>
              </a:buClr>
              <a:buSzPts val="1400"/>
              <a:buFont typeface="Arial"/>
              <a:buNone/>
              <a:defRPr sz="1400"/>
            </a:lvl1pPr>
            <a:lvl2pPr marL="914400" lvl="1" indent="-228600" algn="l" rtl="0">
              <a:spcBef>
                <a:spcPts val="240"/>
              </a:spcBef>
              <a:spcAft>
                <a:spcPts val="0"/>
              </a:spcAft>
              <a:buClr>
                <a:schemeClr val="dk1"/>
              </a:buClr>
              <a:buSzPts val="1200"/>
              <a:buFont typeface="Arial"/>
              <a:buNone/>
              <a:defRPr sz="1200"/>
            </a:lvl2pPr>
            <a:lvl3pPr marL="1371600" lvl="2" indent="-228600" algn="l" rtl="0">
              <a:spcBef>
                <a:spcPts val="200"/>
              </a:spcBef>
              <a:spcAft>
                <a:spcPts val="0"/>
              </a:spcAft>
              <a:buClr>
                <a:schemeClr val="dk1"/>
              </a:buClr>
              <a:buSzPts val="1000"/>
              <a:buFont typeface="Arial"/>
              <a:buNone/>
              <a:defRPr sz="1000"/>
            </a:lvl3pPr>
            <a:lvl4pPr marL="1828800" lvl="3" indent="-228600" algn="l" rtl="0">
              <a:spcBef>
                <a:spcPts val="180"/>
              </a:spcBef>
              <a:spcAft>
                <a:spcPts val="0"/>
              </a:spcAft>
              <a:buClr>
                <a:schemeClr val="dk1"/>
              </a:buClr>
              <a:buSzPts val="900"/>
              <a:buFont typeface="Arial"/>
              <a:buNone/>
              <a:defRPr sz="900"/>
            </a:lvl4pPr>
            <a:lvl5pPr marL="2286000" lvl="4" indent="-228600" algn="l" rtl="0">
              <a:spcBef>
                <a:spcPts val="180"/>
              </a:spcBef>
              <a:spcAft>
                <a:spcPts val="0"/>
              </a:spcAft>
              <a:buClr>
                <a:schemeClr val="dk1"/>
              </a:buClr>
              <a:buSzPts val="900"/>
              <a:buFont typeface="Arial"/>
              <a:buNone/>
              <a:defRPr sz="900"/>
            </a:lvl5pPr>
            <a:lvl6pPr marL="2743200" lvl="5" indent="-228600" algn="l" rtl="0">
              <a:spcBef>
                <a:spcPts val="180"/>
              </a:spcBef>
              <a:spcAft>
                <a:spcPts val="0"/>
              </a:spcAft>
              <a:buClr>
                <a:schemeClr val="dk1"/>
              </a:buClr>
              <a:buSzPts val="900"/>
              <a:buFont typeface="Arial"/>
              <a:buNone/>
              <a:defRPr sz="900"/>
            </a:lvl6pPr>
            <a:lvl7pPr marL="3200400" lvl="6" indent="-228600" algn="l" rtl="0">
              <a:spcBef>
                <a:spcPts val="180"/>
              </a:spcBef>
              <a:spcAft>
                <a:spcPts val="0"/>
              </a:spcAft>
              <a:buClr>
                <a:schemeClr val="dk1"/>
              </a:buClr>
              <a:buSzPts val="900"/>
              <a:buFont typeface="Arial"/>
              <a:buNone/>
              <a:defRPr sz="900"/>
            </a:lvl7pPr>
            <a:lvl8pPr marL="3657600" lvl="7" indent="-228600" algn="l" rtl="0">
              <a:spcBef>
                <a:spcPts val="180"/>
              </a:spcBef>
              <a:spcAft>
                <a:spcPts val="0"/>
              </a:spcAft>
              <a:buClr>
                <a:schemeClr val="dk1"/>
              </a:buClr>
              <a:buSzPts val="900"/>
              <a:buFont typeface="Arial"/>
              <a:buNone/>
              <a:defRPr sz="900"/>
            </a:lvl8pPr>
            <a:lvl9pPr marL="4114800" lvl="8" indent="-228600" algn="l" rtl="0">
              <a:spcBef>
                <a:spcPts val="180"/>
              </a:spcBef>
              <a:spcAft>
                <a:spcPts val="0"/>
              </a:spcAft>
              <a:buClr>
                <a:schemeClr val="dk1"/>
              </a:buClr>
              <a:buSzPts val="900"/>
              <a:buFont typeface="Arial"/>
              <a:buNone/>
              <a:defRPr sz="900"/>
            </a:lvl9pPr>
          </a:lstStyle>
          <a:p>
            <a:endParaRPr/>
          </a:p>
        </p:txBody>
      </p:sp>
      <p:sp>
        <p:nvSpPr>
          <p:cNvPr id="152" name="Google Shape;152;p22"/>
          <p:cNvSpPr txBox="1">
            <a:spLocks noGrp="1"/>
          </p:cNvSpPr>
          <p:nvPr>
            <p:ph type="dt" idx="10"/>
          </p:nvPr>
        </p:nvSpPr>
        <p:spPr>
          <a:xfrm>
            <a:off x="76200" y="6457949"/>
            <a:ext cx="2133600" cy="4764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3" name="Google Shape;153;p22"/>
          <p:cNvSpPr txBox="1">
            <a:spLocks noGrp="1"/>
          </p:cNvSpPr>
          <p:nvPr>
            <p:ph type="ftr" idx="11"/>
          </p:nvPr>
        </p:nvSpPr>
        <p:spPr>
          <a:xfrm>
            <a:off x="3124200" y="6245225"/>
            <a:ext cx="2895600" cy="4764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54" name="Google Shape;154;p22"/>
          <p:cNvSpPr txBox="1">
            <a:spLocks noGrp="1"/>
          </p:cNvSpPr>
          <p:nvPr>
            <p:ph type="sldNum" idx="12"/>
          </p:nvPr>
        </p:nvSpPr>
        <p:spPr>
          <a:xfrm>
            <a:off x="6858000" y="6477000"/>
            <a:ext cx="2133600" cy="476400"/>
          </a:xfrm>
          <a:prstGeom prst="rect">
            <a:avLst/>
          </a:prstGeom>
          <a:noFill/>
          <a:ln>
            <a:noFill/>
          </a:ln>
        </p:spPr>
        <p:txBody>
          <a:bodyPr spcFirstLastPara="1" wrap="square" lIns="91425" tIns="45700" rIns="91425" bIns="45700" anchor="t" anchorCtr="0">
            <a:noAutofit/>
          </a:bodyPr>
          <a:lstStyle>
            <a:lvl1pPr marL="0" lvl="0" indent="0" algn="r" rtl="0">
              <a:spcBef>
                <a:spcPts val="0"/>
              </a:spcBef>
              <a:buNone/>
              <a:defRPr sz="1400">
                <a:solidFill>
                  <a:schemeClr val="dk1"/>
                </a:solidFill>
                <a:latin typeface="Arial"/>
                <a:ea typeface="Arial"/>
                <a:cs typeface="Arial"/>
                <a:sym typeface="Arial"/>
              </a:defRPr>
            </a:lvl1pPr>
            <a:lvl2pPr marL="0" lvl="1" indent="0" algn="r" rtl="0">
              <a:spcBef>
                <a:spcPts val="0"/>
              </a:spcBef>
              <a:buNone/>
              <a:defRPr sz="1400">
                <a:solidFill>
                  <a:schemeClr val="dk1"/>
                </a:solidFill>
                <a:latin typeface="Arial"/>
                <a:ea typeface="Arial"/>
                <a:cs typeface="Arial"/>
                <a:sym typeface="Arial"/>
              </a:defRPr>
            </a:lvl2pPr>
            <a:lvl3pPr marL="0" lvl="2" indent="0" algn="r" rtl="0">
              <a:spcBef>
                <a:spcPts val="0"/>
              </a:spcBef>
              <a:buNone/>
              <a:defRPr sz="1400">
                <a:solidFill>
                  <a:schemeClr val="dk1"/>
                </a:solidFill>
                <a:latin typeface="Arial"/>
                <a:ea typeface="Arial"/>
                <a:cs typeface="Arial"/>
                <a:sym typeface="Arial"/>
              </a:defRPr>
            </a:lvl3pPr>
            <a:lvl4pPr marL="0" lvl="3" indent="0" algn="r" rtl="0">
              <a:spcBef>
                <a:spcPts val="0"/>
              </a:spcBef>
              <a:buNone/>
              <a:defRPr sz="1400">
                <a:solidFill>
                  <a:schemeClr val="dk1"/>
                </a:solidFill>
                <a:latin typeface="Arial"/>
                <a:ea typeface="Arial"/>
                <a:cs typeface="Arial"/>
                <a:sym typeface="Arial"/>
              </a:defRPr>
            </a:lvl4pPr>
            <a:lvl5pPr marL="0" lvl="4" indent="0" algn="r" rtl="0">
              <a:spcBef>
                <a:spcPts val="0"/>
              </a:spcBef>
              <a:buNone/>
              <a:defRPr sz="1400">
                <a:solidFill>
                  <a:schemeClr val="dk1"/>
                </a:solidFill>
                <a:latin typeface="Arial"/>
                <a:ea typeface="Arial"/>
                <a:cs typeface="Arial"/>
                <a:sym typeface="Arial"/>
              </a:defRPr>
            </a:lvl5pPr>
            <a:lvl6pPr marL="0" lvl="5" indent="0" algn="r" rtl="0">
              <a:spcBef>
                <a:spcPts val="0"/>
              </a:spcBef>
              <a:buNone/>
              <a:defRPr sz="1400">
                <a:solidFill>
                  <a:schemeClr val="dk1"/>
                </a:solidFill>
                <a:latin typeface="Arial"/>
                <a:ea typeface="Arial"/>
                <a:cs typeface="Arial"/>
                <a:sym typeface="Arial"/>
              </a:defRPr>
            </a:lvl6pPr>
            <a:lvl7pPr marL="0" lvl="6" indent="0" algn="r" rtl="0">
              <a:spcBef>
                <a:spcPts val="0"/>
              </a:spcBef>
              <a:buNone/>
              <a:defRPr sz="1400">
                <a:solidFill>
                  <a:schemeClr val="dk1"/>
                </a:solidFill>
                <a:latin typeface="Arial"/>
                <a:ea typeface="Arial"/>
                <a:cs typeface="Arial"/>
                <a:sym typeface="Arial"/>
              </a:defRPr>
            </a:lvl7pPr>
            <a:lvl8pPr marL="0" lvl="7" indent="0" algn="r" rtl="0">
              <a:spcBef>
                <a:spcPts val="0"/>
              </a:spcBef>
              <a:buNone/>
              <a:defRPr sz="1400">
                <a:solidFill>
                  <a:schemeClr val="dk1"/>
                </a:solidFill>
                <a:latin typeface="Arial"/>
                <a:ea typeface="Arial"/>
                <a:cs typeface="Arial"/>
                <a:sym typeface="Arial"/>
              </a:defRPr>
            </a:lvl8pPr>
            <a:lvl9pPr marL="0" lvl="8" indent="0" algn="r" rtl="0">
              <a:spcBef>
                <a:spcPts val="0"/>
              </a:spcBef>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55"/>
        <p:cNvGrpSpPr/>
        <p:nvPr/>
      </p:nvGrpSpPr>
      <p:grpSpPr>
        <a:xfrm>
          <a:off x="0" y="0"/>
          <a:ext cx="0" cy="0"/>
          <a:chOff x="0" y="0"/>
          <a:chExt cx="0" cy="0"/>
        </a:xfrm>
      </p:grpSpPr>
      <p:cxnSp>
        <p:nvCxnSpPr>
          <p:cNvPr id="156" name="Google Shape;156;p23"/>
          <p:cNvCxnSpPr/>
          <p:nvPr/>
        </p:nvCxnSpPr>
        <p:spPr>
          <a:xfrm>
            <a:off x="0" y="1504951"/>
            <a:ext cx="8991600" cy="0"/>
          </a:xfrm>
          <a:prstGeom prst="straightConnector1">
            <a:avLst/>
          </a:prstGeom>
          <a:noFill/>
          <a:ln w="44450" cap="rnd" cmpd="sng">
            <a:solidFill>
              <a:srgbClr val="000099"/>
            </a:solidFill>
            <a:prstDash val="solid"/>
            <a:round/>
            <a:headEnd type="none" w="sm" len="sm"/>
            <a:tailEnd type="none" w="sm" len="sm"/>
          </a:ln>
        </p:spPr>
      </p:cxnSp>
      <p:sp>
        <p:nvSpPr>
          <p:cNvPr id="157" name="Google Shape;157;p23"/>
          <p:cNvSpPr txBox="1">
            <a:spLocks noGrp="1"/>
          </p:cNvSpPr>
          <p:nvPr>
            <p:ph type="title"/>
          </p:nvPr>
        </p:nvSpPr>
        <p:spPr>
          <a:xfrm>
            <a:off x="0" y="457200"/>
            <a:ext cx="8229600" cy="1143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58" name="Google Shape;158;p23"/>
          <p:cNvSpPr txBox="1">
            <a:spLocks noGrp="1"/>
          </p:cNvSpPr>
          <p:nvPr>
            <p:ph type="body" idx="1"/>
          </p:nvPr>
        </p:nvSpPr>
        <p:spPr>
          <a:xfrm rot="5400000">
            <a:off x="2308950" y="-251549"/>
            <a:ext cx="4526100" cy="8229600"/>
          </a:xfrm>
          <a:prstGeom prst="rect">
            <a:avLst/>
          </a:prstGeom>
          <a:noFill/>
          <a:ln>
            <a:noFill/>
          </a:ln>
        </p:spPr>
        <p:txBody>
          <a:bodyPr spcFirstLastPara="1" wrap="square" lIns="91425" tIns="45700" rIns="91425" bIns="45700" anchor="t" anchorCtr="0">
            <a:noAutofit/>
          </a:bodyPr>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59" name="Google Shape;159;p23"/>
          <p:cNvSpPr txBox="1">
            <a:spLocks noGrp="1"/>
          </p:cNvSpPr>
          <p:nvPr>
            <p:ph type="dt" idx="10"/>
          </p:nvPr>
        </p:nvSpPr>
        <p:spPr>
          <a:xfrm>
            <a:off x="76200" y="6457949"/>
            <a:ext cx="2133600" cy="4764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60" name="Google Shape;160;p23"/>
          <p:cNvSpPr txBox="1">
            <a:spLocks noGrp="1"/>
          </p:cNvSpPr>
          <p:nvPr>
            <p:ph type="ftr" idx="11"/>
          </p:nvPr>
        </p:nvSpPr>
        <p:spPr>
          <a:xfrm>
            <a:off x="3124200" y="6245225"/>
            <a:ext cx="2895600" cy="4764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61" name="Google Shape;161;p23"/>
          <p:cNvSpPr txBox="1">
            <a:spLocks noGrp="1"/>
          </p:cNvSpPr>
          <p:nvPr>
            <p:ph type="sldNum" idx="12"/>
          </p:nvPr>
        </p:nvSpPr>
        <p:spPr>
          <a:xfrm>
            <a:off x="6858000" y="6477000"/>
            <a:ext cx="2133600" cy="476400"/>
          </a:xfrm>
          <a:prstGeom prst="rect">
            <a:avLst/>
          </a:prstGeom>
          <a:noFill/>
          <a:ln>
            <a:noFill/>
          </a:ln>
        </p:spPr>
        <p:txBody>
          <a:bodyPr spcFirstLastPara="1" wrap="square" lIns="91425" tIns="45700" rIns="91425" bIns="45700" anchor="t" anchorCtr="0">
            <a:noAutofit/>
          </a:bodyPr>
          <a:lstStyle>
            <a:lvl1pPr marL="0" lvl="0" indent="0" algn="r" rtl="0">
              <a:spcBef>
                <a:spcPts val="0"/>
              </a:spcBef>
              <a:buNone/>
              <a:defRPr sz="1400">
                <a:solidFill>
                  <a:schemeClr val="dk1"/>
                </a:solidFill>
                <a:latin typeface="Arial"/>
                <a:ea typeface="Arial"/>
                <a:cs typeface="Arial"/>
                <a:sym typeface="Arial"/>
              </a:defRPr>
            </a:lvl1pPr>
            <a:lvl2pPr marL="0" lvl="1" indent="0" algn="r" rtl="0">
              <a:spcBef>
                <a:spcPts val="0"/>
              </a:spcBef>
              <a:buNone/>
              <a:defRPr sz="1400">
                <a:solidFill>
                  <a:schemeClr val="dk1"/>
                </a:solidFill>
                <a:latin typeface="Arial"/>
                <a:ea typeface="Arial"/>
                <a:cs typeface="Arial"/>
                <a:sym typeface="Arial"/>
              </a:defRPr>
            </a:lvl2pPr>
            <a:lvl3pPr marL="0" lvl="2" indent="0" algn="r" rtl="0">
              <a:spcBef>
                <a:spcPts val="0"/>
              </a:spcBef>
              <a:buNone/>
              <a:defRPr sz="1400">
                <a:solidFill>
                  <a:schemeClr val="dk1"/>
                </a:solidFill>
                <a:latin typeface="Arial"/>
                <a:ea typeface="Arial"/>
                <a:cs typeface="Arial"/>
                <a:sym typeface="Arial"/>
              </a:defRPr>
            </a:lvl3pPr>
            <a:lvl4pPr marL="0" lvl="3" indent="0" algn="r" rtl="0">
              <a:spcBef>
                <a:spcPts val="0"/>
              </a:spcBef>
              <a:buNone/>
              <a:defRPr sz="1400">
                <a:solidFill>
                  <a:schemeClr val="dk1"/>
                </a:solidFill>
                <a:latin typeface="Arial"/>
                <a:ea typeface="Arial"/>
                <a:cs typeface="Arial"/>
                <a:sym typeface="Arial"/>
              </a:defRPr>
            </a:lvl4pPr>
            <a:lvl5pPr marL="0" lvl="4" indent="0" algn="r" rtl="0">
              <a:spcBef>
                <a:spcPts val="0"/>
              </a:spcBef>
              <a:buNone/>
              <a:defRPr sz="1400">
                <a:solidFill>
                  <a:schemeClr val="dk1"/>
                </a:solidFill>
                <a:latin typeface="Arial"/>
                <a:ea typeface="Arial"/>
                <a:cs typeface="Arial"/>
                <a:sym typeface="Arial"/>
              </a:defRPr>
            </a:lvl5pPr>
            <a:lvl6pPr marL="0" lvl="5" indent="0" algn="r" rtl="0">
              <a:spcBef>
                <a:spcPts val="0"/>
              </a:spcBef>
              <a:buNone/>
              <a:defRPr sz="1400">
                <a:solidFill>
                  <a:schemeClr val="dk1"/>
                </a:solidFill>
                <a:latin typeface="Arial"/>
                <a:ea typeface="Arial"/>
                <a:cs typeface="Arial"/>
                <a:sym typeface="Arial"/>
              </a:defRPr>
            </a:lvl6pPr>
            <a:lvl7pPr marL="0" lvl="6" indent="0" algn="r" rtl="0">
              <a:spcBef>
                <a:spcPts val="0"/>
              </a:spcBef>
              <a:buNone/>
              <a:defRPr sz="1400">
                <a:solidFill>
                  <a:schemeClr val="dk1"/>
                </a:solidFill>
                <a:latin typeface="Arial"/>
                <a:ea typeface="Arial"/>
                <a:cs typeface="Arial"/>
                <a:sym typeface="Arial"/>
              </a:defRPr>
            </a:lvl7pPr>
            <a:lvl8pPr marL="0" lvl="7" indent="0" algn="r" rtl="0">
              <a:spcBef>
                <a:spcPts val="0"/>
              </a:spcBef>
              <a:buNone/>
              <a:defRPr sz="1400">
                <a:solidFill>
                  <a:schemeClr val="dk1"/>
                </a:solidFill>
                <a:latin typeface="Arial"/>
                <a:ea typeface="Arial"/>
                <a:cs typeface="Arial"/>
                <a:sym typeface="Arial"/>
              </a:defRPr>
            </a:lvl8pPr>
            <a:lvl9pPr marL="0" lvl="8" indent="0" algn="r" rtl="0">
              <a:spcBef>
                <a:spcPts val="0"/>
              </a:spcBef>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62"/>
        <p:cNvGrpSpPr/>
        <p:nvPr/>
      </p:nvGrpSpPr>
      <p:grpSpPr>
        <a:xfrm>
          <a:off x="0" y="0"/>
          <a:ext cx="0" cy="0"/>
          <a:chOff x="0" y="0"/>
          <a:chExt cx="0" cy="0"/>
        </a:xfrm>
      </p:grpSpPr>
      <p:sp>
        <p:nvSpPr>
          <p:cNvPr id="163" name="Google Shape;163;p24"/>
          <p:cNvSpPr txBox="1">
            <a:spLocks noGrp="1"/>
          </p:cNvSpPr>
          <p:nvPr>
            <p:ph type="title"/>
          </p:nvPr>
        </p:nvSpPr>
        <p:spPr>
          <a:xfrm rot="5400000">
            <a:off x="4732350" y="2171689"/>
            <a:ext cx="5851500" cy="20574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64" name="Google Shape;164;p24"/>
          <p:cNvSpPr txBox="1">
            <a:spLocks noGrp="1"/>
          </p:cNvSpPr>
          <p:nvPr>
            <p:ph type="body" idx="1"/>
          </p:nvPr>
        </p:nvSpPr>
        <p:spPr>
          <a:xfrm rot="5400000">
            <a:off x="541350" y="190489"/>
            <a:ext cx="5851500" cy="6019800"/>
          </a:xfrm>
          <a:prstGeom prst="rect">
            <a:avLst/>
          </a:prstGeom>
          <a:noFill/>
          <a:ln>
            <a:noFill/>
          </a:ln>
        </p:spPr>
        <p:txBody>
          <a:bodyPr spcFirstLastPara="1" wrap="square" lIns="91425" tIns="45700" rIns="91425" bIns="45700" anchor="t" anchorCtr="0">
            <a:noAutofit/>
          </a:bodyPr>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65" name="Google Shape;165;p24"/>
          <p:cNvSpPr txBox="1">
            <a:spLocks noGrp="1"/>
          </p:cNvSpPr>
          <p:nvPr>
            <p:ph type="dt" idx="10"/>
          </p:nvPr>
        </p:nvSpPr>
        <p:spPr>
          <a:xfrm>
            <a:off x="76200" y="6457949"/>
            <a:ext cx="2133600" cy="4764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66" name="Google Shape;166;p24"/>
          <p:cNvSpPr txBox="1">
            <a:spLocks noGrp="1"/>
          </p:cNvSpPr>
          <p:nvPr>
            <p:ph type="ftr" idx="11"/>
          </p:nvPr>
        </p:nvSpPr>
        <p:spPr>
          <a:xfrm>
            <a:off x="3124200" y="6245225"/>
            <a:ext cx="2895600" cy="4764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67" name="Google Shape;167;p24"/>
          <p:cNvSpPr txBox="1">
            <a:spLocks noGrp="1"/>
          </p:cNvSpPr>
          <p:nvPr>
            <p:ph type="sldNum" idx="12"/>
          </p:nvPr>
        </p:nvSpPr>
        <p:spPr>
          <a:xfrm>
            <a:off x="6858000" y="6477000"/>
            <a:ext cx="2133600" cy="476400"/>
          </a:xfrm>
          <a:prstGeom prst="rect">
            <a:avLst/>
          </a:prstGeom>
          <a:noFill/>
          <a:ln>
            <a:noFill/>
          </a:ln>
        </p:spPr>
        <p:txBody>
          <a:bodyPr spcFirstLastPara="1" wrap="square" lIns="91425" tIns="45700" rIns="91425" bIns="45700" anchor="t" anchorCtr="0">
            <a:noAutofit/>
          </a:bodyPr>
          <a:lstStyle>
            <a:lvl1pPr marL="0" lvl="0" indent="0" algn="r" rtl="0">
              <a:spcBef>
                <a:spcPts val="0"/>
              </a:spcBef>
              <a:buNone/>
              <a:defRPr sz="1400">
                <a:solidFill>
                  <a:schemeClr val="dk1"/>
                </a:solidFill>
                <a:latin typeface="Arial"/>
                <a:ea typeface="Arial"/>
                <a:cs typeface="Arial"/>
                <a:sym typeface="Arial"/>
              </a:defRPr>
            </a:lvl1pPr>
            <a:lvl2pPr marL="0" lvl="1" indent="0" algn="r" rtl="0">
              <a:spcBef>
                <a:spcPts val="0"/>
              </a:spcBef>
              <a:buNone/>
              <a:defRPr sz="1400">
                <a:solidFill>
                  <a:schemeClr val="dk1"/>
                </a:solidFill>
                <a:latin typeface="Arial"/>
                <a:ea typeface="Arial"/>
                <a:cs typeface="Arial"/>
                <a:sym typeface="Arial"/>
              </a:defRPr>
            </a:lvl2pPr>
            <a:lvl3pPr marL="0" lvl="2" indent="0" algn="r" rtl="0">
              <a:spcBef>
                <a:spcPts val="0"/>
              </a:spcBef>
              <a:buNone/>
              <a:defRPr sz="1400">
                <a:solidFill>
                  <a:schemeClr val="dk1"/>
                </a:solidFill>
                <a:latin typeface="Arial"/>
                <a:ea typeface="Arial"/>
                <a:cs typeface="Arial"/>
                <a:sym typeface="Arial"/>
              </a:defRPr>
            </a:lvl3pPr>
            <a:lvl4pPr marL="0" lvl="3" indent="0" algn="r" rtl="0">
              <a:spcBef>
                <a:spcPts val="0"/>
              </a:spcBef>
              <a:buNone/>
              <a:defRPr sz="1400">
                <a:solidFill>
                  <a:schemeClr val="dk1"/>
                </a:solidFill>
                <a:latin typeface="Arial"/>
                <a:ea typeface="Arial"/>
                <a:cs typeface="Arial"/>
                <a:sym typeface="Arial"/>
              </a:defRPr>
            </a:lvl4pPr>
            <a:lvl5pPr marL="0" lvl="4" indent="0" algn="r" rtl="0">
              <a:spcBef>
                <a:spcPts val="0"/>
              </a:spcBef>
              <a:buNone/>
              <a:defRPr sz="1400">
                <a:solidFill>
                  <a:schemeClr val="dk1"/>
                </a:solidFill>
                <a:latin typeface="Arial"/>
                <a:ea typeface="Arial"/>
                <a:cs typeface="Arial"/>
                <a:sym typeface="Arial"/>
              </a:defRPr>
            </a:lvl5pPr>
            <a:lvl6pPr marL="0" lvl="5" indent="0" algn="r" rtl="0">
              <a:spcBef>
                <a:spcPts val="0"/>
              </a:spcBef>
              <a:buNone/>
              <a:defRPr sz="1400">
                <a:solidFill>
                  <a:schemeClr val="dk1"/>
                </a:solidFill>
                <a:latin typeface="Arial"/>
                <a:ea typeface="Arial"/>
                <a:cs typeface="Arial"/>
                <a:sym typeface="Arial"/>
              </a:defRPr>
            </a:lvl6pPr>
            <a:lvl7pPr marL="0" lvl="6" indent="0" algn="r" rtl="0">
              <a:spcBef>
                <a:spcPts val="0"/>
              </a:spcBef>
              <a:buNone/>
              <a:defRPr sz="1400">
                <a:solidFill>
                  <a:schemeClr val="dk1"/>
                </a:solidFill>
                <a:latin typeface="Arial"/>
                <a:ea typeface="Arial"/>
                <a:cs typeface="Arial"/>
                <a:sym typeface="Arial"/>
              </a:defRPr>
            </a:lvl7pPr>
            <a:lvl8pPr marL="0" lvl="7" indent="0" algn="r" rtl="0">
              <a:spcBef>
                <a:spcPts val="0"/>
              </a:spcBef>
              <a:buNone/>
              <a:defRPr sz="1400">
                <a:solidFill>
                  <a:schemeClr val="dk1"/>
                </a:solidFill>
                <a:latin typeface="Arial"/>
                <a:ea typeface="Arial"/>
                <a:cs typeface="Arial"/>
                <a:sym typeface="Arial"/>
              </a:defRPr>
            </a:lvl8pPr>
            <a:lvl9pPr marL="0" lvl="8" indent="0" algn="r" rtl="0">
              <a:spcBef>
                <a:spcPts val="0"/>
              </a:spcBef>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4"/>
        <p:cNvGrpSpPr/>
        <p:nvPr/>
      </p:nvGrpSpPr>
      <p:grpSpPr>
        <a:xfrm>
          <a:off x="0" y="0"/>
          <a:ext cx="0" cy="0"/>
          <a:chOff x="0" y="0"/>
          <a:chExt cx="0" cy="0"/>
        </a:xfrm>
      </p:grpSpPr>
      <p:sp>
        <p:nvSpPr>
          <p:cNvPr id="175" name="Google Shape;175;p26"/>
          <p:cNvSpPr txBox="1">
            <a:spLocks noGrp="1"/>
          </p:cNvSpPr>
          <p:nvPr>
            <p:ph type="ctrTitle"/>
          </p:nvPr>
        </p:nvSpPr>
        <p:spPr>
          <a:xfrm>
            <a:off x="685800" y="2130425"/>
            <a:ext cx="7772400" cy="14700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1pPr>
            <a:lvl2pPr marR="0" lvl="1" algn="l" rtl="0">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2pPr>
            <a:lvl3pPr marR="0" lvl="2" algn="l" rtl="0">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3pPr>
            <a:lvl4pPr marR="0" lvl="3" algn="l" rtl="0">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4pPr>
            <a:lvl5pPr marR="0" lvl="4" algn="l" rtl="0">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5pPr>
            <a:lvl6pPr marR="0" lvl="5" algn="ctr" rtl="0">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9pPr>
          </a:lstStyle>
          <a:p>
            <a:endParaRPr/>
          </a:p>
        </p:txBody>
      </p:sp>
      <p:sp>
        <p:nvSpPr>
          <p:cNvPr id="176" name="Google Shape;176;p26"/>
          <p:cNvSpPr txBox="1">
            <a:spLocks noGrp="1"/>
          </p:cNvSpPr>
          <p:nvPr>
            <p:ph type="subTitle" idx="1"/>
          </p:nvPr>
        </p:nvSpPr>
        <p:spPr>
          <a:xfrm>
            <a:off x="1371600" y="3886200"/>
            <a:ext cx="6400800" cy="17526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ctr"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ctr"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ctr"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4pPr>
            <a:lvl5pPr marR="0" lvl="4" algn="ctr"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5pPr>
            <a:lvl6pPr marR="0" lvl="5" algn="ctr"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ctr"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ctr"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ctr"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177" name="Google Shape;177;p26"/>
          <p:cNvSpPr txBox="1">
            <a:spLocks noGrp="1"/>
          </p:cNvSpPr>
          <p:nvPr>
            <p:ph type="dt" idx="10"/>
          </p:nvPr>
        </p:nvSpPr>
        <p:spPr>
          <a:xfrm>
            <a:off x="76200" y="6457948"/>
            <a:ext cx="2133600" cy="4764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178" name="Google Shape;178;p26"/>
          <p:cNvSpPr txBox="1">
            <a:spLocks noGrp="1"/>
          </p:cNvSpPr>
          <p:nvPr>
            <p:ph type="ftr" idx="11"/>
          </p:nvPr>
        </p:nvSpPr>
        <p:spPr>
          <a:xfrm>
            <a:off x="3124200" y="6245225"/>
            <a:ext cx="2895600" cy="4764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179" name="Google Shape;179;p26"/>
          <p:cNvSpPr txBox="1">
            <a:spLocks noGrp="1"/>
          </p:cNvSpPr>
          <p:nvPr>
            <p:ph type="sldNum" idx="12"/>
          </p:nvPr>
        </p:nvSpPr>
        <p:spPr>
          <a:xfrm>
            <a:off x="6858000" y="6477000"/>
            <a:ext cx="2133600" cy="4764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80"/>
        <p:cNvGrpSpPr/>
        <p:nvPr/>
      </p:nvGrpSpPr>
      <p:grpSpPr>
        <a:xfrm>
          <a:off x="0" y="0"/>
          <a:ext cx="0" cy="0"/>
          <a:chOff x="0" y="0"/>
          <a:chExt cx="0" cy="0"/>
        </a:xfrm>
      </p:grpSpPr>
      <p:sp>
        <p:nvSpPr>
          <p:cNvPr id="181" name="Google Shape;181;p27"/>
          <p:cNvSpPr txBox="1">
            <a:spLocks noGrp="1"/>
          </p:cNvSpPr>
          <p:nvPr>
            <p:ph type="dt" idx="10"/>
          </p:nvPr>
        </p:nvSpPr>
        <p:spPr>
          <a:xfrm>
            <a:off x="76200" y="6457948"/>
            <a:ext cx="2133600" cy="4764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182" name="Google Shape;182;p27"/>
          <p:cNvSpPr txBox="1">
            <a:spLocks noGrp="1"/>
          </p:cNvSpPr>
          <p:nvPr>
            <p:ph type="ftr" idx="11"/>
          </p:nvPr>
        </p:nvSpPr>
        <p:spPr>
          <a:xfrm>
            <a:off x="3124200" y="6245225"/>
            <a:ext cx="2895600" cy="4764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183" name="Google Shape;183;p27"/>
          <p:cNvSpPr txBox="1">
            <a:spLocks noGrp="1"/>
          </p:cNvSpPr>
          <p:nvPr>
            <p:ph type="sldNum" idx="12"/>
          </p:nvPr>
        </p:nvSpPr>
        <p:spPr>
          <a:xfrm>
            <a:off x="6858000" y="6477000"/>
            <a:ext cx="2133600" cy="4764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4"/>
        <p:cNvGrpSpPr/>
        <p:nvPr/>
      </p:nvGrpSpPr>
      <p:grpSpPr>
        <a:xfrm>
          <a:off x="0" y="0"/>
          <a:ext cx="0" cy="0"/>
          <a:chOff x="0" y="0"/>
          <a:chExt cx="0" cy="0"/>
        </a:xfrm>
      </p:grpSpPr>
      <p:pic>
        <p:nvPicPr>
          <p:cNvPr id="185" name="Google Shape;185;p28" descr="The Virginia Department of Education Banner">
            <a:hlinkClick r:id="rId2"/>
          </p:cNvPr>
          <p:cNvPicPr preferRelativeResize="0"/>
          <p:nvPr/>
        </p:nvPicPr>
        <p:blipFill rotWithShape="1">
          <a:blip r:embed="rId3">
            <a:alphaModFix/>
          </a:blip>
          <a:srcRect/>
          <a:stretch/>
        </p:blipFill>
        <p:spPr>
          <a:xfrm>
            <a:off x="63500" y="-234951"/>
            <a:ext cx="476249" cy="476251"/>
          </a:xfrm>
          <a:prstGeom prst="rect">
            <a:avLst/>
          </a:prstGeom>
          <a:noFill/>
          <a:ln>
            <a:noFill/>
          </a:ln>
        </p:spPr>
      </p:pic>
      <p:pic>
        <p:nvPicPr>
          <p:cNvPr id="186" name="Google Shape;186;p28" descr="The Virginia Department of Education Banner">
            <a:hlinkClick r:id="rId2"/>
          </p:cNvPr>
          <p:cNvPicPr preferRelativeResize="0"/>
          <p:nvPr/>
        </p:nvPicPr>
        <p:blipFill rotWithShape="1">
          <a:blip r:embed="rId3">
            <a:alphaModFix/>
          </a:blip>
          <a:srcRect/>
          <a:stretch/>
        </p:blipFill>
        <p:spPr>
          <a:xfrm>
            <a:off x="63500" y="-234951"/>
            <a:ext cx="476249" cy="476251"/>
          </a:xfrm>
          <a:prstGeom prst="rect">
            <a:avLst/>
          </a:prstGeom>
          <a:noFill/>
          <a:ln>
            <a:noFill/>
          </a:ln>
        </p:spPr>
      </p:pic>
      <p:sp>
        <p:nvSpPr>
          <p:cNvPr id="187" name="Google Shape;187;p28"/>
          <p:cNvSpPr txBox="1">
            <a:spLocks noGrp="1"/>
          </p:cNvSpPr>
          <p:nvPr>
            <p:ph type="title"/>
          </p:nvPr>
        </p:nvSpPr>
        <p:spPr>
          <a:xfrm>
            <a:off x="0" y="609600"/>
            <a:ext cx="8229600" cy="11430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1pPr>
            <a:lvl2pPr marR="0" lvl="1" algn="l" rtl="0">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2pPr>
            <a:lvl3pPr marR="0" lvl="2" algn="l" rtl="0">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3pPr>
            <a:lvl4pPr marR="0" lvl="3" algn="l" rtl="0">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4pPr>
            <a:lvl5pPr marR="0" lvl="4" algn="l" rtl="0">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5pPr>
            <a:lvl6pPr marR="0" lvl="5" algn="ctr" rtl="0">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9pPr>
          </a:lstStyle>
          <a:p>
            <a:endParaRPr/>
          </a:p>
        </p:txBody>
      </p:sp>
      <p:sp>
        <p:nvSpPr>
          <p:cNvPr id="188" name="Google Shape;188;p28"/>
          <p:cNvSpPr txBox="1">
            <a:spLocks noGrp="1"/>
          </p:cNvSpPr>
          <p:nvPr>
            <p:ph type="body" idx="1"/>
          </p:nvPr>
        </p:nvSpPr>
        <p:spPr>
          <a:xfrm>
            <a:off x="457200" y="1600200"/>
            <a:ext cx="8229600" cy="45261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640"/>
              </a:spcBef>
              <a:spcAft>
                <a:spcPts val="0"/>
              </a:spcAft>
              <a:buClr>
                <a:schemeClr val="dk1"/>
              </a:buClr>
              <a:buSzPts val="3200"/>
              <a:buFont typeface="Calibri"/>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Calibri"/>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Calibri"/>
              <a:buChar char="•"/>
              <a:defRPr sz="2400" b="0" i="0" u="none" strike="noStrike" cap="none">
                <a:solidFill>
                  <a:schemeClr val="dk1"/>
                </a:solidFill>
                <a:latin typeface="Calibri"/>
                <a:ea typeface="Calibri"/>
                <a:cs typeface="Calibri"/>
                <a:sym typeface="Calibri"/>
              </a:defRPr>
            </a:lvl3pPr>
            <a:lvl4pPr marL="1828800" marR="0" lvl="3" indent="-381000" algn="l" rtl="0">
              <a:lnSpc>
                <a:spcPct val="100000"/>
              </a:lnSpc>
              <a:spcBef>
                <a:spcPts val="480"/>
              </a:spcBef>
              <a:spcAft>
                <a:spcPts val="0"/>
              </a:spcAft>
              <a:buClr>
                <a:schemeClr val="dk1"/>
              </a:buClr>
              <a:buSzPts val="2400"/>
              <a:buFont typeface="Calibri"/>
              <a:buChar char="–"/>
              <a:defRPr sz="2400" b="0" i="0" u="none" strike="noStrike" cap="none">
                <a:solidFill>
                  <a:schemeClr val="dk1"/>
                </a:solidFill>
                <a:latin typeface="Calibri"/>
                <a:ea typeface="Calibri"/>
                <a:cs typeface="Calibri"/>
                <a:sym typeface="Calibri"/>
              </a:defRPr>
            </a:lvl4pPr>
            <a:lvl5pPr marL="2286000" marR="0" lvl="4" indent="-381000" algn="l" rtl="0">
              <a:lnSpc>
                <a:spcPct val="100000"/>
              </a:lnSpc>
              <a:spcBef>
                <a:spcPts val="480"/>
              </a:spcBef>
              <a:spcAft>
                <a:spcPts val="0"/>
              </a:spcAft>
              <a:buClr>
                <a:schemeClr val="dk1"/>
              </a:buClr>
              <a:buSzPts val="2400"/>
              <a:buFont typeface="Calibri"/>
              <a:buChar char="»"/>
              <a:defRPr sz="24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89" name="Google Shape;189;p28"/>
          <p:cNvSpPr txBox="1">
            <a:spLocks noGrp="1"/>
          </p:cNvSpPr>
          <p:nvPr>
            <p:ph type="dt" idx="10"/>
          </p:nvPr>
        </p:nvSpPr>
        <p:spPr>
          <a:xfrm>
            <a:off x="76200" y="6457948"/>
            <a:ext cx="2133600" cy="4764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190" name="Google Shape;190;p28"/>
          <p:cNvSpPr txBox="1">
            <a:spLocks noGrp="1"/>
          </p:cNvSpPr>
          <p:nvPr>
            <p:ph type="ftr" idx="11"/>
          </p:nvPr>
        </p:nvSpPr>
        <p:spPr>
          <a:xfrm>
            <a:off x="3124200" y="6245225"/>
            <a:ext cx="2895600" cy="4764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191" name="Google Shape;191;p28"/>
          <p:cNvSpPr txBox="1">
            <a:spLocks noGrp="1"/>
          </p:cNvSpPr>
          <p:nvPr>
            <p:ph type="sldNum" idx="12"/>
          </p:nvPr>
        </p:nvSpPr>
        <p:spPr>
          <a:xfrm>
            <a:off x="6858000" y="6477000"/>
            <a:ext cx="2133600" cy="4764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92"/>
        <p:cNvGrpSpPr/>
        <p:nvPr/>
      </p:nvGrpSpPr>
      <p:grpSpPr>
        <a:xfrm>
          <a:off x="0" y="0"/>
          <a:ext cx="0" cy="0"/>
          <a:chOff x="0" y="0"/>
          <a:chExt cx="0" cy="0"/>
        </a:xfrm>
      </p:grpSpPr>
      <p:cxnSp>
        <p:nvCxnSpPr>
          <p:cNvPr id="193" name="Google Shape;193;p29"/>
          <p:cNvCxnSpPr/>
          <p:nvPr/>
        </p:nvCxnSpPr>
        <p:spPr>
          <a:xfrm>
            <a:off x="17755" y="1504950"/>
            <a:ext cx="8991600" cy="0"/>
          </a:xfrm>
          <a:prstGeom prst="straightConnector1">
            <a:avLst/>
          </a:prstGeom>
          <a:noFill/>
          <a:ln w="44450" cap="rnd" cmpd="sng">
            <a:solidFill>
              <a:srgbClr val="000099"/>
            </a:solidFill>
            <a:prstDash val="solid"/>
            <a:round/>
            <a:headEnd type="none" w="sm" len="sm"/>
            <a:tailEnd type="none" w="sm" len="sm"/>
          </a:ln>
        </p:spPr>
      </p:cxnSp>
      <p:sp>
        <p:nvSpPr>
          <p:cNvPr id="194" name="Google Shape;194;p29"/>
          <p:cNvSpPr txBox="1">
            <a:spLocks noGrp="1"/>
          </p:cNvSpPr>
          <p:nvPr>
            <p:ph type="title"/>
          </p:nvPr>
        </p:nvSpPr>
        <p:spPr>
          <a:xfrm>
            <a:off x="0" y="457200"/>
            <a:ext cx="8229600" cy="11430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1pPr>
            <a:lvl2pPr marR="0" lvl="1" algn="l" rtl="0">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2pPr>
            <a:lvl3pPr marR="0" lvl="2" algn="l" rtl="0">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3pPr>
            <a:lvl4pPr marR="0" lvl="3" algn="l" rtl="0">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4pPr>
            <a:lvl5pPr marR="0" lvl="4" algn="l" rtl="0">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5pPr>
            <a:lvl6pPr marR="0" lvl="5" algn="ctr" rtl="0">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9pPr>
          </a:lstStyle>
          <a:p>
            <a:endParaRPr/>
          </a:p>
        </p:txBody>
      </p:sp>
      <p:sp>
        <p:nvSpPr>
          <p:cNvPr id="195" name="Google Shape;195;p29"/>
          <p:cNvSpPr txBox="1">
            <a:spLocks noGrp="1"/>
          </p:cNvSpPr>
          <p:nvPr>
            <p:ph type="body" idx="1"/>
          </p:nvPr>
        </p:nvSpPr>
        <p:spPr>
          <a:xfrm>
            <a:off x="457200" y="1600200"/>
            <a:ext cx="4038600" cy="4526100"/>
          </a:xfrm>
          <a:prstGeom prst="rect">
            <a:avLst/>
          </a:prstGeom>
          <a:noFill/>
          <a:ln>
            <a:noFill/>
          </a:ln>
        </p:spPr>
        <p:txBody>
          <a:bodyPr spcFirstLastPara="1" wrap="square" lIns="91425" tIns="91425" rIns="91425" bIns="91425" anchor="t" anchorCtr="0">
            <a:noAutofit/>
          </a:bodyPr>
          <a:lstStyle>
            <a:lvl1pPr marL="457200" marR="0" lvl="0"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96" name="Google Shape;196;p29"/>
          <p:cNvSpPr txBox="1">
            <a:spLocks noGrp="1"/>
          </p:cNvSpPr>
          <p:nvPr>
            <p:ph type="body" idx="2"/>
          </p:nvPr>
        </p:nvSpPr>
        <p:spPr>
          <a:xfrm>
            <a:off x="4648200" y="1600200"/>
            <a:ext cx="4038600" cy="4526100"/>
          </a:xfrm>
          <a:prstGeom prst="rect">
            <a:avLst/>
          </a:prstGeom>
          <a:noFill/>
          <a:ln>
            <a:noFill/>
          </a:ln>
        </p:spPr>
        <p:txBody>
          <a:bodyPr spcFirstLastPara="1" wrap="square" lIns="91425" tIns="91425" rIns="91425" bIns="91425" anchor="t" anchorCtr="0">
            <a:noAutofit/>
          </a:bodyPr>
          <a:lstStyle>
            <a:lvl1pPr marL="457200" marR="0" lvl="0"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97" name="Google Shape;197;p29"/>
          <p:cNvSpPr txBox="1">
            <a:spLocks noGrp="1"/>
          </p:cNvSpPr>
          <p:nvPr>
            <p:ph type="dt" idx="10"/>
          </p:nvPr>
        </p:nvSpPr>
        <p:spPr>
          <a:xfrm>
            <a:off x="76200" y="6457948"/>
            <a:ext cx="2133600" cy="4764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198" name="Google Shape;198;p29"/>
          <p:cNvSpPr txBox="1">
            <a:spLocks noGrp="1"/>
          </p:cNvSpPr>
          <p:nvPr>
            <p:ph type="ftr" idx="11"/>
          </p:nvPr>
        </p:nvSpPr>
        <p:spPr>
          <a:xfrm>
            <a:off x="3124200" y="6245225"/>
            <a:ext cx="2895600" cy="4764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199" name="Google Shape;199;p29"/>
          <p:cNvSpPr txBox="1">
            <a:spLocks noGrp="1"/>
          </p:cNvSpPr>
          <p:nvPr>
            <p:ph type="sldNum" idx="12"/>
          </p:nvPr>
        </p:nvSpPr>
        <p:spPr>
          <a:xfrm>
            <a:off x="6858000" y="6477000"/>
            <a:ext cx="2133600" cy="4764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00"/>
        <p:cNvGrpSpPr/>
        <p:nvPr/>
      </p:nvGrpSpPr>
      <p:grpSpPr>
        <a:xfrm>
          <a:off x="0" y="0"/>
          <a:ext cx="0" cy="0"/>
          <a:chOff x="0" y="0"/>
          <a:chExt cx="0" cy="0"/>
        </a:xfrm>
      </p:grpSpPr>
      <p:sp>
        <p:nvSpPr>
          <p:cNvPr id="201" name="Google Shape;201;p30"/>
          <p:cNvSpPr txBox="1">
            <a:spLocks noGrp="1"/>
          </p:cNvSpPr>
          <p:nvPr>
            <p:ph type="title"/>
          </p:nvPr>
        </p:nvSpPr>
        <p:spPr>
          <a:xfrm>
            <a:off x="722312" y="4406901"/>
            <a:ext cx="7772400" cy="13620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2"/>
              </a:buClr>
              <a:buSzPts val="4000"/>
              <a:buFont typeface="Calibri"/>
              <a:buNone/>
              <a:defRPr sz="4000" b="1" i="0" u="none" strike="noStrike" cap="none">
                <a:solidFill>
                  <a:schemeClr val="dk2"/>
                </a:solidFill>
                <a:latin typeface="Calibri"/>
                <a:ea typeface="Calibri"/>
                <a:cs typeface="Calibri"/>
                <a:sym typeface="Calibri"/>
              </a:defRPr>
            </a:lvl1pPr>
            <a:lvl2pPr marR="0" lvl="1" algn="l" rtl="0">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2pPr>
            <a:lvl3pPr marR="0" lvl="2" algn="l" rtl="0">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3pPr>
            <a:lvl4pPr marR="0" lvl="3" algn="l" rtl="0">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4pPr>
            <a:lvl5pPr marR="0" lvl="4" algn="l" rtl="0">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5pPr>
            <a:lvl6pPr marR="0" lvl="5" algn="ctr" rtl="0">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9pPr>
          </a:lstStyle>
          <a:p>
            <a:endParaRPr/>
          </a:p>
        </p:txBody>
      </p:sp>
      <p:sp>
        <p:nvSpPr>
          <p:cNvPr id="202" name="Google Shape;202;p30"/>
          <p:cNvSpPr txBox="1">
            <a:spLocks noGrp="1"/>
          </p:cNvSpPr>
          <p:nvPr>
            <p:ph type="body" idx="1"/>
          </p:nvPr>
        </p:nvSpPr>
        <p:spPr>
          <a:xfrm>
            <a:off x="722312" y="2906713"/>
            <a:ext cx="7772400" cy="1500300"/>
          </a:xfrm>
          <a:prstGeom prst="rect">
            <a:avLst/>
          </a:prstGeom>
          <a:noFill/>
          <a:ln>
            <a:noFill/>
          </a:ln>
        </p:spPr>
        <p:txBody>
          <a:bodyPr spcFirstLastPara="1" wrap="square" lIns="91425" tIns="91425" rIns="91425" bIns="91425" anchor="b" anchorCtr="0">
            <a:noAutofit/>
          </a:bodyPr>
          <a:lstStyle>
            <a:lvl1pPr marL="457200" marR="0" lvl="0" indent="-22860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L="914400" marR="0" lvl="1"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3pPr>
            <a:lvl4pPr marL="1828800" marR="0" lvl="3"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3200400" marR="0" lvl="6"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3657600" marR="0" lvl="7"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4114800" marR="0" lvl="8"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endParaRPr/>
          </a:p>
        </p:txBody>
      </p:sp>
      <p:sp>
        <p:nvSpPr>
          <p:cNvPr id="203" name="Google Shape;203;p30"/>
          <p:cNvSpPr txBox="1">
            <a:spLocks noGrp="1"/>
          </p:cNvSpPr>
          <p:nvPr>
            <p:ph type="dt" idx="10"/>
          </p:nvPr>
        </p:nvSpPr>
        <p:spPr>
          <a:xfrm>
            <a:off x="76200" y="6457948"/>
            <a:ext cx="2133600" cy="4764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204" name="Google Shape;204;p30"/>
          <p:cNvSpPr txBox="1">
            <a:spLocks noGrp="1"/>
          </p:cNvSpPr>
          <p:nvPr>
            <p:ph type="ftr" idx="11"/>
          </p:nvPr>
        </p:nvSpPr>
        <p:spPr>
          <a:xfrm>
            <a:off x="3124200" y="6245225"/>
            <a:ext cx="2895600" cy="4764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205" name="Google Shape;205;p30"/>
          <p:cNvSpPr txBox="1">
            <a:spLocks noGrp="1"/>
          </p:cNvSpPr>
          <p:nvPr>
            <p:ph type="sldNum" idx="12"/>
          </p:nvPr>
        </p:nvSpPr>
        <p:spPr>
          <a:xfrm>
            <a:off x="6858000" y="6477000"/>
            <a:ext cx="2133600" cy="4764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06"/>
        <p:cNvGrpSpPr/>
        <p:nvPr/>
      </p:nvGrpSpPr>
      <p:grpSpPr>
        <a:xfrm>
          <a:off x="0" y="0"/>
          <a:ext cx="0" cy="0"/>
          <a:chOff x="0" y="0"/>
          <a:chExt cx="0" cy="0"/>
        </a:xfrm>
      </p:grpSpPr>
      <p:sp>
        <p:nvSpPr>
          <p:cNvPr id="207" name="Google Shape;207;p31"/>
          <p:cNvSpPr txBox="1">
            <a:spLocks noGrp="1"/>
          </p:cNvSpPr>
          <p:nvPr>
            <p:ph type="title"/>
          </p:nvPr>
        </p:nvSpPr>
        <p:spPr>
          <a:xfrm>
            <a:off x="0" y="457200"/>
            <a:ext cx="8229600" cy="11430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1pPr>
            <a:lvl2pPr marR="0" lvl="1" algn="l" rtl="0">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2pPr>
            <a:lvl3pPr marR="0" lvl="2" algn="l" rtl="0">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3pPr>
            <a:lvl4pPr marR="0" lvl="3" algn="l" rtl="0">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4pPr>
            <a:lvl5pPr marR="0" lvl="4" algn="l" rtl="0">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5pPr>
            <a:lvl6pPr marR="0" lvl="5" algn="ctr" rtl="0">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9pPr>
          </a:lstStyle>
          <a:p>
            <a:endParaRPr/>
          </a:p>
        </p:txBody>
      </p:sp>
      <p:sp>
        <p:nvSpPr>
          <p:cNvPr id="208" name="Google Shape;208;p31"/>
          <p:cNvSpPr txBox="1">
            <a:spLocks noGrp="1"/>
          </p:cNvSpPr>
          <p:nvPr>
            <p:ph type="body" idx="1"/>
          </p:nvPr>
        </p:nvSpPr>
        <p:spPr>
          <a:xfrm>
            <a:off x="457200" y="1535112"/>
            <a:ext cx="4040100" cy="639900"/>
          </a:xfrm>
          <a:prstGeom prst="rect">
            <a:avLst/>
          </a:prstGeom>
          <a:noFill/>
          <a:ln>
            <a:noFill/>
          </a:ln>
        </p:spPr>
        <p:txBody>
          <a:bodyPr spcFirstLastPara="1" wrap="square" lIns="91425" tIns="91425" rIns="91425" bIns="91425" anchor="b" anchorCtr="0">
            <a:noAutofit/>
          </a:bodyPr>
          <a:lstStyle>
            <a:lvl1pPr marL="457200" marR="0" lvl="0" indent="-228600" algn="l" rtl="0">
              <a:lnSpc>
                <a:spcPct val="100000"/>
              </a:lnSpc>
              <a:spcBef>
                <a:spcPts val="48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L="914400" marR="0" lvl="1" indent="-228600" algn="l" rtl="0">
              <a:lnSpc>
                <a:spcPct val="100000"/>
              </a:lnSpc>
              <a:spcBef>
                <a:spcPts val="4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209" name="Google Shape;209;p31"/>
          <p:cNvSpPr txBox="1">
            <a:spLocks noGrp="1"/>
          </p:cNvSpPr>
          <p:nvPr>
            <p:ph type="body" idx="2"/>
          </p:nvPr>
        </p:nvSpPr>
        <p:spPr>
          <a:xfrm>
            <a:off x="457200" y="2174875"/>
            <a:ext cx="4040100" cy="3951300"/>
          </a:xfrm>
          <a:prstGeom prst="rect">
            <a:avLst/>
          </a:prstGeom>
          <a:noFill/>
          <a:ln>
            <a:noFill/>
          </a:ln>
        </p:spPr>
        <p:txBody>
          <a:bodyPr spcFirstLastPara="1" wrap="square" lIns="91425" tIns="91425" rIns="91425" bIns="91425" anchor="t" anchorCtr="0">
            <a:noAutofit/>
          </a:bodyPr>
          <a:lstStyle>
            <a:lvl1pPr marL="457200" marR="0" lvl="0"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10" name="Google Shape;210;p31"/>
          <p:cNvSpPr txBox="1">
            <a:spLocks noGrp="1"/>
          </p:cNvSpPr>
          <p:nvPr>
            <p:ph type="body" idx="3"/>
          </p:nvPr>
        </p:nvSpPr>
        <p:spPr>
          <a:xfrm>
            <a:off x="4645026" y="1535112"/>
            <a:ext cx="4041900" cy="639900"/>
          </a:xfrm>
          <a:prstGeom prst="rect">
            <a:avLst/>
          </a:prstGeom>
          <a:noFill/>
          <a:ln>
            <a:noFill/>
          </a:ln>
        </p:spPr>
        <p:txBody>
          <a:bodyPr spcFirstLastPara="1" wrap="square" lIns="91425" tIns="91425" rIns="91425" bIns="91425" anchor="b" anchorCtr="0">
            <a:noAutofit/>
          </a:bodyPr>
          <a:lstStyle>
            <a:lvl1pPr marL="457200" marR="0" lvl="0" indent="-228600" algn="l" rtl="0">
              <a:lnSpc>
                <a:spcPct val="100000"/>
              </a:lnSpc>
              <a:spcBef>
                <a:spcPts val="48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L="914400" marR="0" lvl="1" indent="-228600" algn="l" rtl="0">
              <a:lnSpc>
                <a:spcPct val="100000"/>
              </a:lnSpc>
              <a:spcBef>
                <a:spcPts val="4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211" name="Google Shape;211;p31"/>
          <p:cNvSpPr txBox="1">
            <a:spLocks noGrp="1"/>
          </p:cNvSpPr>
          <p:nvPr>
            <p:ph type="body" idx="4"/>
          </p:nvPr>
        </p:nvSpPr>
        <p:spPr>
          <a:xfrm>
            <a:off x="4645026" y="2174875"/>
            <a:ext cx="4041900" cy="3951300"/>
          </a:xfrm>
          <a:prstGeom prst="rect">
            <a:avLst/>
          </a:prstGeom>
          <a:noFill/>
          <a:ln>
            <a:noFill/>
          </a:ln>
        </p:spPr>
        <p:txBody>
          <a:bodyPr spcFirstLastPara="1" wrap="square" lIns="91425" tIns="91425" rIns="91425" bIns="91425" anchor="t" anchorCtr="0">
            <a:noAutofit/>
          </a:bodyPr>
          <a:lstStyle>
            <a:lvl1pPr marL="457200" marR="0" lvl="0"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12" name="Google Shape;212;p31"/>
          <p:cNvSpPr txBox="1">
            <a:spLocks noGrp="1"/>
          </p:cNvSpPr>
          <p:nvPr>
            <p:ph type="dt" idx="10"/>
          </p:nvPr>
        </p:nvSpPr>
        <p:spPr>
          <a:xfrm>
            <a:off x="76200" y="6457948"/>
            <a:ext cx="2133600" cy="4764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213" name="Google Shape;213;p31"/>
          <p:cNvSpPr txBox="1">
            <a:spLocks noGrp="1"/>
          </p:cNvSpPr>
          <p:nvPr>
            <p:ph type="ftr" idx="11"/>
          </p:nvPr>
        </p:nvSpPr>
        <p:spPr>
          <a:xfrm>
            <a:off x="3124200" y="6245225"/>
            <a:ext cx="2895600" cy="4764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214" name="Google Shape;214;p31"/>
          <p:cNvSpPr txBox="1">
            <a:spLocks noGrp="1"/>
          </p:cNvSpPr>
          <p:nvPr>
            <p:ph type="sldNum" idx="12"/>
          </p:nvPr>
        </p:nvSpPr>
        <p:spPr>
          <a:xfrm>
            <a:off x="6858000" y="6477000"/>
            <a:ext cx="2133600" cy="4764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15"/>
        <p:cNvGrpSpPr/>
        <p:nvPr/>
      </p:nvGrpSpPr>
      <p:grpSpPr>
        <a:xfrm>
          <a:off x="0" y="0"/>
          <a:ext cx="0" cy="0"/>
          <a:chOff x="0" y="0"/>
          <a:chExt cx="0" cy="0"/>
        </a:xfrm>
      </p:grpSpPr>
      <p:cxnSp>
        <p:nvCxnSpPr>
          <p:cNvPr id="216" name="Google Shape;216;p32"/>
          <p:cNvCxnSpPr/>
          <p:nvPr/>
        </p:nvCxnSpPr>
        <p:spPr>
          <a:xfrm>
            <a:off x="17755" y="1504950"/>
            <a:ext cx="8991600" cy="0"/>
          </a:xfrm>
          <a:prstGeom prst="straightConnector1">
            <a:avLst/>
          </a:prstGeom>
          <a:noFill/>
          <a:ln w="44450" cap="rnd" cmpd="sng">
            <a:solidFill>
              <a:srgbClr val="000099"/>
            </a:solidFill>
            <a:prstDash val="solid"/>
            <a:round/>
            <a:headEnd type="none" w="sm" len="sm"/>
            <a:tailEnd type="none" w="sm" len="sm"/>
          </a:ln>
        </p:spPr>
      </p:cxnSp>
      <p:sp>
        <p:nvSpPr>
          <p:cNvPr id="217" name="Google Shape;217;p32"/>
          <p:cNvSpPr txBox="1">
            <a:spLocks noGrp="1"/>
          </p:cNvSpPr>
          <p:nvPr>
            <p:ph type="title"/>
          </p:nvPr>
        </p:nvSpPr>
        <p:spPr>
          <a:xfrm>
            <a:off x="0" y="457200"/>
            <a:ext cx="8229600" cy="11430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1pPr>
            <a:lvl2pPr marR="0" lvl="1" algn="l" rtl="0">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2pPr>
            <a:lvl3pPr marR="0" lvl="2" algn="l" rtl="0">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3pPr>
            <a:lvl4pPr marR="0" lvl="3" algn="l" rtl="0">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4pPr>
            <a:lvl5pPr marR="0" lvl="4" algn="l" rtl="0">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5pPr>
            <a:lvl6pPr marR="0" lvl="5" algn="ctr" rtl="0">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9pPr>
          </a:lstStyle>
          <a:p>
            <a:endParaRPr/>
          </a:p>
        </p:txBody>
      </p:sp>
      <p:sp>
        <p:nvSpPr>
          <p:cNvPr id="218" name="Google Shape;218;p32"/>
          <p:cNvSpPr txBox="1">
            <a:spLocks noGrp="1"/>
          </p:cNvSpPr>
          <p:nvPr>
            <p:ph type="dt" idx="10"/>
          </p:nvPr>
        </p:nvSpPr>
        <p:spPr>
          <a:xfrm>
            <a:off x="76200" y="6457948"/>
            <a:ext cx="2133600" cy="4764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219" name="Google Shape;219;p32"/>
          <p:cNvSpPr txBox="1">
            <a:spLocks noGrp="1"/>
          </p:cNvSpPr>
          <p:nvPr>
            <p:ph type="ftr" idx="11"/>
          </p:nvPr>
        </p:nvSpPr>
        <p:spPr>
          <a:xfrm>
            <a:off x="3124200" y="6245225"/>
            <a:ext cx="2895600" cy="4764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220" name="Google Shape;220;p32"/>
          <p:cNvSpPr txBox="1">
            <a:spLocks noGrp="1"/>
          </p:cNvSpPr>
          <p:nvPr>
            <p:ph type="sldNum" idx="12"/>
          </p:nvPr>
        </p:nvSpPr>
        <p:spPr>
          <a:xfrm>
            <a:off x="6858000" y="6477000"/>
            <a:ext cx="2133600" cy="4764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pic>
        <p:nvPicPr>
          <p:cNvPr id="26" name="Google Shape;26;p4" descr="The Virginia Department of Education Banner">
            <a:hlinkClick r:id="rId2"/>
          </p:cNvPr>
          <p:cNvPicPr preferRelativeResize="0"/>
          <p:nvPr/>
        </p:nvPicPr>
        <p:blipFill rotWithShape="1">
          <a:blip r:embed="rId3">
            <a:alphaModFix/>
          </a:blip>
          <a:srcRect/>
          <a:stretch/>
        </p:blipFill>
        <p:spPr>
          <a:xfrm>
            <a:off x="63500" y="-234951"/>
            <a:ext cx="476249" cy="476251"/>
          </a:xfrm>
          <a:prstGeom prst="rect">
            <a:avLst/>
          </a:prstGeom>
          <a:noFill/>
          <a:ln>
            <a:noFill/>
          </a:ln>
        </p:spPr>
      </p:pic>
      <p:pic>
        <p:nvPicPr>
          <p:cNvPr id="27" name="Google Shape;27;p4" descr="The Virginia Department of Education Banner">
            <a:hlinkClick r:id="rId2"/>
          </p:cNvPr>
          <p:cNvPicPr preferRelativeResize="0"/>
          <p:nvPr/>
        </p:nvPicPr>
        <p:blipFill rotWithShape="1">
          <a:blip r:embed="rId3">
            <a:alphaModFix/>
          </a:blip>
          <a:srcRect/>
          <a:stretch/>
        </p:blipFill>
        <p:spPr>
          <a:xfrm>
            <a:off x="63500" y="-234951"/>
            <a:ext cx="476249" cy="476251"/>
          </a:xfrm>
          <a:prstGeom prst="rect">
            <a:avLst/>
          </a:prstGeom>
          <a:noFill/>
          <a:ln>
            <a:noFill/>
          </a:ln>
        </p:spPr>
      </p:pic>
      <p:sp>
        <p:nvSpPr>
          <p:cNvPr id="28" name="Google Shape;28;p4"/>
          <p:cNvSpPr txBox="1">
            <a:spLocks noGrp="1"/>
          </p:cNvSpPr>
          <p:nvPr>
            <p:ph type="title"/>
          </p:nvPr>
        </p:nvSpPr>
        <p:spPr>
          <a:xfrm>
            <a:off x="0" y="609600"/>
            <a:ext cx="8229600" cy="11430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1pPr>
            <a:lvl2pPr marR="0" lvl="1" algn="l">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2pPr>
            <a:lvl3pPr marR="0" lvl="2" algn="l">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3pPr>
            <a:lvl4pPr marR="0" lvl="3" algn="l">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4pPr>
            <a:lvl5pPr marR="0" lvl="4" algn="l">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5pPr>
            <a:lvl6pPr marR="0" lvl="5" algn="ctr">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6pPr>
            <a:lvl7pPr marR="0" lvl="6" algn="ctr">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7pPr>
            <a:lvl8pPr marR="0" lvl="7" algn="ctr">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8pPr>
            <a:lvl9pPr marR="0" lvl="8" algn="ctr">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9pPr>
          </a:lstStyle>
          <a:p>
            <a:endParaRPr/>
          </a:p>
        </p:txBody>
      </p:sp>
      <p:sp>
        <p:nvSpPr>
          <p:cNvPr id="29" name="Google Shape;29;p4"/>
          <p:cNvSpPr txBox="1">
            <a:spLocks noGrp="1"/>
          </p:cNvSpPr>
          <p:nvPr>
            <p:ph type="body" idx="1"/>
          </p:nvPr>
        </p:nvSpPr>
        <p:spPr>
          <a:xfrm>
            <a:off x="457200" y="1600200"/>
            <a:ext cx="8229600" cy="4525963"/>
          </a:xfrm>
          <a:prstGeom prst="rect">
            <a:avLst/>
          </a:prstGeom>
          <a:noFill/>
          <a:ln>
            <a:noFill/>
          </a:ln>
        </p:spPr>
        <p:txBody>
          <a:bodyPr spcFirstLastPara="1" wrap="square" lIns="91425" tIns="91425" rIns="91425" bIns="91425" anchor="t" anchorCtr="0">
            <a:noAutofit/>
          </a:bodyPr>
          <a:lstStyle>
            <a:lvl1pPr marL="457200" marR="0" lvl="0" indent="-431800" algn="l">
              <a:lnSpc>
                <a:spcPct val="100000"/>
              </a:lnSpc>
              <a:spcBef>
                <a:spcPts val="640"/>
              </a:spcBef>
              <a:spcAft>
                <a:spcPts val="0"/>
              </a:spcAft>
              <a:buClr>
                <a:schemeClr val="dk1"/>
              </a:buClr>
              <a:buSzPts val="3200"/>
              <a:buFont typeface="Calibri"/>
              <a:buChar char="•"/>
              <a:defRPr sz="3200" b="0" i="0" u="none" strike="noStrike" cap="none">
                <a:solidFill>
                  <a:schemeClr val="dk1"/>
                </a:solidFill>
                <a:latin typeface="Calibri"/>
                <a:ea typeface="Calibri"/>
                <a:cs typeface="Calibri"/>
                <a:sym typeface="Calibri"/>
              </a:defRPr>
            </a:lvl1pPr>
            <a:lvl2pPr marL="914400" marR="0" lvl="1" indent="-406400" algn="l">
              <a:lnSpc>
                <a:spcPct val="100000"/>
              </a:lnSpc>
              <a:spcBef>
                <a:spcPts val="560"/>
              </a:spcBef>
              <a:spcAft>
                <a:spcPts val="0"/>
              </a:spcAft>
              <a:buClr>
                <a:schemeClr val="dk1"/>
              </a:buClr>
              <a:buSzPts val="2800"/>
              <a:buFont typeface="Calibri"/>
              <a:buChar char="–"/>
              <a:defRPr sz="2800" b="0" i="0" u="none" strike="noStrike" cap="none">
                <a:solidFill>
                  <a:schemeClr val="dk1"/>
                </a:solidFill>
                <a:latin typeface="Calibri"/>
                <a:ea typeface="Calibri"/>
                <a:cs typeface="Calibri"/>
                <a:sym typeface="Calibri"/>
              </a:defRPr>
            </a:lvl2pPr>
            <a:lvl3pPr marL="1371600" marR="0" lvl="2" indent="-381000" algn="l">
              <a:lnSpc>
                <a:spcPct val="100000"/>
              </a:lnSpc>
              <a:spcBef>
                <a:spcPts val="480"/>
              </a:spcBef>
              <a:spcAft>
                <a:spcPts val="0"/>
              </a:spcAft>
              <a:buClr>
                <a:schemeClr val="dk1"/>
              </a:buClr>
              <a:buSzPts val="2400"/>
              <a:buFont typeface="Calibri"/>
              <a:buChar char="•"/>
              <a:defRPr sz="2400" b="0" i="0" u="none" strike="noStrike" cap="none">
                <a:solidFill>
                  <a:schemeClr val="dk1"/>
                </a:solidFill>
                <a:latin typeface="Calibri"/>
                <a:ea typeface="Calibri"/>
                <a:cs typeface="Calibri"/>
                <a:sym typeface="Calibri"/>
              </a:defRPr>
            </a:lvl3pPr>
            <a:lvl4pPr marL="1828800" marR="0" lvl="3" indent="-381000" algn="l">
              <a:lnSpc>
                <a:spcPct val="100000"/>
              </a:lnSpc>
              <a:spcBef>
                <a:spcPts val="480"/>
              </a:spcBef>
              <a:spcAft>
                <a:spcPts val="0"/>
              </a:spcAft>
              <a:buClr>
                <a:schemeClr val="dk1"/>
              </a:buClr>
              <a:buSzPts val="2400"/>
              <a:buFont typeface="Calibri"/>
              <a:buChar char="–"/>
              <a:defRPr sz="2400" b="0" i="0" u="none" strike="noStrike" cap="none">
                <a:solidFill>
                  <a:schemeClr val="dk1"/>
                </a:solidFill>
                <a:latin typeface="Calibri"/>
                <a:ea typeface="Calibri"/>
                <a:cs typeface="Calibri"/>
                <a:sym typeface="Calibri"/>
              </a:defRPr>
            </a:lvl4pPr>
            <a:lvl5pPr marL="2286000" marR="0" lvl="4" indent="-381000" algn="l">
              <a:lnSpc>
                <a:spcPct val="100000"/>
              </a:lnSpc>
              <a:spcBef>
                <a:spcPts val="480"/>
              </a:spcBef>
              <a:spcAft>
                <a:spcPts val="0"/>
              </a:spcAft>
              <a:buClr>
                <a:schemeClr val="dk1"/>
              </a:buClr>
              <a:buSzPts val="2400"/>
              <a:buFont typeface="Calibri"/>
              <a:buChar char="»"/>
              <a:defRPr sz="2400" b="0" i="0" u="none" strike="noStrike" cap="none">
                <a:solidFill>
                  <a:schemeClr val="dk1"/>
                </a:solidFill>
                <a:latin typeface="Calibri"/>
                <a:ea typeface="Calibri"/>
                <a:cs typeface="Calibri"/>
                <a:sym typeface="Calibri"/>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0" name="Google Shape;30;p4"/>
          <p:cNvSpPr txBox="1">
            <a:spLocks noGrp="1"/>
          </p:cNvSpPr>
          <p:nvPr>
            <p:ph type="dt" idx="10"/>
          </p:nvPr>
        </p:nvSpPr>
        <p:spPr>
          <a:xfrm>
            <a:off x="76200" y="6457948"/>
            <a:ext cx="2133598" cy="476251"/>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31" name="Google Shape;31;p4"/>
          <p:cNvSpPr txBox="1">
            <a:spLocks noGrp="1"/>
          </p:cNvSpPr>
          <p:nvPr>
            <p:ph type="ftr" idx="11"/>
          </p:nvPr>
        </p:nvSpPr>
        <p:spPr>
          <a:xfrm>
            <a:off x="3124200" y="6245225"/>
            <a:ext cx="2895600" cy="476251"/>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32" name="Google Shape;32;p4"/>
          <p:cNvSpPr txBox="1">
            <a:spLocks noGrp="1"/>
          </p:cNvSpPr>
          <p:nvPr>
            <p:ph type="sldNum" idx="12"/>
          </p:nvPr>
        </p:nvSpPr>
        <p:spPr>
          <a:xfrm>
            <a:off x="6858000" y="6477000"/>
            <a:ext cx="2133598" cy="476251"/>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21"/>
        <p:cNvGrpSpPr/>
        <p:nvPr/>
      </p:nvGrpSpPr>
      <p:grpSpPr>
        <a:xfrm>
          <a:off x="0" y="0"/>
          <a:ext cx="0" cy="0"/>
          <a:chOff x="0" y="0"/>
          <a:chExt cx="0" cy="0"/>
        </a:xfrm>
      </p:grpSpPr>
      <p:sp>
        <p:nvSpPr>
          <p:cNvPr id="222" name="Google Shape;222;p33"/>
          <p:cNvSpPr txBox="1">
            <a:spLocks noGrp="1"/>
          </p:cNvSpPr>
          <p:nvPr>
            <p:ph type="title"/>
          </p:nvPr>
        </p:nvSpPr>
        <p:spPr>
          <a:xfrm>
            <a:off x="457202" y="273047"/>
            <a:ext cx="3008400" cy="11619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chemeClr val="dk2"/>
              </a:buClr>
              <a:buSzPts val="2000"/>
              <a:buFont typeface="Calibri"/>
              <a:buNone/>
              <a:defRPr sz="2000" b="1" i="0" u="none" strike="noStrike" cap="none">
                <a:solidFill>
                  <a:schemeClr val="dk2"/>
                </a:solidFill>
                <a:latin typeface="Calibri"/>
                <a:ea typeface="Calibri"/>
                <a:cs typeface="Calibri"/>
                <a:sym typeface="Calibri"/>
              </a:defRPr>
            </a:lvl1pPr>
            <a:lvl2pPr marR="0" lvl="1" algn="l" rtl="0">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2pPr>
            <a:lvl3pPr marR="0" lvl="2" algn="l" rtl="0">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3pPr>
            <a:lvl4pPr marR="0" lvl="3" algn="l" rtl="0">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4pPr>
            <a:lvl5pPr marR="0" lvl="4" algn="l" rtl="0">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5pPr>
            <a:lvl6pPr marR="0" lvl="5" algn="ctr" rtl="0">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9pPr>
          </a:lstStyle>
          <a:p>
            <a:endParaRPr/>
          </a:p>
        </p:txBody>
      </p:sp>
      <p:sp>
        <p:nvSpPr>
          <p:cNvPr id="223" name="Google Shape;223;p33"/>
          <p:cNvSpPr txBox="1">
            <a:spLocks noGrp="1"/>
          </p:cNvSpPr>
          <p:nvPr>
            <p:ph type="body" idx="1"/>
          </p:nvPr>
        </p:nvSpPr>
        <p:spPr>
          <a:xfrm>
            <a:off x="3575050" y="273052"/>
            <a:ext cx="5111700" cy="58530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24" name="Google Shape;224;p33"/>
          <p:cNvSpPr txBox="1">
            <a:spLocks noGrp="1"/>
          </p:cNvSpPr>
          <p:nvPr>
            <p:ph type="body" idx="2"/>
          </p:nvPr>
        </p:nvSpPr>
        <p:spPr>
          <a:xfrm>
            <a:off x="457202" y="1435100"/>
            <a:ext cx="3008400" cy="46911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914400" marR="0" lvl="1"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2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3pPr>
            <a:lvl4pPr marL="1828800" marR="0" lvl="3"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4pPr>
            <a:lvl5pPr marL="2286000" marR="0" lvl="4"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5pPr>
            <a:lvl6pPr marL="2743200" marR="0" lvl="5"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6pPr>
            <a:lvl7pPr marL="3200400" marR="0" lvl="6"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7pPr>
            <a:lvl8pPr marL="3657600" marR="0" lvl="7"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8pPr>
            <a:lvl9pPr marL="4114800" marR="0" lvl="8"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9pPr>
          </a:lstStyle>
          <a:p>
            <a:endParaRPr/>
          </a:p>
        </p:txBody>
      </p:sp>
      <p:sp>
        <p:nvSpPr>
          <p:cNvPr id="225" name="Google Shape;225;p33"/>
          <p:cNvSpPr txBox="1">
            <a:spLocks noGrp="1"/>
          </p:cNvSpPr>
          <p:nvPr>
            <p:ph type="dt" idx="10"/>
          </p:nvPr>
        </p:nvSpPr>
        <p:spPr>
          <a:xfrm>
            <a:off x="76200" y="6457948"/>
            <a:ext cx="2133600" cy="4764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226" name="Google Shape;226;p33"/>
          <p:cNvSpPr txBox="1">
            <a:spLocks noGrp="1"/>
          </p:cNvSpPr>
          <p:nvPr>
            <p:ph type="ftr" idx="11"/>
          </p:nvPr>
        </p:nvSpPr>
        <p:spPr>
          <a:xfrm>
            <a:off x="3124200" y="6245225"/>
            <a:ext cx="2895600" cy="4764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227" name="Google Shape;227;p33"/>
          <p:cNvSpPr txBox="1">
            <a:spLocks noGrp="1"/>
          </p:cNvSpPr>
          <p:nvPr>
            <p:ph type="sldNum" idx="12"/>
          </p:nvPr>
        </p:nvSpPr>
        <p:spPr>
          <a:xfrm>
            <a:off x="6858000" y="6477000"/>
            <a:ext cx="2133600" cy="4764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28"/>
        <p:cNvGrpSpPr/>
        <p:nvPr/>
      </p:nvGrpSpPr>
      <p:grpSpPr>
        <a:xfrm>
          <a:off x="0" y="0"/>
          <a:ext cx="0" cy="0"/>
          <a:chOff x="0" y="0"/>
          <a:chExt cx="0" cy="0"/>
        </a:xfrm>
      </p:grpSpPr>
      <p:sp>
        <p:nvSpPr>
          <p:cNvPr id="229" name="Google Shape;229;p34"/>
          <p:cNvSpPr txBox="1">
            <a:spLocks noGrp="1"/>
          </p:cNvSpPr>
          <p:nvPr>
            <p:ph type="title"/>
          </p:nvPr>
        </p:nvSpPr>
        <p:spPr>
          <a:xfrm>
            <a:off x="1792288" y="4800600"/>
            <a:ext cx="5486400" cy="5667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chemeClr val="dk2"/>
              </a:buClr>
              <a:buSzPts val="2000"/>
              <a:buFont typeface="Calibri"/>
              <a:buNone/>
              <a:defRPr sz="2000" b="1" i="0" u="none" strike="noStrike" cap="none">
                <a:solidFill>
                  <a:schemeClr val="dk2"/>
                </a:solidFill>
                <a:latin typeface="Calibri"/>
                <a:ea typeface="Calibri"/>
                <a:cs typeface="Calibri"/>
                <a:sym typeface="Calibri"/>
              </a:defRPr>
            </a:lvl1pPr>
            <a:lvl2pPr marR="0" lvl="1" algn="l" rtl="0">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2pPr>
            <a:lvl3pPr marR="0" lvl="2" algn="l" rtl="0">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3pPr>
            <a:lvl4pPr marR="0" lvl="3" algn="l" rtl="0">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4pPr>
            <a:lvl5pPr marR="0" lvl="4" algn="l" rtl="0">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5pPr>
            <a:lvl6pPr marR="0" lvl="5" algn="ctr" rtl="0">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9pPr>
          </a:lstStyle>
          <a:p>
            <a:endParaRPr/>
          </a:p>
        </p:txBody>
      </p:sp>
      <p:sp>
        <p:nvSpPr>
          <p:cNvPr id="230" name="Google Shape;230;p34"/>
          <p:cNvSpPr>
            <a:spLocks noGrp="1"/>
          </p:cNvSpPr>
          <p:nvPr>
            <p:ph type="pic" idx="2"/>
          </p:nvPr>
        </p:nvSpPr>
        <p:spPr>
          <a:xfrm>
            <a:off x="1792288" y="612775"/>
            <a:ext cx="5486400" cy="41148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231" name="Google Shape;231;p34"/>
          <p:cNvSpPr txBox="1">
            <a:spLocks noGrp="1"/>
          </p:cNvSpPr>
          <p:nvPr>
            <p:ph type="body" idx="1"/>
          </p:nvPr>
        </p:nvSpPr>
        <p:spPr>
          <a:xfrm>
            <a:off x="1792288" y="5367337"/>
            <a:ext cx="5486400" cy="8049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914400" marR="0" lvl="1"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2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3pPr>
            <a:lvl4pPr marL="1828800" marR="0" lvl="3"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4pPr>
            <a:lvl5pPr marL="2286000" marR="0" lvl="4"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5pPr>
            <a:lvl6pPr marL="2743200" marR="0" lvl="5"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6pPr>
            <a:lvl7pPr marL="3200400" marR="0" lvl="6"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7pPr>
            <a:lvl8pPr marL="3657600" marR="0" lvl="7"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8pPr>
            <a:lvl9pPr marL="4114800" marR="0" lvl="8"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9pPr>
          </a:lstStyle>
          <a:p>
            <a:endParaRPr/>
          </a:p>
        </p:txBody>
      </p:sp>
      <p:sp>
        <p:nvSpPr>
          <p:cNvPr id="232" name="Google Shape;232;p34"/>
          <p:cNvSpPr txBox="1">
            <a:spLocks noGrp="1"/>
          </p:cNvSpPr>
          <p:nvPr>
            <p:ph type="dt" idx="10"/>
          </p:nvPr>
        </p:nvSpPr>
        <p:spPr>
          <a:xfrm>
            <a:off x="76200" y="6457948"/>
            <a:ext cx="2133600" cy="4764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233" name="Google Shape;233;p34"/>
          <p:cNvSpPr txBox="1">
            <a:spLocks noGrp="1"/>
          </p:cNvSpPr>
          <p:nvPr>
            <p:ph type="ftr" idx="11"/>
          </p:nvPr>
        </p:nvSpPr>
        <p:spPr>
          <a:xfrm>
            <a:off x="3124200" y="6245225"/>
            <a:ext cx="2895600" cy="4764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234" name="Google Shape;234;p34"/>
          <p:cNvSpPr txBox="1">
            <a:spLocks noGrp="1"/>
          </p:cNvSpPr>
          <p:nvPr>
            <p:ph type="sldNum" idx="12"/>
          </p:nvPr>
        </p:nvSpPr>
        <p:spPr>
          <a:xfrm>
            <a:off x="6858000" y="6477000"/>
            <a:ext cx="2133600" cy="4764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35"/>
        <p:cNvGrpSpPr/>
        <p:nvPr/>
      </p:nvGrpSpPr>
      <p:grpSpPr>
        <a:xfrm>
          <a:off x="0" y="0"/>
          <a:ext cx="0" cy="0"/>
          <a:chOff x="0" y="0"/>
          <a:chExt cx="0" cy="0"/>
        </a:xfrm>
      </p:grpSpPr>
      <p:cxnSp>
        <p:nvCxnSpPr>
          <p:cNvPr id="236" name="Google Shape;236;p35"/>
          <p:cNvCxnSpPr/>
          <p:nvPr/>
        </p:nvCxnSpPr>
        <p:spPr>
          <a:xfrm>
            <a:off x="0" y="1504950"/>
            <a:ext cx="8991600" cy="0"/>
          </a:xfrm>
          <a:prstGeom prst="straightConnector1">
            <a:avLst/>
          </a:prstGeom>
          <a:noFill/>
          <a:ln w="44450" cap="rnd" cmpd="sng">
            <a:solidFill>
              <a:srgbClr val="000099"/>
            </a:solidFill>
            <a:prstDash val="solid"/>
            <a:round/>
            <a:headEnd type="none" w="sm" len="sm"/>
            <a:tailEnd type="none" w="sm" len="sm"/>
          </a:ln>
        </p:spPr>
      </p:cxnSp>
      <p:sp>
        <p:nvSpPr>
          <p:cNvPr id="237" name="Google Shape;237;p35"/>
          <p:cNvSpPr txBox="1">
            <a:spLocks noGrp="1"/>
          </p:cNvSpPr>
          <p:nvPr>
            <p:ph type="title"/>
          </p:nvPr>
        </p:nvSpPr>
        <p:spPr>
          <a:xfrm>
            <a:off x="0" y="457200"/>
            <a:ext cx="8229600" cy="11430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1pPr>
            <a:lvl2pPr marR="0" lvl="1" algn="l" rtl="0">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2pPr>
            <a:lvl3pPr marR="0" lvl="2" algn="l" rtl="0">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3pPr>
            <a:lvl4pPr marR="0" lvl="3" algn="l" rtl="0">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4pPr>
            <a:lvl5pPr marR="0" lvl="4" algn="l" rtl="0">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5pPr>
            <a:lvl6pPr marR="0" lvl="5" algn="ctr" rtl="0">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9pPr>
          </a:lstStyle>
          <a:p>
            <a:endParaRPr/>
          </a:p>
        </p:txBody>
      </p:sp>
      <p:sp>
        <p:nvSpPr>
          <p:cNvPr id="238" name="Google Shape;238;p35"/>
          <p:cNvSpPr txBox="1">
            <a:spLocks noGrp="1"/>
          </p:cNvSpPr>
          <p:nvPr>
            <p:ph type="body" idx="1"/>
          </p:nvPr>
        </p:nvSpPr>
        <p:spPr>
          <a:xfrm rot="5400000">
            <a:off x="2308948" y="-251549"/>
            <a:ext cx="4526100" cy="82296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4pPr>
            <a:lvl5pPr marL="2286000" marR="0" lvl="4"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39" name="Google Shape;239;p35"/>
          <p:cNvSpPr txBox="1">
            <a:spLocks noGrp="1"/>
          </p:cNvSpPr>
          <p:nvPr>
            <p:ph type="dt" idx="10"/>
          </p:nvPr>
        </p:nvSpPr>
        <p:spPr>
          <a:xfrm>
            <a:off x="76200" y="6457948"/>
            <a:ext cx="2133600" cy="4764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240" name="Google Shape;240;p35"/>
          <p:cNvSpPr txBox="1">
            <a:spLocks noGrp="1"/>
          </p:cNvSpPr>
          <p:nvPr>
            <p:ph type="ftr" idx="11"/>
          </p:nvPr>
        </p:nvSpPr>
        <p:spPr>
          <a:xfrm>
            <a:off x="3124200" y="6245225"/>
            <a:ext cx="2895600" cy="4764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241" name="Google Shape;241;p35"/>
          <p:cNvSpPr txBox="1">
            <a:spLocks noGrp="1"/>
          </p:cNvSpPr>
          <p:nvPr>
            <p:ph type="sldNum" idx="12"/>
          </p:nvPr>
        </p:nvSpPr>
        <p:spPr>
          <a:xfrm>
            <a:off x="6858000" y="6477000"/>
            <a:ext cx="2133600" cy="4764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42"/>
        <p:cNvGrpSpPr/>
        <p:nvPr/>
      </p:nvGrpSpPr>
      <p:grpSpPr>
        <a:xfrm>
          <a:off x="0" y="0"/>
          <a:ext cx="0" cy="0"/>
          <a:chOff x="0" y="0"/>
          <a:chExt cx="0" cy="0"/>
        </a:xfrm>
      </p:grpSpPr>
      <p:sp>
        <p:nvSpPr>
          <p:cNvPr id="243" name="Google Shape;243;p36"/>
          <p:cNvSpPr txBox="1">
            <a:spLocks noGrp="1"/>
          </p:cNvSpPr>
          <p:nvPr>
            <p:ph type="title"/>
          </p:nvPr>
        </p:nvSpPr>
        <p:spPr>
          <a:xfrm rot="5400000">
            <a:off x="4732348" y="2171689"/>
            <a:ext cx="5851500" cy="20574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1pPr>
            <a:lvl2pPr marR="0" lvl="1" algn="l" rtl="0">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2pPr>
            <a:lvl3pPr marR="0" lvl="2" algn="l" rtl="0">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3pPr>
            <a:lvl4pPr marR="0" lvl="3" algn="l" rtl="0">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4pPr>
            <a:lvl5pPr marR="0" lvl="4" algn="l" rtl="0">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5pPr>
            <a:lvl6pPr marR="0" lvl="5" algn="ctr" rtl="0">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9pPr>
          </a:lstStyle>
          <a:p>
            <a:endParaRPr/>
          </a:p>
        </p:txBody>
      </p:sp>
      <p:sp>
        <p:nvSpPr>
          <p:cNvPr id="244" name="Google Shape;244;p36"/>
          <p:cNvSpPr txBox="1">
            <a:spLocks noGrp="1"/>
          </p:cNvSpPr>
          <p:nvPr>
            <p:ph type="body" idx="1"/>
          </p:nvPr>
        </p:nvSpPr>
        <p:spPr>
          <a:xfrm rot="5400000">
            <a:off x="541348" y="190487"/>
            <a:ext cx="5851500" cy="60198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4pPr>
            <a:lvl5pPr marL="2286000" marR="0" lvl="4"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45" name="Google Shape;245;p36"/>
          <p:cNvSpPr txBox="1">
            <a:spLocks noGrp="1"/>
          </p:cNvSpPr>
          <p:nvPr>
            <p:ph type="dt" idx="10"/>
          </p:nvPr>
        </p:nvSpPr>
        <p:spPr>
          <a:xfrm>
            <a:off x="76200" y="6457948"/>
            <a:ext cx="2133600" cy="4764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246" name="Google Shape;246;p36"/>
          <p:cNvSpPr txBox="1">
            <a:spLocks noGrp="1"/>
          </p:cNvSpPr>
          <p:nvPr>
            <p:ph type="ftr" idx="11"/>
          </p:nvPr>
        </p:nvSpPr>
        <p:spPr>
          <a:xfrm>
            <a:off x="3124200" y="6245225"/>
            <a:ext cx="2895600" cy="4764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247" name="Google Shape;247;p36"/>
          <p:cNvSpPr txBox="1">
            <a:spLocks noGrp="1"/>
          </p:cNvSpPr>
          <p:nvPr>
            <p:ph type="sldNum" idx="12"/>
          </p:nvPr>
        </p:nvSpPr>
        <p:spPr>
          <a:xfrm>
            <a:off x="6858000" y="6477000"/>
            <a:ext cx="2133600" cy="4764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0" y="457200"/>
            <a:ext cx="8229600" cy="11430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1pPr>
            <a:lvl2pPr marR="0" lvl="1" algn="l">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2pPr>
            <a:lvl3pPr marR="0" lvl="2" algn="l">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3pPr>
            <a:lvl4pPr marR="0" lvl="3" algn="l">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4pPr>
            <a:lvl5pPr marR="0" lvl="4" algn="l">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5pPr>
            <a:lvl6pPr marR="0" lvl="5" algn="ctr">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6pPr>
            <a:lvl7pPr marR="0" lvl="6" algn="ctr">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7pPr>
            <a:lvl8pPr marR="0" lvl="7" algn="ctr">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8pPr>
            <a:lvl9pPr marR="0" lvl="8" algn="ctr">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9pPr>
          </a:lstStyle>
          <a:p>
            <a:endParaRPr/>
          </a:p>
        </p:txBody>
      </p:sp>
      <p:sp>
        <p:nvSpPr>
          <p:cNvPr id="35" name="Google Shape;35;p5"/>
          <p:cNvSpPr txBox="1">
            <a:spLocks noGrp="1"/>
          </p:cNvSpPr>
          <p:nvPr>
            <p:ph type="body" idx="1"/>
          </p:nvPr>
        </p:nvSpPr>
        <p:spPr>
          <a:xfrm>
            <a:off x="457200" y="1535112"/>
            <a:ext cx="4040187" cy="639762"/>
          </a:xfrm>
          <a:prstGeom prst="rect">
            <a:avLst/>
          </a:prstGeom>
          <a:noFill/>
          <a:ln>
            <a:noFill/>
          </a:ln>
        </p:spPr>
        <p:txBody>
          <a:bodyPr spcFirstLastPara="1" wrap="square" lIns="91425" tIns="91425" rIns="91425" bIns="91425" anchor="b" anchorCtr="0">
            <a:noAutofit/>
          </a:bodyPr>
          <a:lstStyle>
            <a:lvl1pPr marL="457200" marR="0" lvl="0" indent="-228600" algn="l">
              <a:lnSpc>
                <a:spcPct val="100000"/>
              </a:lnSpc>
              <a:spcBef>
                <a:spcPts val="48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L="914400" marR="0" lvl="1" indent="-228600" algn="l">
              <a:lnSpc>
                <a:spcPct val="100000"/>
              </a:lnSpc>
              <a:spcBef>
                <a:spcPts val="4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a:lnSpc>
                <a:spcPct val="100000"/>
              </a:lnSpc>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36" name="Google Shape;36;p5"/>
          <p:cNvSpPr txBox="1">
            <a:spLocks noGrp="1"/>
          </p:cNvSpPr>
          <p:nvPr>
            <p:ph type="body" idx="2"/>
          </p:nvPr>
        </p:nvSpPr>
        <p:spPr>
          <a:xfrm>
            <a:off x="457200" y="2174875"/>
            <a:ext cx="4040187" cy="3951286"/>
          </a:xfrm>
          <a:prstGeom prst="rect">
            <a:avLst/>
          </a:prstGeom>
          <a:noFill/>
          <a:ln>
            <a:noFill/>
          </a:ln>
        </p:spPr>
        <p:txBody>
          <a:bodyPr spcFirstLastPara="1" wrap="square" lIns="91425" tIns="91425" rIns="91425" bIns="91425" anchor="t" anchorCtr="0">
            <a:noAutofit/>
          </a:bodyPr>
          <a:lstStyle>
            <a:lvl1pPr marL="457200" marR="0" lvl="0"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37" name="Google Shape;37;p5"/>
          <p:cNvSpPr txBox="1">
            <a:spLocks noGrp="1"/>
          </p:cNvSpPr>
          <p:nvPr>
            <p:ph type="body" idx="3"/>
          </p:nvPr>
        </p:nvSpPr>
        <p:spPr>
          <a:xfrm>
            <a:off x="4645026" y="1535112"/>
            <a:ext cx="4041773" cy="639762"/>
          </a:xfrm>
          <a:prstGeom prst="rect">
            <a:avLst/>
          </a:prstGeom>
          <a:noFill/>
          <a:ln>
            <a:noFill/>
          </a:ln>
        </p:spPr>
        <p:txBody>
          <a:bodyPr spcFirstLastPara="1" wrap="square" lIns="91425" tIns="91425" rIns="91425" bIns="91425" anchor="b" anchorCtr="0">
            <a:noAutofit/>
          </a:bodyPr>
          <a:lstStyle>
            <a:lvl1pPr marL="457200" marR="0" lvl="0" indent="-228600" algn="l">
              <a:lnSpc>
                <a:spcPct val="100000"/>
              </a:lnSpc>
              <a:spcBef>
                <a:spcPts val="48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L="914400" marR="0" lvl="1" indent="-228600" algn="l">
              <a:lnSpc>
                <a:spcPct val="100000"/>
              </a:lnSpc>
              <a:spcBef>
                <a:spcPts val="4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a:lnSpc>
                <a:spcPct val="100000"/>
              </a:lnSpc>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38" name="Google Shape;38;p5"/>
          <p:cNvSpPr txBox="1">
            <a:spLocks noGrp="1"/>
          </p:cNvSpPr>
          <p:nvPr>
            <p:ph type="body" idx="4"/>
          </p:nvPr>
        </p:nvSpPr>
        <p:spPr>
          <a:xfrm>
            <a:off x="4645026" y="2174875"/>
            <a:ext cx="4041773" cy="3951286"/>
          </a:xfrm>
          <a:prstGeom prst="rect">
            <a:avLst/>
          </a:prstGeom>
          <a:noFill/>
          <a:ln>
            <a:noFill/>
          </a:ln>
        </p:spPr>
        <p:txBody>
          <a:bodyPr spcFirstLastPara="1" wrap="square" lIns="91425" tIns="91425" rIns="91425" bIns="91425" anchor="t" anchorCtr="0">
            <a:noAutofit/>
          </a:bodyPr>
          <a:lstStyle>
            <a:lvl1pPr marL="457200" marR="0" lvl="0"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39" name="Google Shape;39;p5"/>
          <p:cNvSpPr txBox="1">
            <a:spLocks noGrp="1"/>
          </p:cNvSpPr>
          <p:nvPr>
            <p:ph type="dt" idx="10"/>
          </p:nvPr>
        </p:nvSpPr>
        <p:spPr>
          <a:xfrm>
            <a:off x="76200" y="6457948"/>
            <a:ext cx="2133598" cy="476251"/>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40" name="Google Shape;40;p5"/>
          <p:cNvSpPr txBox="1">
            <a:spLocks noGrp="1"/>
          </p:cNvSpPr>
          <p:nvPr>
            <p:ph type="ftr" idx="11"/>
          </p:nvPr>
        </p:nvSpPr>
        <p:spPr>
          <a:xfrm>
            <a:off x="3124200" y="6245225"/>
            <a:ext cx="2895600" cy="476251"/>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41" name="Google Shape;41;p5"/>
          <p:cNvSpPr txBox="1">
            <a:spLocks noGrp="1"/>
          </p:cNvSpPr>
          <p:nvPr>
            <p:ph type="sldNum" idx="12"/>
          </p:nvPr>
        </p:nvSpPr>
        <p:spPr>
          <a:xfrm>
            <a:off x="6858000" y="6477000"/>
            <a:ext cx="2133598" cy="476251"/>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2"/>
        <p:cNvGrpSpPr/>
        <p:nvPr/>
      </p:nvGrpSpPr>
      <p:grpSpPr>
        <a:xfrm>
          <a:off x="0" y="0"/>
          <a:ext cx="0" cy="0"/>
          <a:chOff x="0" y="0"/>
          <a:chExt cx="0" cy="0"/>
        </a:xfrm>
      </p:grpSpPr>
      <p:sp>
        <p:nvSpPr>
          <p:cNvPr id="43" name="Google Shape;43;p6"/>
          <p:cNvSpPr txBox="1">
            <a:spLocks noGrp="1"/>
          </p:cNvSpPr>
          <p:nvPr>
            <p:ph type="title"/>
          </p:nvPr>
        </p:nvSpPr>
        <p:spPr>
          <a:xfrm>
            <a:off x="722312" y="4406901"/>
            <a:ext cx="7772400" cy="1362075"/>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dk2"/>
              </a:buClr>
              <a:buSzPts val="4000"/>
              <a:buFont typeface="Calibri"/>
              <a:buNone/>
              <a:defRPr sz="4000" b="1" i="0" u="none" strike="noStrike" cap="none">
                <a:solidFill>
                  <a:schemeClr val="dk2"/>
                </a:solidFill>
                <a:latin typeface="Calibri"/>
                <a:ea typeface="Calibri"/>
                <a:cs typeface="Calibri"/>
                <a:sym typeface="Calibri"/>
              </a:defRPr>
            </a:lvl1pPr>
            <a:lvl2pPr marR="0" lvl="1" algn="l">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2pPr>
            <a:lvl3pPr marR="0" lvl="2" algn="l">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3pPr>
            <a:lvl4pPr marR="0" lvl="3" algn="l">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4pPr>
            <a:lvl5pPr marR="0" lvl="4" algn="l">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5pPr>
            <a:lvl6pPr marR="0" lvl="5" algn="ctr">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6pPr>
            <a:lvl7pPr marR="0" lvl="6" algn="ctr">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7pPr>
            <a:lvl8pPr marR="0" lvl="7" algn="ctr">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8pPr>
            <a:lvl9pPr marR="0" lvl="8" algn="ctr">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9pPr>
          </a:lstStyle>
          <a:p>
            <a:endParaRPr/>
          </a:p>
        </p:txBody>
      </p:sp>
      <p:sp>
        <p:nvSpPr>
          <p:cNvPr id="44" name="Google Shape;44;p6"/>
          <p:cNvSpPr txBox="1">
            <a:spLocks noGrp="1"/>
          </p:cNvSpPr>
          <p:nvPr>
            <p:ph type="body" idx="1"/>
          </p:nvPr>
        </p:nvSpPr>
        <p:spPr>
          <a:xfrm>
            <a:off x="722312" y="2906713"/>
            <a:ext cx="7772400" cy="1500187"/>
          </a:xfrm>
          <a:prstGeom prst="rect">
            <a:avLst/>
          </a:prstGeom>
          <a:noFill/>
          <a:ln>
            <a:noFill/>
          </a:ln>
        </p:spPr>
        <p:txBody>
          <a:bodyPr spcFirstLastPara="1" wrap="square" lIns="91425" tIns="91425" rIns="91425" bIns="91425" anchor="b" anchorCtr="0">
            <a:noAutofit/>
          </a:bodyPr>
          <a:lstStyle>
            <a:lvl1pPr marL="457200" marR="0" lvl="0" indent="-228600" algn="l">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L="914400" marR="0" lvl="1" indent="-228600" algn="l">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3pPr>
            <a:lvl4pPr marL="1828800" marR="0" lvl="3" indent="-228600" algn="l">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228600" algn="l">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3200400" marR="0" lvl="6" indent="-228600" algn="l">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3657600" marR="0" lvl="7" indent="-228600" algn="l">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4114800" marR="0" lvl="8" indent="-228600" algn="l">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endParaRPr/>
          </a:p>
        </p:txBody>
      </p:sp>
      <p:sp>
        <p:nvSpPr>
          <p:cNvPr id="45" name="Google Shape;45;p6"/>
          <p:cNvSpPr txBox="1">
            <a:spLocks noGrp="1"/>
          </p:cNvSpPr>
          <p:nvPr>
            <p:ph type="dt" idx="10"/>
          </p:nvPr>
        </p:nvSpPr>
        <p:spPr>
          <a:xfrm>
            <a:off x="76200" y="6457948"/>
            <a:ext cx="2133598" cy="476251"/>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46" name="Google Shape;46;p6"/>
          <p:cNvSpPr txBox="1">
            <a:spLocks noGrp="1"/>
          </p:cNvSpPr>
          <p:nvPr>
            <p:ph type="ftr" idx="11"/>
          </p:nvPr>
        </p:nvSpPr>
        <p:spPr>
          <a:xfrm>
            <a:off x="3124200" y="6245225"/>
            <a:ext cx="2895600" cy="476251"/>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47" name="Google Shape;47;p6"/>
          <p:cNvSpPr txBox="1">
            <a:spLocks noGrp="1"/>
          </p:cNvSpPr>
          <p:nvPr>
            <p:ph type="sldNum" idx="12"/>
          </p:nvPr>
        </p:nvSpPr>
        <p:spPr>
          <a:xfrm>
            <a:off x="6858000" y="6477000"/>
            <a:ext cx="2133598" cy="476251"/>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8"/>
        <p:cNvGrpSpPr/>
        <p:nvPr/>
      </p:nvGrpSpPr>
      <p:grpSpPr>
        <a:xfrm>
          <a:off x="0" y="0"/>
          <a:ext cx="0" cy="0"/>
          <a:chOff x="0" y="0"/>
          <a:chExt cx="0" cy="0"/>
        </a:xfrm>
      </p:grpSpPr>
      <p:cxnSp>
        <p:nvCxnSpPr>
          <p:cNvPr id="49" name="Google Shape;49;p7"/>
          <p:cNvCxnSpPr/>
          <p:nvPr/>
        </p:nvCxnSpPr>
        <p:spPr>
          <a:xfrm>
            <a:off x="17755" y="1504950"/>
            <a:ext cx="8991600" cy="0"/>
          </a:xfrm>
          <a:prstGeom prst="straightConnector1">
            <a:avLst/>
          </a:prstGeom>
          <a:noFill/>
          <a:ln w="44450" cap="rnd" cmpd="sng">
            <a:solidFill>
              <a:srgbClr val="000099"/>
            </a:solidFill>
            <a:prstDash val="solid"/>
            <a:round/>
            <a:headEnd type="none" w="sm" len="sm"/>
            <a:tailEnd type="none" w="sm" len="sm"/>
          </a:ln>
        </p:spPr>
      </p:cxnSp>
      <p:sp>
        <p:nvSpPr>
          <p:cNvPr id="50" name="Google Shape;50;p7"/>
          <p:cNvSpPr txBox="1">
            <a:spLocks noGrp="1"/>
          </p:cNvSpPr>
          <p:nvPr>
            <p:ph type="title"/>
          </p:nvPr>
        </p:nvSpPr>
        <p:spPr>
          <a:xfrm>
            <a:off x="0" y="457200"/>
            <a:ext cx="8229600" cy="11430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1pPr>
            <a:lvl2pPr marR="0" lvl="1" algn="l">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2pPr>
            <a:lvl3pPr marR="0" lvl="2" algn="l">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3pPr>
            <a:lvl4pPr marR="0" lvl="3" algn="l">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4pPr>
            <a:lvl5pPr marR="0" lvl="4" algn="l">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5pPr>
            <a:lvl6pPr marR="0" lvl="5" algn="ctr">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6pPr>
            <a:lvl7pPr marR="0" lvl="6" algn="ctr">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7pPr>
            <a:lvl8pPr marR="0" lvl="7" algn="ctr">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8pPr>
            <a:lvl9pPr marR="0" lvl="8" algn="ctr">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9pPr>
          </a:lstStyle>
          <a:p>
            <a:endParaRPr/>
          </a:p>
        </p:txBody>
      </p:sp>
      <p:sp>
        <p:nvSpPr>
          <p:cNvPr id="51" name="Google Shape;51;p7"/>
          <p:cNvSpPr txBox="1">
            <a:spLocks noGrp="1"/>
          </p:cNvSpPr>
          <p:nvPr>
            <p:ph type="body" idx="1"/>
          </p:nvPr>
        </p:nvSpPr>
        <p:spPr>
          <a:xfrm>
            <a:off x="457200" y="1600200"/>
            <a:ext cx="4038598" cy="4525963"/>
          </a:xfrm>
          <a:prstGeom prst="rect">
            <a:avLst/>
          </a:prstGeom>
          <a:noFill/>
          <a:ln>
            <a:noFill/>
          </a:ln>
        </p:spPr>
        <p:txBody>
          <a:bodyPr spcFirstLastPara="1" wrap="square" lIns="91425" tIns="91425" rIns="91425" bIns="91425" anchor="t" anchorCtr="0">
            <a:noAutofit/>
          </a:bodyPr>
          <a:lstStyle>
            <a:lvl1pPr marL="457200" marR="0" lvl="0"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52" name="Google Shape;52;p7"/>
          <p:cNvSpPr txBox="1">
            <a:spLocks noGrp="1"/>
          </p:cNvSpPr>
          <p:nvPr>
            <p:ph type="body" idx="2"/>
          </p:nvPr>
        </p:nvSpPr>
        <p:spPr>
          <a:xfrm>
            <a:off x="4648200" y="1600200"/>
            <a:ext cx="4038598" cy="4525963"/>
          </a:xfrm>
          <a:prstGeom prst="rect">
            <a:avLst/>
          </a:prstGeom>
          <a:noFill/>
          <a:ln>
            <a:noFill/>
          </a:ln>
        </p:spPr>
        <p:txBody>
          <a:bodyPr spcFirstLastPara="1" wrap="square" lIns="91425" tIns="91425" rIns="91425" bIns="91425" anchor="t" anchorCtr="0">
            <a:noAutofit/>
          </a:bodyPr>
          <a:lstStyle>
            <a:lvl1pPr marL="457200" marR="0" lvl="0"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53" name="Google Shape;53;p7"/>
          <p:cNvSpPr txBox="1">
            <a:spLocks noGrp="1"/>
          </p:cNvSpPr>
          <p:nvPr>
            <p:ph type="dt" idx="10"/>
          </p:nvPr>
        </p:nvSpPr>
        <p:spPr>
          <a:xfrm>
            <a:off x="76200" y="6457948"/>
            <a:ext cx="2133598" cy="476251"/>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54" name="Google Shape;54;p7"/>
          <p:cNvSpPr txBox="1">
            <a:spLocks noGrp="1"/>
          </p:cNvSpPr>
          <p:nvPr>
            <p:ph type="ftr" idx="11"/>
          </p:nvPr>
        </p:nvSpPr>
        <p:spPr>
          <a:xfrm>
            <a:off x="3124200" y="6245225"/>
            <a:ext cx="2895600" cy="476251"/>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55" name="Google Shape;55;p7"/>
          <p:cNvSpPr txBox="1">
            <a:spLocks noGrp="1"/>
          </p:cNvSpPr>
          <p:nvPr>
            <p:ph type="sldNum" idx="12"/>
          </p:nvPr>
        </p:nvSpPr>
        <p:spPr>
          <a:xfrm>
            <a:off x="6858000" y="6477000"/>
            <a:ext cx="2133598" cy="476251"/>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6"/>
        <p:cNvGrpSpPr/>
        <p:nvPr/>
      </p:nvGrpSpPr>
      <p:grpSpPr>
        <a:xfrm>
          <a:off x="0" y="0"/>
          <a:ext cx="0" cy="0"/>
          <a:chOff x="0" y="0"/>
          <a:chExt cx="0" cy="0"/>
        </a:xfrm>
      </p:grpSpPr>
      <p:cxnSp>
        <p:nvCxnSpPr>
          <p:cNvPr id="57" name="Google Shape;57;p8"/>
          <p:cNvCxnSpPr/>
          <p:nvPr/>
        </p:nvCxnSpPr>
        <p:spPr>
          <a:xfrm>
            <a:off x="17755" y="1504950"/>
            <a:ext cx="8991600" cy="0"/>
          </a:xfrm>
          <a:prstGeom prst="straightConnector1">
            <a:avLst/>
          </a:prstGeom>
          <a:noFill/>
          <a:ln w="44450" cap="rnd" cmpd="sng">
            <a:solidFill>
              <a:srgbClr val="000099"/>
            </a:solidFill>
            <a:prstDash val="solid"/>
            <a:round/>
            <a:headEnd type="none" w="sm" len="sm"/>
            <a:tailEnd type="none" w="sm" len="sm"/>
          </a:ln>
        </p:spPr>
      </p:cxnSp>
      <p:sp>
        <p:nvSpPr>
          <p:cNvPr id="58" name="Google Shape;58;p8"/>
          <p:cNvSpPr txBox="1">
            <a:spLocks noGrp="1"/>
          </p:cNvSpPr>
          <p:nvPr>
            <p:ph type="title"/>
          </p:nvPr>
        </p:nvSpPr>
        <p:spPr>
          <a:xfrm>
            <a:off x="0" y="457200"/>
            <a:ext cx="8229600" cy="11430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1pPr>
            <a:lvl2pPr marR="0" lvl="1" algn="l">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2pPr>
            <a:lvl3pPr marR="0" lvl="2" algn="l">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3pPr>
            <a:lvl4pPr marR="0" lvl="3" algn="l">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4pPr>
            <a:lvl5pPr marR="0" lvl="4" algn="l">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5pPr>
            <a:lvl6pPr marR="0" lvl="5" algn="ctr">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6pPr>
            <a:lvl7pPr marR="0" lvl="6" algn="ctr">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7pPr>
            <a:lvl8pPr marR="0" lvl="7" algn="ctr">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8pPr>
            <a:lvl9pPr marR="0" lvl="8" algn="ctr">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9pPr>
          </a:lstStyle>
          <a:p>
            <a:endParaRPr/>
          </a:p>
        </p:txBody>
      </p:sp>
      <p:sp>
        <p:nvSpPr>
          <p:cNvPr id="59" name="Google Shape;59;p8"/>
          <p:cNvSpPr txBox="1">
            <a:spLocks noGrp="1"/>
          </p:cNvSpPr>
          <p:nvPr>
            <p:ph type="dt" idx="10"/>
          </p:nvPr>
        </p:nvSpPr>
        <p:spPr>
          <a:xfrm>
            <a:off x="76200" y="6457948"/>
            <a:ext cx="2133598" cy="476251"/>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60" name="Google Shape;60;p8"/>
          <p:cNvSpPr txBox="1">
            <a:spLocks noGrp="1"/>
          </p:cNvSpPr>
          <p:nvPr>
            <p:ph type="ftr" idx="11"/>
          </p:nvPr>
        </p:nvSpPr>
        <p:spPr>
          <a:xfrm>
            <a:off x="3124200" y="6245225"/>
            <a:ext cx="2895600" cy="476251"/>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61" name="Google Shape;61;p8"/>
          <p:cNvSpPr txBox="1">
            <a:spLocks noGrp="1"/>
          </p:cNvSpPr>
          <p:nvPr>
            <p:ph type="sldNum" idx="12"/>
          </p:nvPr>
        </p:nvSpPr>
        <p:spPr>
          <a:xfrm>
            <a:off x="6858000" y="6477000"/>
            <a:ext cx="2133598" cy="476251"/>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2"/>
        <p:cNvGrpSpPr/>
        <p:nvPr/>
      </p:nvGrpSpPr>
      <p:grpSpPr>
        <a:xfrm>
          <a:off x="0" y="0"/>
          <a:ext cx="0" cy="0"/>
          <a:chOff x="0" y="0"/>
          <a:chExt cx="0" cy="0"/>
        </a:xfrm>
      </p:grpSpPr>
      <p:sp>
        <p:nvSpPr>
          <p:cNvPr id="63" name="Google Shape;63;p9"/>
          <p:cNvSpPr txBox="1">
            <a:spLocks noGrp="1"/>
          </p:cNvSpPr>
          <p:nvPr>
            <p:ph type="title"/>
          </p:nvPr>
        </p:nvSpPr>
        <p:spPr>
          <a:xfrm>
            <a:off x="457202" y="273047"/>
            <a:ext cx="3008313" cy="1162049"/>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dk2"/>
              </a:buClr>
              <a:buSzPts val="2000"/>
              <a:buFont typeface="Calibri"/>
              <a:buNone/>
              <a:defRPr sz="2000" b="1" i="0" u="none" strike="noStrike" cap="none">
                <a:solidFill>
                  <a:schemeClr val="dk2"/>
                </a:solidFill>
                <a:latin typeface="Calibri"/>
                <a:ea typeface="Calibri"/>
                <a:cs typeface="Calibri"/>
                <a:sym typeface="Calibri"/>
              </a:defRPr>
            </a:lvl1pPr>
            <a:lvl2pPr marR="0" lvl="1" algn="l">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2pPr>
            <a:lvl3pPr marR="0" lvl="2" algn="l">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3pPr>
            <a:lvl4pPr marR="0" lvl="3" algn="l">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4pPr>
            <a:lvl5pPr marR="0" lvl="4" algn="l">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5pPr>
            <a:lvl6pPr marR="0" lvl="5" algn="ctr">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6pPr>
            <a:lvl7pPr marR="0" lvl="6" algn="ctr">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7pPr>
            <a:lvl8pPr marR="0" lvl="7" algn="ctr">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8pPr>
            <a:lvl9pPr marR="0" lvl="8" algn="ctr">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9pPr>
          </a:lstStyle>
          <a:p>
            <a:endParaRPr/>
          </a:p>
        </p:txBody>
      </p:sp>
      <p:sp>
        <p:nvSpPr>
          <p:cNvPr id="64" name="Google Shape;64;p9"/>
          <p:cNvSpPr txBox="1">
            <a:spLocks noGrp="1"/>
          </p:cNvSpPr>
          <p:nvPr>
            <p:ph type="body" idx="1"/>
          </p:nvPr>
        </p:nvSpPr>
        <p:spPr>
          <a:xfrm>
            <a:off x="3575050" y="273052"/>
            <a:ext cx="5111750" cy="5853111"/>
          </a:xfrm>
          <a:prstGeom prst="rect">
            <a:avLst/>
          </a:prstGeom>
          <a:noFill/>
          <a:ln>
            <a:noFill/>
          </a:ln>
        </p:spPr>
        <p:txBody>
          <a:bodyPr spcFirstLastPara="1" wrap="square" lIns="91425" tIns="91425" rIns="91425" bIns="91425" anchor="t" anchorCtr="0">
            <a:noAutofit/>
          </a:bodyPr>
          <a:lstStyle>
            <a:lvl1pPr marL="457200" marR="0" lvl="0" indent="-431800" algn="l">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5" name="Google Shape;65;p9"/>
          <p:cNvSpPr txBox="1">
            <a:spLocks noGrp="1"/>
          </p:cNvSpPr>
          <p:nvPr>
            <p:ph type="body" idx="2"/>
          </p:nvPr>
        </p:nvSpPr>
        <p:spPr>
          <a:xfrm>
            <a:off x="457202" y="1435100"/>
            <a:ext cx="3008313" cy="4691063"/>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914400" marR="0" lvl="1" indent="-228600" algn="l">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a:lnSpc>
                <a:spcPct val="100000"/>
              </a:lnSpc>
              <a:spcBef>
                <a:spcPts val="2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3pPr>
            <a:lvl4pPr marL="1828800" marR="0" lvl="3"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4pPr>
            <a:lvl5pPr marL="2286000" marR="0" lvl="4"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5pPr>
            <a:lvl6pPr marL="2743200" marR="0" lvl="5"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6pPr>
            <a:lvl7pPr marL="3200400" marR="0" lvl="6"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7pPr>
            <a:lvl8pPr marL="3657600" marR="0" lvl="7"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8pPr>
            <a:lvl9pPr marL="4114800" marR="0" lvl="8"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9pPr>
          </a:lstStyle>
          <a:p>
            <a:endParaRPr/>
          </a:p>
        </p:txBody>
      </p:sp>
      <p:sp>
        <p:nvSpPr>
          <p:cNvPr id="66" name="Google Shape;66;p9"/>
          <p:cNvSpPr txBox="1">
            <a:spLocks noGrp="1"/>
          </p:cNvSpPr>
          <p:nvPr>
            <p:ph type="dt" idx="10"/>
          </p:nvPr>
        </p:nvSpPr>
        <p:spPr>
          <a:xfrm>
            <a:off x="76200" y="6457948"/>
            <a:ext cx="2133598" cy="476251"/>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67" name="Google Shape;67;p9"/>
          <p:cNvSpPr txBox="1">
            <a:spLocks noGrp="1"/>
          </p:cNvSpPr>
          <p:nvPr>
            <p:ph type="ftr" idx="11"/>
          </p:nvPr>
        </p:nvSpPr>
        <p:spPr>
          <a:xfrm>
            <a:off x="3124200" y="6245225"/>
            <a:ext cx="2895600" cy="476251"/>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68" name="Google Shape;68;p9"/>
          <p:cNvSpPr txBox="1">
            <a:spLocks noGrp="1"/>
          </p:cNvSpPr>
          <p:nvPr>
            <p:ph type="sldNum" idx="12"/>
          </p:nvPr>
        </p:nvSpPr>
        <p:spPr>
          <a:xfrm>
            <a:off x="6858000" y="6477000"/>
            <a:ext cx="2133598" cy="476251"/>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9"/>
        <p:cNvGrpSpPr/>
        <p:nvPr/>
      </p:nvGrpSpPr>
      <p:grpSpPr>
        <a:xfrm>
          <a:off x="0" y="0"/>
          <a:ext cx="0" cy="0"/>
          <a:chOff x="0" y="0"/>
          <a:chExt cx="0" cy="0"/>
        </a:xfrm>
      </p:grpSpPr>
      <p:sp>
        <p:nvSpPr>
          <p:cNvPr id="70" name="Google Shape;70;p10"/>
          <p:cNvSpPr txBox="1">
            <a:spLocks noGrp="1"/>
          </p:cNvSpPr>
          <p:nvPr>
            <p:ph type="title"/>
          </p:nvPr>
        </p:nvSpPr>
        <p:spPr>
          <a:xfrm>
            <a:off x="1792288" y="4800600"/>
            <a:ext cx="5486399" cy="566739"/>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dk2"/>
              </a:buClr>
              <a:buSzPts val="2000"/>
              <a:buFont typeface="Calibri"/>
              <a:buNone/>
              <a:defRPr sz="2000" b="1" i="0" u="none" strike="noStrike" cap="none">
                <a:solidFill>
                  <a:schemeClr val="dk2"/>
                </a:solidFill>
                <a:latin typeface="Calibri"/>
                <a:ea typeface="Calibri"/>
                <a:cs typeface="Calibri"/>
                <a:sym typeface="Calibri"/>
              </a:defRPr>
            </a:lvl1pPr>
            <a:lvl2pPr marR="0" lvl="1" algn="l">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2pPr>
            <a:lvl3pPr marR="0" lvl="2" algn="l">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3pPr>
            <a:lvl4pPr marR="0" lvl="3" algn="l">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4pPr>
            <a:lvl5pPr marR="0" lvl="4" algn="l">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5pPr>
            <a:lvl6pPr marR="0" lvl="5" algn="ctr">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6pPr>
            <a:lvl7pPr marR="0" lvl="6" algn="ctr">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7pPr>
            <a:lvl8pPr marR="0" lvl="7" algn="ctr">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8pPr>
            <a:lvl9pPr marR="0" lvl="8" algn="ctr">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9pPr>
          </a:lstStyle>
          <a:p>
            <a:endParaRPr/>
          </a:p>
        </p:txBody>
      </p:sp>
      <p:sp>
        <p:nvSpPr>
          <p:cNvPr id="71" name="Google Shape;71;p10"/>
          <p:cNvSpPr>
            <a:spLocks noGrp="1"/>
          </p:cNvSpPr>
          <p:nvPr>
            <p:ph type="pic" idx="2"/>
          </p:nvPr>
        </p:nvSpPr>
        <p:spPr>
          <a:xfrm>
            <a:off x="1792288" y="612775"/>
            <a:ext cx="5486399" cy="41148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72" name="Google Shape;72;p10"/>
          <p:cNvSpPr txBox="1">
            <a:spLocks noGrp="1"/>
          </p:cNvSpPr>
          <p:nvPr>
            <p:ph type="body" idx="1"/>
          </p:nvPr>
        </p:nvSpPr>
        <p:spPr>
          <a:xfrm>
            <a:off x="1792288" y="5367337"/>
            <a:ext cx="5486399" cy="804861"/>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914400" marR="0" lvl="1" indent="-228600" algn="l">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a:lnSpc>
                <a:spcPct val="100000"/>
              </a:lnSpc>
              <a:spcBef>
                <a:spcPts val="2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3pPr>
            <a:lvl4pPr marL="1828800" marR="0" lvl="3"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4pPr>
            <a:lvl5pPr marL="2286000" marR="0" lvl="4"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5pPr>
            <a:lvl6pPr marL="2743200" marR="0" lvl="5"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6pPr>
            <a:lvl7pPr marL="3200400" marR="0" lvl="6"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7pPr>
            <a:lvl8pPr marL="3657600" marR="0" lvl="7"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8pPr>
            <a:lvl9pPr marL="4114800" marR="0" lvl="8"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9pPr>
          </a:lstStyle>
          <a:p>
            <a:endParaRPr/>
          </a:p>
        </p:txBody>
      </p:sp>
      <p:sp>
        <p:nvSpPr>
          <p:cNvPr id="73" name="Google Shape;73;p10"/>
          <p:cNvSpPr txBox="1">
            <a:spLocks noGrp="1"/>
          </p:cNvSpPr>
          <p:nvPr>
            <p:ph type="dt" idx="10"/>
          </p:nvPr>
        </p:nvSpPr>
        <p:spPr>
          <a:xfrm>
            <a:off x="76200" y="6457948"/>
            <a:ext cx="2133598" cy="476251"/>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74" name="Google Shape;74;p10"/>
          <p:cNvSpPr txBox="1">
            <a:spLocks noGrp="1"/>
          </p:cNvSpPr>
          <p:nvPr>
            <p:ph type="ftr" idx="11"/>
          </p:nvPr>
        </p:nvSpPr>
        <p:spPr>
          <a:xfrm>
            <a:off x="3124200" y="6245225"/>
            <a:ext cx="2895600" cy="476251"/>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75" name="Google Shape;75;p10"/>
          <p:cNvSpPr txBox="1">
            <a:spLocks noGrp="1"/>
          </p:cNvSpPr>
          <p:nvPr>
            <p:ph type="sldNum" idx="12"/>
          </p:nvPr>
        </p:nvSpPr>
        <p:spPr>
          <a:xfrm>
            <a:off x="6858000" y="6477000"/>
            <a:ext cx="2133598" cy="476251"/>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0" y="457200"/>
            <a:ext cx="8229600" cy="11430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1pPr>
            <a:lvl2pPr marR="0" lvl="1" algn="l" rtl="0">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2pPr>
            <a:lvl3pPr marR="0" lvl="2" algn="l" rtl="0">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3pPr>
            <a:lvl4pPr marR="0" lvl="3" algn="l" rtl="0">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4pPr>
            <a:lvl5pPr marR="0" lvl="4" algn="l" rtl="0">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5pPr>
            <a:lvl6pPr marR="0" lvl="5" algn="ctr" rtl="0">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457200" y="1600200"/>
            <a:ext cx="8229600" cy="4525963"/>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4pPr>
            <a:lvl5pPr marL="2286000" marR="0" lvl="4"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 name="Google Shape;12;p1"/>
          <p:cNvSpPr txBox="1">
            <a:spLocks noGrp="1"/>
          </p:cNvSpPr>
          <p:nvPr>
            <p:ph type="dt" idx="10"/>
          </p:nvPr>
        </p:nvSpPr>
        <p:spPr>
          <a:xfrm>
            <a:off x="76200" y="6457948"/>
            <a:ext cx="2133598" cy="476251"/>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13" name="Google Shape;13;p1"/>
          <p:cNvSpPr txBox="1">
            <a:spLocks noGrp="1"/>
          </p:cNvSpPr>
          <p:nvPr>
            <p:ph type="sldNum" idx="12"/>
          </p:nvPr>
        </p:nvSpPr>
        <p:spPr>
          <a:xfrm>
            <a:off x="6858000" y="6477000"/>
            <a:ext cx="2133598" cy="476251"/>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4" name="Google Shape;14;p1"/>
          <p:cNvPicPr preferRelativeResize="0"/>
          <p:nvPr/>
        </p:nvPicPr>
        <p:blipFill rotWithShape="1">
          <a:blip r:embed="rId13">
            <a:alphaModFix/>
          </a:blip>
          <a:srcRect/>
          <a:stretch/>
        </p:blipFill>
        <p:spPr>
          <a:xfrm>
            <a:off x="0" y="0"/>
            <a:ext cx="9144000" cy="61277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9"/>
        <p:cNvGrpSpPr/>
        <p:nvPr/>
      </p:nvGrpSpPr>
      <p:grpSpPr>
        <a:xfrm>
          <a:off x="0" y="0"/>
          <a:ext cx="0" cy="0"/>
          <a:chOff x="0" y="0"/>
          <a:chExt cx="0" cy="0"/>
        </a:xfrm>
      </p:grpSpPr>
      <p:sp>
        <p:nvSpPr>
          <p:cNvPr id="90" name="Google Shape;90;p13"/>
          <p:cNvSpPr txBox="1">
            <a:spLocks noGrp="1"/>
          </p:cNvSpPr>
          <p:nvPr>
            <p:ph type="title"/>
          </p:nvPr>
        </p:nvSpPr>
        <p:spPr>
          <a:xfrm>
            <a:off x="0" y="457200"/>
            <a:ext cx="8229600" cy="11430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3600" b="0" i="0" u="none" strike="noStrike" cap="none">
                <a:solidFill>
                  <a:schemeClr val="dk2"/>
                </a:solidFill>
                <a:latin typeface="Calibri"/>
                <a:ea typeface="Calibri"/>
                <a:cs typeface="Calibri"/>
                <a:sym typeface="Calibri"/>
              </a:defRPr>
            </a:lvl1pPr>
            <a:lvl2pPr marR="0" lvl="1" algn="l" rtl="0">
              <a:spcBef>
                <a:spcPts val="0"/>
              </a:spcBef>
              <a:spcAft>
                <a:spcPts val="0"/>
              </a:spcAft>
              <a:buSzPts val="1400"/>
              <a:buNone/>
              <a:defRPr sz="3600" b="0" i="0" u="none" strike="noStrike" cap="none">
                <a:solidFill>
                  <a:schemeClr val="dk2"/>
                </a:solidFill>
                <a:latin typeface="Calibri"/>
                <a:ea typeface="Calibri"/>
                <a:cs typeface="Calibri"/>
                <a:sym typeface="Calibri"/>
              </a:defRPr>
            </a:lvl2pPr>
            <a:lvl3pPr marR="0" lvl="2" algn="l" rtl="0">
              <a:spcBef>
                <a:spcPts val="0"/>
              </a:spcBef>
              <a:spcAft>
                <a:spcPts val="0"/>
              </a:spcAft>
              <a:buSzPts val="1400"/>
              <a:buNone/>
              <a:defRPr sz="3600" b="0" i="0" u="none" strike="noStrike" cap="none">
                <a:solidFill>
                  <a:schemeClr val="dk2"/>
                </a:solidFill>
                <a:latin typeface="Calibri"/>
                <a:ea typeface="Calibri"/>
                <a:cs typeface="Calibri"/>
                <a:sym typeface="Calibri"/>
              </a:defRPr>
            </a:lvl3pPr>
            <a:lvl4pPr marR="0" lvl="3" algn="l" rtl="0">
              <a:spcBef>
                <a:spcPts val="0"/>
              </a:spcBef>
              <a:spcAft>
                <a:spcPts val="0"/>
              </a:spcAft>
              <a:buSzPts val="1400"/>
              <a:buNone/>
              <a:defRPr sz="3600" b="0" i="0" u="none" strike="noStrike" cap="none">
                <a:solidFill>
                  <a:schemeClr val="dk2"/>
                </a:solidFill>
                <a:latin typeface="Calibri"/>
                <a:ea typeface="Calibri"/>
                <a:cs typeface="Calibri"/>
                <a:sym typeface="Calibri"/>
              </a:defRPr>
            </a:lvl4pPr>
            <a:lvl5pPr marR="0" lvl="4" algn="l" rtl="0">
              <a:spcBef>
                <a:spcPts val="0"/>
              </a:spcBef>
              <a:spcAft>
                <a:spcPts val="0"/>
              </a:spcAft>
              <a:buSzPts val="1400"/>
              <a:buNone/>
              <a:defRPr sz="3600" b="0" i="0" u="none" strike="noStrike" cap="none">
                <a:solidFill>
                  <a:schemeClr val="dk2"/>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91" name="Google Shape;91;p13"/>
          <p:cNvSpPr txBox="1">
            <a:spLocks noGrp="1"/>
          </p:cNvSpPr>
          <p:nvPr>
            <p:ph type="body" idx="1"/>
          </p:nvPr>
        </p:nvSpPr>
        <p:spPr>
          <a:xfrm>
            <a:off x="457200" y="1600201"/>
            <a:ext cx="8229600" cy="45261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4pPr>
            <a:lvl5pPr marL="2286000" marR="0" lvl="4"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2" name="Google Shape;92;p13"/>
          <p:cNvSpPr txBox="1">
            <a:spLocks noGrp="1"/>
          </p:cNvSpPr>
          <p:nvPr>
            <p:ph type="dt" idx="10"/>
          </p:nvPr>
        </p:nvSpPr>
        <p:spPr>
          <a:xfrm>
            <a:off x="76200" y="6457949"/>
            <a:ext cx="2133600" cy="4764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4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93" name="Google Shape;93;p13"/>
          <p:cNvSpPr txBox="1">
            <a:spLocks noGrp="1"/>
          </p:cNvSpPr>
          <p:nvPr>
            <p:ph type="sldNum" idx="12"/>
          </p:nvPr>
        </p:nvSpPr>
        <p:spPr>
          <a:xfrm>
            <a:off x="6858000" y="6477000"/>
            <a:ext cx="2133600" cy="47640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1400" b="0" i="0" u="none" strike="noStrike" cap="none">
                <a:solidFill>
                  <a:schemeClr val="dk1"/>
                </a:solidFill>
                <a:latin typeface="Arial"/>
                <a:ea typeface="Arial"/>
                <a:cs typeface="Arial"/>
                <a:sym typeface="Arial"/>
              </a:defRPr>
            </a:lvl1pPr>
            <a:lvl2pPr marL="0" marR="0" lvl="1" indent="0" algn="r" rtl="0">
              <a:spcBef>
                <a:spcPts val="0"/>
              </a:spcBef>
              <a:buNone/>
              <a:defRPr sz="1400" b="0" i="0" u="none" strike="noStrike" cap="none">
                <a:solidFill>
                  <a:schemeClr val="dk1"/>
                </a:solidFill>
                <a:latin typeface="Arial"/>
                <a:ea typeface="Arial"/>
                <a:cs typeface="Arial"/>
                <a:sym typeface="Arial"/>
              </a:defRPr>
            </a:lvl2pPr>
            <a:lvl3pPr marL="0" marR="0" lvl="2" indent="0" algn="r" rtl="0">
              <a:spcBef>
                <a:spcPts val="0"/>
              </a:spcBef>
              <a:buNone/>
              <a:defRPr sz="1400" b="0" i="0" u="none" strike="noStrike" cap="none">
                <a:solidFill>
                  <a:schemeClr val="dk1"/>
                </a:solidFill>
                <a:latin typeface="Arial"/>
                <a:ea typeface="Arial"/>
                <a:cs typeface="Arial"/>
                <a:sym typeface="Arial"/>
              </a:defRPr>
            </a:lvl3pPr>
            <a:lvl4pPr marL="0" marR="0" lvl="3" indent="0" algn="r" rtl="0">
              <a:spcBef>
                <a:spcPts val="0"/>
              </a:spcBef>
              <a:buNone/>
              <a:defRPr sz="1400" b="0" i="0" u="none" strike="noStrike" cap="none">
                <a:solidFill>
                  <a:schemeClr val="dk1"/>
                </a:solidFill>
                <a:latin typeface="Arial"/>
                <a:ea typeface="Arial"/>
                <a:cs typeface="Arial"/>
                <a:sym typeface="Arial"/>
              </a:defRPr>
            </a:lvl4pPr>
            <a:lvl5pPr marL="0" marR="0" lvl="4" indent="0" algn="r" rtl="0">
              <a:spcBef>
                <a:spcPts val="0"/>
              </a:spcBef>
              <a:buNone/>
              <a:defRPr sz="1400" b="0" i="0" u="none" strike="noStrike" cap="none">
                <a:solidFill>
                  <a:schemeClr val="dk1"/>
                </a:solidFill>
                <a:latin typeface="Arial"/>
                <a:ea typeface="Arial"/>
                <a:cs typeface="Arial"/>
                <a:sym typeface="Arial"/>
              </a:defRPr>
            </a:lvl5pPr>
            <a:lvl6pPr marL="0" marR="0" lvl="5" indent="0" algn="r" rtl="0">
              <a:spcBef>
                <a:spcPts val="0"/>
              </a:spcBef>
              <a:buNone/>
              <a:defRPr sz="1400" b="0" i="0" u="none" strike="noStrike" cap="none">
                <a:solidFill>
                  <a:schemeClr val="dk1"/>
                </a:solidFill>
                <a:latin typeface="Arial"/>
                <a:ea typeface="Arial"/>
                <a:cs typeface="Arial"/>
                <a:sym typeface="Arial"/>
              </a:defRPr>
            </a:lvl6pPr>
            <a:lvl7pPr marL="0" marR="0" lvl="6" indent="0" algn="r" rtl="0">
              <a:spcBef>
                <a:spcPts val="0"/>
              </a:spcBef>
              <a:buNone/>
              <a:defRPr sz="1400" b="0" i="0" u="none" strike="noStrike" cap="none">
                <a:solidFill>
                  <a:schemeClr val="dk1"/>
                </a:solidFill>
                <a:latin typeface="Arial"/>
                <a:ea typeface="Arial"/>
                <a:cs typeface="Arial"/>
                <a:sym typeface="Arial"/>
              </a:defRPr>
            </a:lvl7pPr>
            <a:lvl8pPr marL="0" marR="0" lvl="7" indent="0" algn="r" rtl="0">
              <a:spcBef>
                <a:spcPts val="0"/>
              </a:spcBef>
              <a:buNone/>
              <a:defRPr sz="1400" b="0" i="0" u="none" strike="noStrike" cap="none">
                <a:solidFill>
                  <a:schemeClr val="dk1"/>
                </a:solidFill>
                <a:latin typeface="Arial"/>
                <a:ea typeface="Arial"/>
                <a:cs typeface="Arial"/>
                <a:sym typeface="Arial"/>
              </a:defRPr>
            </a:lvl8pPr>
            <a:lvl9pPr marL="0" marR="0" lvl="8" indent="0" algn="r" rtl="0">
              <a:spcBef>
                <a:spcPts val="0"/>
              </a:spcBef>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94" name="Google Shape;94;p13"/>
          <p:cNvPicPr preferRelativeResize="0"/>
          <p:nvPr/>
        </p:nvPicPr>
        <p:blipFill rotWithShape="1">
          <a:blip r:embed="rId13">
            <a:alphaModFix/>
          </a:blip>
          <a:srcRect/>
          <a:stretch/>
        </p:blipFill>
        <p:spPr>
          <a:xfrm>
            <a:off x="0" y="2"/>
            <a:ext cx="9144000" cy="61277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8"/>
        <p:cNvGrpSpPr/>
        <p:nvPr/>
      </p:nvGrpSpPr>
      <p:grpSpPr>
        <a:xfrm>
          <a:off x="0" y="0"/>
          <a:ext cx="0" cy="0"/>
          <a:chOff x="0" y="0"/>
          <a:chExt cx="0" cy="0"/>
        </a:xfrm>
      </p:grpSpPr>
      <p:sp>
        <p:nvSpPr>
          <p:cNvPr id="169" name="Google Shape;169;p25"/>
          <p:cNvSpPr txBox="1">
            <a:spLocks noGrp="1"/>
          </p:cNvSpPr>
          <p:nvPr>
            <p:ph type="title"/>
          </p:nvPr>
        </p:nvSpPr>
        <p:spPr>
          <a:xfrm>
            <a:off x="0" y="457200"/>
            <a:ext cx="8229600" cy="11430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1pPr>
            <a:lvl2pPr marR="0" lvl="1" algn="l" rtl="0">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2pPr>
            <a:lvl3pPr marR="0" lvl="2" algn="l" rtl="0">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3pPr>
            <a:lvl4pPr marR="0" lvl="3" algn="l" rtl="0">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4pPr>
            <a:lvl5pPr marR="0" lvl="4" algn="l" rtl="0">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5pPr>
            <a:lvl6pPr marR="0" lvl="5" algn="ctr" rtl="0">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9pPr>
          </a:lstStyle>
          <a:p>
            <a:endParaRPr/>
          </a:p>
        </p:txBody>
      </p:sp>
      <p:sp>
        <p:nvSpPr>
          <p:cNvPr id="170" name="Google Shape;170;p25"/>
          <p:cNvSpPr txBox="1">
            <a:spLocks noGrp="1"/>
          </p:cNvSpPr>
          <p:nvPr>
            <p:ph type="body" idx="1"/>
          </p:nvPr>
        </p:nvSpPr>
        <p:spPr>
          <a:xfrm>
            <a:off x="457200" y="1600200"/>
            <a:ext cx="8229600" cy="45261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4pPr>
            <a:lvl5pPr marL="2286000" marR="0" lvl="4"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71" name="Google Shape;171;p25"/>
          <p:cNvSpPr txBox="1">
            <a:spLocks noGrp="1"/>
          </p:cNvSpPr>
          <p:nvPr>
            <p:ph type="dt" idx="10"/>
          </p:nvPr>
        </p:nvSpPr>
        <p:spPr>
          <a:xfrm>
            <a:off x="76200" y="6457948"/>
            <a:ext cx="2133600" cy="4764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172" name="Google Shape;172;p25"/>
          <p:cNvSpPr txBox="1">
            <a:spLocks noGrp="1"/>
          </p:cNvSpPr>
          <p:nvPr>
            <p:ph type="sldNum" idx="12"/>
          </p:nvPr>
        </p:nvSpPr>
        <p:spPr>
          <a:xfrm>
            <a:off x="6858000" y="6477000"/>
            <a:ext cx="2133600" cy="4764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73" name="Google Shape;173;p25"/>
          <p:cNvPicPr preferRelativeResize="0"/>
          <p:nvPr/>
        </p:nvPicPr>
        <p:blipFill rotWithShape="1">
          <a:blip r:embed="rId13">
            <a:alphaModFix/>
          </a:blip>
          <a:srcRect/>
          <a:stretch/>
        </p:blipFill>
        <p:spPr>
          <a:xfrm>
            <a:off x="0" y="0"/>
            <a:ext cx="9144000" cy="61277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players.brightcove.net/268012963001/rJenILPQx_default/index.html?videoId=ref:cwn-almarode-inpr-wvlm-BA01102"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teacher.desmos.com/activitybuilder/custom/5cffc3e35a559b0bfa5173d5"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3" Type="http://schemas.openxmlformats.org/officeDocument/2006/relationships/hyperlink" Target="http://resources.corwin.com/sites/default/files/almarode_web_figure_1.1.pdf"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hyperlink" Target="https://www.youcubed.org/evidence/mistakes-grow-brain/"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v1oA9_au2Qk&amp;feature=youtu.be"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25.png"/><Relationship Id="rId4" Type="http://schemas.openxmlformats.org/officeDocument/2006/relationships/image" Target="../media/image2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resources.corwin.com/sites/default/files/almarode_web_figure_5.6.pdf"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hyperlink" Target="http://www.doe.virginia.gov/instruction/mathematics/professional_development/institutes/2018/alg-geo-alg2/2018-institute-ppt-a1-geom-a2.pptx" TargetMode="External"/><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hyperlink" Target="https://wodb.ca/" TargetMode="External"/><Relationship Id="rId7" Type="http://schemas.openxmlformats.org/officeDocument/2006/relationships/image" Target="../media/image35.png"/><Relationship Id="rId2" Type="http://schemas.openxmlformats.org/officeDocument/2006/relationships/notesSlide" Target="../notesSlides/notesSlide38.xml"/><Relationship Id="rId1" Type="http://schemas.openxmlformats.org/officeDocument/2006/relationships/slideLayout" Target="../slideLayouts/slideLayout3.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5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hyperlink" Target="http://resources.corwin.com/sites/default/files/Figure_6.3.pdf" TargetMode="External"/><Relationship Id="rId2" Type="http://schemas.openxmlformats.org/officeDocument/2006/relationships/notesSlide" Target="../notesSlides/notesSlide44.xml"/><Relationship Id="rId1" Type="http://schemas.openxmlformats.org/officeDocument/2006/relationships/slideLayout" Target="../slideLayouts/slideLayout3.xml"/><Relationship Id="rId4" Type="http://schemas.openxmlformats.org/officeDocument/2006/relationships/image" Target="../media/image38.png"/></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4.xml"/></Relationships>
</file>

<file path=ppt/slides/_rels/slide6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3" Type="http://schemas.openxmlformats.org/officeDocument/2006/relationships/hyperlink" Target="http://www.doe.virginia.gov/testing/sol/standards_docs/mathematics/2016/rich/index.shtml" TargetMode="External"/><Relationship Id="rId2" Type="http://schemas.openxmlformats.org/officeDocument/2006/relationships/notesSlide" Target="../notesSlides/notesSlide56.xml"/><Relationship Id="rId1" Type="http://schemas.openxmlformats.org/officeDocument/2006/relationships/slideLayout" Target="../slideLayouts/slideLayout3.xml"/><Relationship Id="rId4" Type="http://schemas.openxmlformats.org/officeDocument/2006/relationships/image" Target="../media/image42.png"/></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8" Type="http://schemas.openxmlformats.org/officeDocument/2006/relationships/hyperlink" Target="http://www.doe.virginia.gov/instruction/mathematics/middle/algebra_readiness/index.shtml" TargetMode="External"/><Relationship Id="rId13" Type="http://schemas.openxmlformats.org/officeDocument/2006/relationships/hyperlink" Target="http://www.doe.virginia.gov/instruction/mathematics/resources/vocab_cards/index.shtml" TargetMode="External"/><Relationship Id="rId3" Type="http://schemas.openxmlformats.org/officeDocument/2006/relationships/hyperlink" Target="http://www.doe.virginia.gov/testing/sol/standards_docs/mathematics/2016/index.shtml" TargetMode="External"/><Relationship Id="rId7" Type="http://schemas.openxmlformats.org/officeDocument/2006/relationships/hyperlink" Target="http://www.doe.virginia.gov/testing/sol/standards_docs/mathematics/2016/mip-co-teach/index.shtml" TargetMode="External"/><Relationship Id="rId12" Type="http://schemas.openxmlformats.org/officeDocument/2006/relationships/hyperlink" Target="http://www.doe.virginia.gov/instruction/mathematics/professional_development/institutes/2018/index.shtml" TargetMode="External"/><Relationship Id="rId2" Type="http://schemas.openxmlformats.org/officeDocument/2006/relationships/notesSlide" Target="../notesSlides/notesSlide65.xml"/><Relationship Id="rId1" Type="http://schemas.openxmlformats.org/officeDocument/2006/relationships/slideLayout" Target="../slideLayouts/slideLayout2.xml"/><Relationship Id="rId6" Type="http://schemas.openxmlformats.org/officeDocument/2006/relationships/hyperlink" Target="http://www.doe.virginia.gov/testing/sol/standards_docs/mathematics/2016/mip/index.shtml" TargetMode="External"/><Relationship Id="rId11" Type="http://schemas.openxmlformats.org/officeDocument/2006/relationships/hyperlink" Target="http://www.doe.virginia.gov/instruction/mathematics/middle/algebra_readiness/formative-assess/index.shtml" TargetMode="External"/><Relationship Id="rId5" Type="http://schemas.openxmlformats.org/officeDocument/2006/relationships/hyperlink" Target="http://www.doe.virginia.gov/testing/sol/practice_items/testnav8.shtml" TargetMode="External"/><Relationship Id="rId15" Type="http://schemas.openxmlformats.org/officeDocument/2006/relationships/hyperlink" Target="http://www.doe.virginia.gov/testing/sol/standards_docs/mathematics/2016/rich/index.shtml" TargetMode="External"/><Relationship Id="rId10" Type="http://schemas.openxmlformats.org/officeDocument/2006/relationships/hyperlink" Target="http://www.doe.virginia.gov/instruction/mathematics/middle/algebra_readiness/ari-remediation-plans/" TargetMode="External"/><Relationship Id="rId4" Type="http://schemas.openxmlformats.org/officeDocument/2006/relationships/hyperlink" Target="http://www.doe.virginia.gov/testing/sol/standards_docs/mathematics/index.shtml" TargetMode="External"/><Relationship Id="rId9" Type="http://schemas.openxmlformats.org/officeDocument/2006/relationships/hyperlink" Target="http://www.doe.virginia.gov/instruction/mathematics/middle/algebra_readiness/vmat/index.shtml" TargetMode="External"/><Relationship Id="rId14" Type="http://schemas.openxmlformats.org/officeDocument/2006/relationships/hyperlink" Target="http://www.doe.virginia.gov/testing/sol/standards_docs/mathematics/calculators/desmos/index.shtml" TargetMode="External"/></Relationships>
</file>

<file path=ppt/slides/_rels/slide83.xml.rels><?xml version="1.0" encoding="UTF-8" standalone="yes"?>
<Relationships xmlns="http://schemas.openxmlformats.org/package/2006/relationships"><Relationship Id="rId3" Type="http://schemas.openxmlformats.org/officeDocument/2006/relationships/hyperlink" Target="http://www.doe.virginia.gov/testing/sol/standards_docs/mathematics/calculators/desmos/index.shtml#vdoe" TargetMode="External"/><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8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3" Type="http://schemas.openxmlformats.org/officeDocument/2006/relationships/hyperlink" Target="http://www.doe.virginia.gov/testing/teacher_direct/index.shtml" TargetMode="External"/><Relationship Id="rId2" Type="http://schemas.openxmlformats.org/officeDocument/2006/relationships/hyperlink" Target="https://public.govdelivery.com/accounts/VADOE/signup/12266" TargetMode="External"/><Relationship Id="rId1" Type="http://schemas.openxmlformats.org/officeDocument/2006/relationships/slideLayout" Target="../slideLayouts/slideLayout3.xml"/><Relationship Id="rId4" Type="http://schemas.openxmlformats.org/officeDocument/2006/relationships/image" Target="../media/image48.png"/></Relationships>
</file>

<file path=ppt/slides/_rels/slide86.xml.rels><?xml version="1.0" encoding="UTF-8" standalone="yes"?>
<Relationships xmlns="http://schemas.openxmlformats.org/package/2006/relationships"><Relationship Id="rId2" Type="http://schemas.openxmlformats.org/officeDocument/2006/relationships/hyperlink" Target="mailto:Mathematics@doe.virginia.gov"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312606"/>
            <a:ext cx="9144000" cy="3200399"/>
          </a:xfrm>
          <a:solidFill>
            <a:schemeClr val="accent5"/>
          </a:solidFill>
        </p:spPr>
        <p:txBody>
          <a:bodyPr/>
          <a:lstStyle/>
          <a:p>
            <a:pPr lvl="0" algn="ctr"/>
            <a:r>
              <a:rPr lang="en-US" b="1" i="1" dirty="0" smtClean="0"/>
              <a:t/>
            </a:r>
            <a:br>
              <a:rPr lang="en-US" b="1" i="1" dirty="0" smtClean="0"/>
            </a:br>
            <a:r>
              <a:rPr lang="en-US" b="1" i="1" dirty="0" smtClean="0">
                <a:latin typeface="Verdana" panose="020B0604030504040204" pitchFamily="34" charset="0"/>
                <a:ea typeface="Verdana" panose="020B0604030504040204" pitchFamily="34" charset="0"/>
                <a:cs typeface="Verdana" panose="020B0604030504040204" pitchFamily="34" charset="0"/>
              </a:rPr>
              <a:t>Developing </a:t>
            </a:r>
            <a:r>
              <a:rPr lang="en-US" b="1" i="1" dirty="0">
                <a:latin typeface="Verdana" panose="020B0604030504040204" pitchFamily="34" charset="0"/>
                <a:ea typeface="Verdana" panose="020B0604030504040204" pitchFamily="34" charset="0"/>
                <a:cs typeface="Verdana" panose="020B0604030504040204" pitchFamily="34" charset="0"/>
              </a:rPr>
              <a:t>Deeper Learning through Rich Mathematical Tasks</a:t>
            </a:r>
            <a:r>
              <a:rPr lang="en-US" b="1" dirty="0">
                <a:latin typeface="Verdana" panose="020B0604030504040204" pitchFamily="34" charset="0"/>
                <a:ea typeface="Verdana" panose="020B0604030504040204" pitchFamily="34" charset="0"/>
                <a:cs typeface="Verdana" panose="020B0604030504040204" pitchFamily="34" charset="0"/>
              </a:rPr>
              <a:t> </a:t>
            </a:r>
            <a:br>
              <a:rPr lang="en-US" b="1" dirty="0">
                <a:latin typeface="Verdana" panose="020B0604030504040204" pitchFamily="34" charset="0"/>
                <a:ea typeface="Verdana" panose="020B0604030504040204" pitchFamily="34" charset="0"/>
                <a:cs typeface="Verdana" panose="020B0604030504040204" pitchFamily="34" charset="0"/>
              </a:rPr>
            </a:br>
            <a:r>
              <a:rPr lang="en-US" b="1" dirty="0">
                <a:latin typeface="Verdana" panose="020B0604030504040204" pitchFamily="34" charset="0"/>
                <a:ea typeface="Verdana" panose="020B0604030504040204" pitchFamily="34" charset="0"/>
                <a:cs typeface="Verdana" panose="020B0604030504040204" pitchFamily="34" charset="0"/>
              </a:rPr>
              <a:t>2019 Mathematics Institute</a:t>
            </a:r>
            <a:br>
              <a:rPr lang="en-US" b="1" dirty="0">
                <a:latin typeface="Verdana" panose="020B0604030504040204" pitchFamily="34" charset="0"/>
                <a:ea typeface="Verdana" panose="020B0604030504040204" pitchFamily="34" charset="0"/>
                <a:cs typeface="Verdana" panose="020B0604030504040204" pitchFamily="34" charset="0"/>
              </a:rPr>
            </a:br>
            <a:r>
              <a:rPr lang="en-US" b="1" dirty="0" smtClean="0">
                <a:latin typeface="Verdana" panose="020B0604030504040204" pitchFamily="34" charset="0"/>
                <a:ea typeface="Verdana" panose="020B0604030504040204" pitchFamily="34" charset="0"/>
                <a:cs typeface="Verdana" panose="020B0604030504040204" pitchFamily="34" charset="0"/>
              </a:rPr>
              <a:t>EOC </a:t>
            </a:r>
            <a:r>
              <a:rPr lang="en-US" b="1" dirty="0">
                <a:latin typeface="Verdana" panose="020B0604030504040204" pitchFamily="34" charset="0"/>
                <a:ea typeface="Verdana" panose="020B0604030504040204" pitchFamily="34" charset="0"/>
                <a:cs typeface="Verdana" panose="020B0604030504040204" pitchFamily="34" charset="0"/>
              </a:rPr>
              <a:t>Session</a:t>
            </a:r>
            <a:r>
              <a:rPr lang="en-US" sz="7200" b="1" dirty="0">
                <a:solidFill>
                  <a:schemeClr val="dk1"/>
                </a:solidFill>
              </a:rPr>
              <a:t/>
            </a:r>
            <a:br>
              <a:rPr lang="en-US" sz="7200" b="1" dirty="0">
                <a:solidFill>
                  <a:schemeClr val="dk1"/>
                </a:solidFill>
              </a:rPr>
            </a:br>
            <a:endParaRPr lang="en-US" dirty="0"/>
          </a:p>
        </p:txBody>
      </p:sp>
    </p:spTree>
    <p:extLst>
      <p:ext uri="{BB962C8B-B14F-4D97-AF65-F5344CB8AC3E}">
        <p14:creationId xmlns:p14="http://schemas.microsoft.com/office/powerpoint/2010/main" val="42719347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9144000" cy="1143000"/>
          </a:xfrm>
          <a:solidFill>
            <a:schemeClr val="accent5"/>
          </a:solidFill>
        </p:spPr>
        <p:txBody>
          <a:bodyPr/>
          <a:lstStyle/>
          <a:p>
            <a:pPr algn="ctr"/>
            <a:r>
              <a:rPr lang="en-US" b="1" dirty="0" smtClean="0">
                <a:solidFill>
                  <a:schemeClr val="dk1"/>
                </a:solidFill>
                <a:latin typeface="Verdana"/>
                <a:ea typeface="Verdana"/>
                <a:cs typeface="Verdana"/>
                <a:sym typeface="Verdana"/>
              </a:rPr>
              <a:t>Just Like Me</a:t>
            </a:r>
            <a:r>
              <a:rPr lang="en-US" b="1" dirty="0">
                <a:solidFill>
                  <a:schemeClr val="dk1"/>
                </a:solidFill>
                <a:latin typeface="Verdana"/>
                <a:ea typeface="Verdana"/>
                <a:cs typeface="Verdana"/>
                <a:sym typeface="Verdana"/>
              </a:rPr>
              <a:t/>
            </a:r>
            <a:br>
              <a:rPr lang="en-US" b="1" dirty="0">
                <a:solidFill>
                  <a:schemeClr val="dk1"/>
                </a:solidFill>
                <a:latin typeface="Verdana"/>
                <a:ea typeface="Verdana"/>
                <a:cs typeface="Verdana"/>
                <a:sym typeface="Verdana"/>
              </a:rPr>
            </a:br>
            <a:endParaRPr lang="en-US" dirty="0"/>
          </a:p>
        </p:txBody>
      </p:sp>
      <p:sp>
        <p:nvSpPr>
          <p:cNvPr id="3" name="Text Placeholder 2"/>
          <p:cNvSpPr>
            <a:spLocks noGrp="1"/>
          </p:cNvSpPr>
          <p:nvPr>
            <p:ph type="body" idx="1"/>
          </p:nvPr>
        </p:nvSpPr>
        <p:spPr/>
        <p:txBody>
          <a:bodyPr/>
          <a:lstStyle/>
          <a:p>
            <a:pPr indent="0">
              <a:buNone/>
            </a:pPr>
            <a:r>
              <a:rPr lang="en-US" dirty="0" smtClean="0">
                <a:latin typeface="Verdana" panose="020B0604030504040204" pitchFamily="34" charset="0"/>
                <a:ea typeface="Verdana" panose="020B0604030504040204" pitchFamily="34" charset="0"/>
                <a:cs typeface="Verdana" panose="020B0604030504040204" pitchFamily="34" charset="0"/>
              </a:rPr>
              <a:t>Stand up if you have scored student work with a rubric before.</a:t>
            </a: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smtClean="0">
                <a:solidFill>
                  <a:schemeClr val="dk1"/>
                </a:solidFill>
                <a:latin typeface="Arial"/>
                <a:ea typeface="Arial"/>
                <a:cs typeface="Arial"/>
                <a:sym typeface="Arial"/>
              </a:rPr>
              <a:t>10</a:t>
            </a:fld>
            <a:endParaRPr lang="en-US" sz="1400" b="0" i="0" u="none" strike="noStrike" cap="none" dirty="0">
              <a:solidFill>
                <a:schemeClr val="dk1"/>
              </a:solidFill>
              <a:latin typeface="Arial"/>
              <a:ea typeface="Arial"/>
              <a:cs typeface="Arial"/>
              <a:sym typeface="Arial"/>
            </a:endParaRPr>
          </a:p>
        </p:txBody>
      </p:sp>
      <p:pic>
        <p:nvPicPr>
          <p:cNvPr id="7" name="Google Shape;361;p48" title="Rubric"/>
          <p:cNvPicPr preferRelativeResize="0"/>
          <p:nvPr/>
        </p:nvPicPr>
        <p:blipFill>
          <a:blip r:embed="rId2">
            <a:alphaModFix/>
          </a:blip>
          <a:stretch>
            <a:fillRect/>
          </a:stretch>
        </p:blipFill>
        <p:spPr>
          <a:xfrm>
            <a:off x="2540625" y="3073600"/>
            <a:ext cx="3928148" cy="3403401"/>
          </a:xfrm>
          <a:prstGeom prst="rect">
            <a:avLst/>
          </a:prstGeom>
          <a:noFill/>
          <a:ln>
            <a:noFill/>
          </a:ln>
        </p:spPr>
      </p:pic>
    </p:spTree>
    <p:extLst>
      <p:ext uri="{BB962C8B-B14F-4D97-AF65-F5344CB8AC3E}">
        <p14:creationId xmlns:p14="http://schemas.microsoft.com/office/powerpoint/2010/main" val="12661057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9144000" cy="1143000"/>
          </a:xfrm>
          <a:solidFill>
            <a:schemeClr val="accent5"/>
          </a:solidFill>
        </p:spPr>
        <p:txBody>
          <a:bodyPr/>
          <a:lstStyle/>
          <a:p>
            <a:pPr algn="ctr"/>
            <a:r>
              <a:rPr lang="en-US" b="1" dirty="0" smtClean="0">
                <a:solidFill>
                  <a:schemeClr val="dk1"/>
                </a:solidFill>
                <a:latin typeface="Verdana"/>
                <a:ea typeface="Verdana"/>
                <a:cs typeface="Verdana"/>
                <a:sym typeface="Verdana"/>
              </a:rPr>
              <a:t>Just Like Me</a:t>
            </a:r>
            <a:r>
              <a:rPr lang="en-US" b="1" dirty="0">
                <a:solidFill>
                  <a:schemeClr val="dk1"/>
                </a:solidFill>
                <a:latin typeface="Verdana"/>
                <a:ea typeface="Verdana"/>
                <a:cs typeface="Verdana"/>
                <a:sym typeface="Verdana"/>
              </a:rPr>
              <a:t/>
            </a:r>
            <a:br>
              <a:rPr lang="en-US" b="1" dirty="0">
                <a:solidFill>
                  <a:schemeClr val="dk1"/>
                </a:solidFill>
                <a:latin typeface="Verdana"/>
                <a:ea typeface="Verdana"/>
                <a:cs typeface="Verdana"/>
                <a:sym typeface="Verdana"/>
              </a:rPr>
            </a:br>
            <a:endParaRPr lang="en-US" dirty="0"/>
          </a:p>
        </p:txBody>
      </p:sp>
      <p:sp>
        <p:nvSpPr>
          <p:cNvPr id="3" name="Text Placeholder 2"/>
          <p:cNvSpPr>
            <a:spLocks noGrp="1"/>
          </p:cNvSpPr>
          <p:nvPr>
            <p:ph type="body" idx="1"/>
          </p:nvPr>
        </p:nvSpPr>
        <p:spPr/>
        <p:txBody>
          <a:bodyPr/>
          <a:lstStyle/>
          <a:p>
            <a:pPr indent="0">
              <a:buNone/>
            </a:pPr>
            <a:r>
              <a:rPr lang="en-US" dirty="0" smtClean="0">
                <a:latin typeface="Verdana" panose="020B0604030504040204" pitchFamily="34" charset="0"/>
                <a:ea typeface="Verdana" panose="020B0604030504040204" pitchFamily="34" charset="0"/>
                <a:cs typeface="Verdana" panose="020B0604030504040204" pitchFamily="34" charset="0"/>
              </a:rPr>
              <a:t>Stand up if you have been teaching less than five years.</a:t>
            </a: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smtClean="0">
                <a:solidFill>
                  <a:schemeClr val="dk1"/>
                </a:solidFill>
                <a:latin typeface="Arial"/>
                <a:ea typeface="Arial"/>
                <a:cs typeface="Arial"/>
                <a:sym typeface="Arial"/>
              </a:rPr>
              <a:t>11</a:t>
            </a:fld>
            <a:endParaRPr lang="en-US" sz="1400" b="0" i="0" u="none" strike="noStrike" cap="none" dirty="0">
              <a:solidFill>
                <a:schemeClr val="dk1"/>
              </a:solidFill>
              <a:latin typeface="Arial"/>
              <a:ea typeface="Arial"/>
              <a:cs typeface="Arial"/>
              <a:sym typeface="Arial"/>
            </a:endParaRPr>
          </a:p>
        </p:txBody>
      </p:sp>
      <p:pic>
        <p:nvPicPr>
          <p:cNvPr id="8" name="Picture 2" descr="Image result for teacher">
            <a:extLst>
              <a:ext uri="{FF2B5EF4-FFF2-40B4-BE49-F238E27FC236}">
                <a16:creationId xmlns:a16="http://schemas.microsoft.com/office/drawing/2014/main" id="{9711361C-25D5-4F61-B450-6087142FE4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4800" y="3114595"/>
            <a:ext cx="5114400" cy="3403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43861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9144000" cy="1143000"/>
          </a:xfrm>
          <a:solidFill>
            <a:schemeClr val="accent5"/>
          </a:solidFill>
        </p:spPr>
        <p:txBody>
          <a:bodyPr/>
          <a:lstStyle/>
          <a:p>
            <a:pPr algn="ctr"/>
            <a:r>
              <a:rPr lang="en-US" b="1" dirty="0" smtClean="0">
                <a:solidFill>
                  <a:schemeClr val="dk1"/>
                </a:solidFill>
                <a:latin typeface="Verdana"/>
                <a:ea typeface="Verdana"/>
                <a:cs typeface="Verdana"/>
                <a:sym typeface="Verdana"/>
              </a:rPr>
              <a:t>Just Like Me</a:t>
            </a:r>
            <a:r>
              <a:rPr lang="en-US" b="1" dirty="0">
                <a:solidFill>
                  <a:schemeClr val="dk1"/>
                </a:solidFill>
                <a:latin typeface="Verdana"/>
                <a:ea typeface="Verdana"/>
                <a:cs typeface="Verdana"/>
                <a:sym typeface="Verdana"/>
              </a:rPr>
              <a:t/>
            </a:r>
            <a:br>
              <a:rPr lang="en-US" b="1" dirty="0">
                <a:solidFill>
                  <a:schemeClr val="dk1"/>
                </a:solidFill>
                <a:latin typeface="Verdana"/>
                <a:ea typeface="Verdana"/>
                <a:cs typeface="Verdana"/>
                <a:sym typeface="Verdana"/>
              </a:rPr>
            </a:br>
            <a:endParaRPr lang="en-US" dirty="0"/>
          </a:p>
        </p:txBody>
      </p:sp>
      <p:sp>
        <p:nvSpPr>
          <p:cNvPr id="3" name="Text Placeholder 2"/>
          <p:cNvSpPr>
            <a:spLocks noGrp="1"/>
          </p:cNvSpPr>
          <p:nvPr>
            <p:ph type="body" idx="1"/>
          </p:nvPr>
        </p:nvSpPr>
        <p:spPr/>
        <p:txBody>
          <a:bodyPr/>
          <a:lstStyle/>
          <a:p>
            <a:pPr indent="0">
              <a:buNone/>
            </a:pPr>
            <a:r>
              <a:rPr lang="en-US" dirty="0" smtClean="0">
                <a:latin typeface="Verdana" panose="020B0604030504040204" pitchFamily="34" charset="0"/>
                <a:ea typeface="Verdana" panose="020B0604030504040204" pitchFamily="34" charset="0"/>
                <a:cs typeface="Verdana" panose="020B0604030504040204" pitchFamily="34" charset="0"/>
              </a:rPr>
              <a:t>Stand up if you have an administrative role.</a:t>
            </a: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smtClean="0">
                <a:solidFill>
                  <a:schemeClr val="dk1"/>
                </a:solidFill>
                <a:latin typeface="Arial"/>
                <a:ea typeface="Arial"/>
                <a:cs typeface="Arial"/>
                <a:sym typeface="Arial"/>
              </a:rPr>
              <a:t>12</a:t>
            </a:fld>
            <a:endParaRPr lang="en-US" sz="1400" b="0" i="0" u="none" strike="noStrike" cap="none" dirty="0">
              <a:solidFill>
                <a:schemeClr val="dk1"/>
              </a:solidFill>
              <a:latin typeface="Arial"/>
              <a:ea typeface="Arial"/>
              <a:cs typeface="Arial"/>
              <a:sym typeface="Arial"/>
            </a:endParaRPr>
          </a:p>
        </p:txBody>
      </p:sp>
      <p:pic>
        <p:nvPicPr>
          <p:cNvPr id="6" name="Picture 2" descr="action adult brainstorming business colleagues communication computer concentrated connection desk digital device discussing discussion diverse diversity entrepreneur expression facial expression friends group indoors laptop leader listening looking meeting network office people presentation room seat serious sit sitting table talking team teamwork technology together togetherness training vision women work working workplace workshop workspace public domain images">
            <a:extLst>
              <a:ext uri="{FF2B5EF4-FFF2-40B4-BE49-F238E27FC236}">
                <a16:creationId xmlns:a16="http://schemas.microsoft.com/office/drawing/2014/main" id="{30660381-FE6D-45A8-B35E-2CDDD4549F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8683" y="3143900"/>
            <a:ext cx="5712034" cy="3398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49686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9144000" cy="1143000"/>
          </a:xfrm>
          <a:solidFill>
            <a:schemeClr val="accent5"/>
          </a:solidFill>
        </p:spPr>
        <p:txBody>
          <a:bodyPr/>
          <a:lstStyle/>
          <a:p>
            <a:pPr algn="ctr"/>
            <a:r>
              <a:rPr lang="en-US" b="1" dirty="0" smtClean="0">
                <a:solidFill>
                  <a:schemeClr val="dk1"/>
                </a:solidFill>
                <a:latin typeface="Verdana"/>
                <a:ea typeface="Verdana"/>
                <a:cs typeface="Verdana"/>
                <a:sym typeface="Verdana"/>
              </a:rPr>
              <a:t>Just Like Me</a:t>
            </a:r>
            <a:r>
              <a:rPr lang="en-US" b="1" dirty="0">
                <a:solidFill>
                  <a:schemeClr val="dk1"/>
                </a:solidFill>
                <a:latin typeface="Verdana"/>
                <a:ea typeface="Verdana"/>
                <a:cs typeface="Verdana"/>
                <a:sym typeface="Verdana"/>
              </a:rPr>
              <a:t/>
            </a:r>
            <a:br>
              <a:rPr lang="en-US" b="1" dirty="0">
                <a:solidFill>
                  <a:schemeClr val="dk1"/>
                </a:solidFill>
                <a:latin typeface="Verdana"/>
                <a:ea typeface="Verdana"/>
                <a:cs typeface="Verdana"/>
                <a:sym typeface="Verdana"/>
              </a:rPr>
            </a:br>
            <a:endParaRPr lang="en-US" dirty="0"/>
          </a:p>
        </p:txBody>
      </p:sp>
      <p:sp>
        <p:nvSpPr>
          <p:cNvPr id="3" name="Text Placeholder 2"/>
          <p:cNvSpPr>
            <a:spLocks noGrp="1"/>
          </p:cNvSpPr>
          <p:nvPr>
            <p:ph type="body" idx="1"/>
          </p:nvPr>
        </p:nvSpPr>
        <p:spPr/>
        <p:txBody>
          <a:bodyPr/>
          <a:lstStyle/>
          <a:p>
            <a:pPr indent="0">
              <a:buNone/>
            </a:pPr>
            <a:r>
              <a:rPr lang="en-US" dirty="0" smtClean="0">
                <a:latin typeface="Verdana" panose="020B0604030504040204" pitchFamily="34" charset="0"/>
                <a:ea typeface="Verdana" panose="020B0604030504040204" pitchFamily="34" charset="0"/>
                <a:cs typeface="Verdana" panose="020B0604030504040204" pitchFamily="34" charset="0"/>
              </a:rPr>
              <a:t>Stand up if you have heard of visible learning.</a:t>
            </a: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smtClean="0">
                <a:solidFill>
                  <a:schemeClr val="dk1"/>
                </a:solidFill>
                <a:latin typeface="Arial"/>
                <a:ea typeface="Arial"/>
                <a:cs typeface="Arial"/>
                <a:sym typeface="Arial"/>
              </a:rPr>
              <a:t>13</a:t>
            </a:fld>
            <a:endParaRPr lang="en-US" sz="1400" b="0" i="0" u="none" strike="noStrike" cap="none" dirty="0">
              <a:solidFill>
                <a:schemeClr val="dk1"/>
              </a:solidFill>
              <a:latin typeface="Arial"/>
              <a:ea typeface="Arial"/>
              <a:cs typeface="Arial"/>
              <a:sym typeface="Arial"/>
            </a:endParaRPr>
          </a:p>
        </p:txBody>
      </p:sp>
      <p:pic>
        <p:nvPicPr>
          <p:cNvPr id="5" name="Picture 4" title="Pictures of books"/>
          <p:cNvPicPr>
            <a:picLocks noChangeAspect="1"/>
          </p:cNvPicPr>
          <p:nvPr/>
        </p:nvPicPr>
        <p:blipFill>
          <a:blip r:embed="rId2"/>
          <a:stretch>
            <a:fillRect/>
          </a:stretch>
        </p:blipFill>
        <p:spPr>
          <a:xfrm>
            <a:off x="960828" y="3139844"/>
            <a:ext cx="7550477" cy="3337156"/>
          </a:xfrm>
          <a:prstGeom prst="rect">
            <a:avLst/>
          </a:prstGeom>
        </p:spPr>
      </p:pic>
    </p:spTree>
    <p:extLst>
      <p:ext uri="{BB962C8B-B14F-4D97-AF65-F5344CB8AC3E}">
        <p14:creationId xmlns:p14="http://schemas.microsoft.com/office/powerpoint/2010/main" val="19928690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9144000" cy="1143000"/>
          </a:xfrm>
          <a:solidFill>
            <a:schemeClr val="accent5"/>
          </a:solidFill>
        </p:spPr>
        <p:txBody>
          <a:bodyPr/>
          <a:lstStyle/>
          <a:p>
            <a:pPr algn="ctr"/>
            <a:r>
              <a:rPr lang="en-US" b="1" dirty="0" smtClean="0">
                <a:solidFill>
                  <a:schemeClr val="dk1"/>
                </a:solidFill>
                <a:latin typeface="Verdana"/>
                <a:ea typeface="Verdana"/>
                <a:cs typeface="Verdana"/>
                <a:sym typeface="Verdana"/>
              </a:rPr>
              <a:t>Just Like Me</a:t>
            </a:r>
            <a:r>
              <a:rPr lang="en-US" b="1" dirty="0">
                <a:solidFill>
                  <a:schemeClr val="dk1"/>
                </a:solidFill>
                <a:latin typeface="Verdana"/>
                <a:ea typeface="Verdana"/>
                <a:cs typeface="Verdana"/>
                <a:sym typeface="Verdana"/>
              </a:rPr>
              <a:t/>
            </a:r>
            <a:br>
              <a:rPr lang="en-US" b="1" dirty="0">
                <a:solidFill>
                  <a:schemeClr val="dk1"/>
                </a:solidFill>
                <a:latin typeface="Verdana"/>
                <a:ea typeface="Verdana"/>
                <a:cs typeface="Verdana"/>
                <a:sym typeface="Verdana"/>
              </a:rPr>
            </a:br>
            <a:endParaRPr lang="en-US" dirty="0"/>
          </a:p>
        </p:txBody>
      </p:sp>
      <p:sp>
        <p:nvSpPr>
          <p:cNvPr id="3" name="Text Placeholder 2"/>
          <p:cNvSpPr>
            <a:spLocks noGrp="1"/>
          </p:cNvSpPr>
          <p:nvPr>
            <p:ph type="body" idx="1"/>
          </p:nvPr>
        </p:nvSpPr>
        <p:spPr/>
        <p:txBody>
          <a:bodyPr/>
          <a:lstStyle/>
          <a:p>
            <a:pPr indent="0">
              <a:buNone/>
            </a:pPr>
            <a:r>
              <a:rPr lang="en-US" dirty="0" smtClean="0">
                <a:latin typeface="Verdana" panose="020B0604030504040204" pitchFamily="34" charset="0"/>
                <a:ea typeface="Verdana" panose="020B0604030504040204" pitchFamily="34" charset="0"/>
                <a:cs typeface="Verdana" panose="020B0604030504040204" pitchFamily="34" charset="0"/>
              </a:rPr>
              <a:t>Stand up if you </a:t>
            </a:r>
            <a:r>
              <a:rPr lang="en-US" dirty="0" smtClean="0">
                <a:latin typeface="Verdana" panose="020B0604030504040204" pitchFamily="34" charset="0"/>
                <a:ea typeface="Verdana" panose="020B0604030504040204" pitchFamily="34" charset="0"/>
                <a:cs typeface="Verdana" panose="020B0604030504040204" pitchFamily="34" charset="0"/>
                <a:sym typeface="Verdana"/>
              </a:rPr>
              <a:t>believe </a:t>
            </a:r>
            <a:r>
              <a:rPr lang="en-US" dirty="0">
                <a:latin typeface="Verdana" panose="020B0604030504040204" pitchFamily="34" charset="0"/>
                <a:ea typeface="Verdana" panose="020B0604030504040204" pitchFamily="34" charset="0"/>
                <a:cs typeface="Verdana" panose="020B0604030504040204" pitchFamily="34" charset="0"/>
                <a:sym typeface="Verdana"/>
              </a:rPr>
              <a:t>you have an impact on student learning.</a:t>
            </a:r>
          </a:p>
          <a:p>
            <a:pPr indent="0">
              <a:buNone/>
            </a:pPr>
            <a:endParaRPr lang="en-US" dirty="0">
              <a:latin typeface="+mj-lt"/>
            </a:endParaRP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smtClean="0">
                <a:solidFill>
                  <a:schemeClr val="dk1"/>
                </a:solidFill>
                <a:latin typeface="Arial"/>
                <a:ea typeface="Arial"/>
                <a:cs typeface="Arial"/>
                <a:sym typeface="Arial"/>
              </a:rPr>
              <a:t>14</a:t>
            </a:fld>
            <a:endParaRPr lang="en-US" sz="1400" b="0" i="0" u="none" strike="noStrike" cap="none" dirty="0">
              <a:solidFill>
                <a:schemeClr val="dk1"/>
              </a:solidFill>
              <a:latin typeface="Arial"/>
              <a:ea typeface="Arial"/>
              <a:cs typeface="Arial"/>
              <a:sym typeface="Arial"/>
            </a:endParaRPr>
          </a:p>
        </p:txBody>
      </p:sp>
      <p:pic>
        <p:nvPicPr>
          <p:cNvPr id="6" name="Picture 2" descr="Image result for graduation">
            <a:extLst>
              <a:ext uri="{FF2B5EF4-FFF2-40B4-BE49-F238E27FC236}">
                <a16:creationId xmlns:a16="http://schemas.microsoft.com/office/drawing/2014/main" id="{E05E3027-05B4-4FF4-A820-3C9DD8A5B0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5001" y="2968280"/>
            <a:ext cx="5624430" cy="31578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72846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53"/>
          <p:cNvSpPr txBox="1">
            <a:spLocks noGrp="1"/>
          </p:cNvSpPr>
          <p:nvPr>
            <p:ph type="title"/>
          </p:nvPr>
        </p:nvSpPr>
        <p:spPr>
          <a:xfrm>
            <a:off x="324464" y="574624"/>
            <a:ext cx="8229600" cy="11430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US" b="1" dirty="0">
                <a:latin typeface="Verdana"/>
                <a:ea typeface="Verdana"/>
                <a:cs typeface="Verdana"/>
                <a:sym typeface="Verdana"/>
              </a:rPr>
              <a:t>Agenda</a:t>
            </a:r>
            <a:endParaRPr b="1" dirty="0">
              <a:latin typeface="Verdana"/>
              <a:ea typeface="Verdana"/>
              <a:cs typeface="Verdana"/>
              <a:sym typeface="Verdana"/>
            </a:endParaRPr>
          </a:p>
        </p:txBody>
      </p:sp>
      <p:sp>
        <p:nvSpPr>
          <p:cNvPr id="409" name="Google Shape;409;p53"/>
          <p:cNvSpPr txBox="1">
            <a:spLocks noGrp="1"/>
          </p:cNvSpPr>
          <p:nvPr>
            <p:ph type="body" idx="1"/>
          </p:nvPr>
        </p:nvSpPr>
        <p:spPr>
          <a:xfrm>
            <a:off x="324463" y="1717624"/>
            <a:ext cx="8445463" cy="4525963"/>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en-US" sz="2400" dirty="0">
                <a:latin typeface="Verdana"/>
                <a:ea typeface="Verdana"/>
                <a:cs typeface="Verdana"/>
                <a:sym typeface="Verdana"/>
              </a:rPr>
              <a:t>Morning Session</a:t>
            </a:r>
            <a:endParaRPr sz="2400" dirty="0">
              <a:latin typeface="Verdana"/>
              <a:ea typeface="Verdana"/>
              <a:cs typeface="Verdana"/>
              <a:sym typeface="Verdana"/>
            </a:endParaRPr>
          </a:p>
          <a:p>
            <a:pPr marL="673100" indent="-342900">
              <a:buSzPts val="2000"/>
            </a:pPr>
            <a:r>
              <a:rPr lang="en-US" sz="2400" dirty="0">
                <a:latin typeface="Verdana"/>
                <a:ea typeface="Verdana"/>
                <a:cs typeface="Verdana"/>
                <a:sym typeface="Verdana"/>
              </a:rPr>
              <a:t>Module I: Overview – Visible Learning, Equity, and Identity (includes VDOE Video Overview)</a:t>
            </a:r>
            <a:endParaRPr sz="2400" dirty="0">
              <a:latin typeface="Verdana"/>
              <a:ea typeface="Verdana"/>
              <a:cs typeface="Verdana"/>
              <a:sym typeface="Verdana"/>
            </a:endParaRPr>
          </a:p>
          <a:p>
            <a:pPr marL="685800" indent="-342900">
              <a:buSzPts val="2000"/>
            </a:pPr>
            <a:r>
              <a:rPr lang="en-US" sz="2400" dirty="0">
                <a:latin typeface="Verdana"/>
                <a:ea typeface="Verdana"/>
                <a:cs typeface="Verdana"/>
                <a:sym typeface="Verdana"/>
              </a:rPr>
              <a:t>Module II: Task Implementation (Before)</a:t>
            </a:r>
            <a:endParaRPr sz="2400" dirty="0">
              <a:latin typeface="Verdana"/>
              <a:ea typeface="Verdana"/>
              <a:cs typeface="Verdana"/>
              <a:sym typeface="Verdana"/>
            </a:endParaRPr>
          </a:p>
          <a:p>
            <a:pPr marL="0" lvl="0" indent="0" algn="l" rtl="0">
              <a:lnSpc>
                <a:spcPct val="100000"/>
              </a:lnSpc>
              <a:spcBef>
                <a:spcPts val="640"/>
              </a:spcBef>
              <a:spcAft>
                <a:spcPts val="0"/>
              </a:spcAft>
              <a:buSzPts val="2000"/>
              <a:buFont typeface="Verdana"/>
              <a:buNone/>
            </a:pPr>
            <a:r>
              <a:rPr lang="en-US" sz="2400" dirty="0">
                <a:latin typeface="Verdana"/>
                <a:ea typeface="Verdana"/>
                <a:cs typeface="Verdana"/>
                <a:sym typeface="Verdana"/>
              </a:rPr>
              <a:t>Afternoon Session</a:t>
            </a:r>
            <a:endParaRPr sz="2400" dirty="0">
              <a:latin typeface="Verdana"/>
              <a:ea typeface="Verdana"/>
              <a:cs typeface="Verdana"/>
              <a:sym typeface="Verdana"/>
            </a:endParaRPr>
          </a:p>
          <a:p>
            <a:pPr marL="685800" indent="-342900">
              <a:buSzPts val="2000"/>
            </a:pPr>
            <a:r>
              <a:rPr lang="en-US" sz="2400" dirty="0">
                <a:latin typeface="Verdana"/>
                <a:ea typeface="Verdana"/>
                <a:cs typeface="Verdana"/>
                <a:sym typeface="Verdana"/>
              </a:rPr>
              <a:t>Module III: Task Implementation (During/After)</a:t>
            </a:r>
            <a:endParaRPr sz="2400" dirty="0">
              <a:latin typeface="Verdana"/>
              <a:ea typeface="Verdana"/>
              <a:cs typeface="Verdana"/>
              <a:sym typeface="Verdana"/>
            </a:endParaRPr>
          </a:p>
          <a:p>
            <a:pPr marL="685800" indent="-342900">
              <a:buSzPts val="2000"/>
            </a:pPr>
            <a:r>
              <a:rPr lang="en-US" sz="2400" dirty="0">
                <a:latin typeface="Verdana"/>
                <a:ea typeface="Verdana"/>
                <a:cs typeface="Verdana"/>
                <a:sym typeface="Verdana"/>
              </a:rPr>
              <a:t>Module IV: Assessing Student Understanding </a:t>
            </a:r>
            <a:endParaRPr sz="2400" dirty="0">
              <a:latin typeface="Verdana"/>
              <a:ea typeface="Verdana"/>
              <a:cs typeface="Verdana"/>
              <a:sym typeface="Verdana"/>
            </a:endParaRPr>
          </a:p>
          <a:p>
            <a:pPr marL="685800" indent="-342900">
              <a:buSzPts val="2000"/>
            </a:pPr>
            <a:r>
              <a:rPr lang="en-US" sz="2400" dirty="0">
                <a:latin typeface="Verdana"/>
                <a:ea typeface="Verdana"/>
                <a:cs typeface="Verdana"/>
                <a:sym typeface="Verdana"/>
              </a:rPr>
              <a:t>Reflection and Closure</a:t>
            </a:r>
            <a:endParaRPr sz="2400" dirty="0">
              <a:latin typeface="Verdana"/>
              <a:ea typeface="Verdana"/>
              <a:cs typeface="Verdana"/>
              <a:sym typeface="Verdana"/>
            </a:endParaRPr>
          </a:p>
          <a:p>
            <a:pPr marL="738188" lvl="0" indent="-322263" algn="l" rtl="0">
              <a:lnSpc>
                <a:spcPct val="100000"/>
              </a:lnSpc>
              <a:spcBef>
                <a:spcPts val="640"/>
              </a:spcBef>
              <a:spcAft>
                <a:spcPts val="0"/>
              </a:spcAft>
              <a:buSzPts val="2000"/>
              <a:buNone/>
            </a:pPr>
            <a:endParaRPr sz="2000" dirty="0">
              <a:latin typeface="Verdana"/>
              <a:ea typeface="Verdana"/>
              <a:cs typeface="Verdana"/>
              <a:sym typeface="Verdana"/>
            </a:endParaRPr>
          </a:p>
        </p:txBody>
      </p:sp>
      <p:sp>
        <p:nvSpPr>
          <p:cNvPr id="2" name="Slide Number Placeholder 1">
            <a:extLst>
              <a:ext uri="{FF2B5EF4-FFF2-40B4-BE49-F238E27FC236}">
                <a16:creationId xmlns:a16="http://schemas.microsoft.com/office/drawing/2014/main" id="{3169D870-F05E-4FFF-B115-36246C3D33F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54"/>
          <p:cNvSpPr txBox="1">
            <a:spLocks noGrp="1"/>
          </p:cNvSpPr>
          <p:nvPr>
            <p:ph type="title"/>
          </p:nvPr>
        </p:nvSpPr>
        <p:spPr>
          <a:xfrm>
            <a:off x="252792" y="678000"/>
            <a:ext cx="8229600" cy="9222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US" b="1" dirty="0">
                <a:latin typeface="Verdana"/>
                <a:ea typeface="Verdana"/>
                <a:cs typeface="Verdana"/>
                <a:sym typeface="Verdana"/>
              </a:rPr>
              <a:t>Session Learning Intentions</a:t>
            </a:r>
            <a:endParaRPr b="1" dirty="0">
              <a:latin typeface="Verdana"/>
              <a:ea typeface="Verdana"/>
              <a:cs typeface="Verdana"/>
              <a:sym typeface="Verdana"/>
            </a:endParaRPr>
          </a:p>
        </p:txBody>
      </p:sp>
      <p:sp>
        <p:nvSpPr>
          <p:cNvPr id="417" name="Google Shape;417;p54"/>
          <p:cNvSpPr txBox="1">
            <a:spLocks noGrp="1"/>
          </p:cNvSpPr>
          <p:nvPr>
            <p:ph type="body" idx="1"/>
          </p:nvPr>
        </p:nvSpPr>
        <p:spPr>
          <a:xfrm>
            <a:off x="457200" y="1600200"/>
            <a:ext cx="8229600" cy="452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en-US" sz="2400" b="1" i="1" dirty="0">
                <a:latin typeface="Verdana"/>
                <a:ea typeface="Verdana"/>
                <a:cs typeface="Verdana"/>
                <a:sym typeface="Verdana"/>
              </a:rPr>
              <a:t>Content:</a:t>
            </a:r>
            <a:endParaRPr sz="2400" b="1" dirty="0">
              <a:latin typeface="Verdana"/>
              <a:ea typeface="Verdana"/>
              <a:cs typeface="Verdana"/>
              <a:sym typeface="Verdana"/>
            </a:endParaRPr>
          </a:p>
          <a:p>
            <a:pPr marL="749300" indent="-342900">
              <a:spcBef>
                <a:spcPts val="0"/>
              </a:spcBef>
              <a:buSzPts val="2000"/>
            </a:pPr>
            <a:r>
              <a:rPr lang="en-US" sz="2400" dirty="0">
                <a:latin typeface="Verdana"/>
                <a:ea typeface="Verdana"/>
                <a:cs typeface="Verdana"/>
                <a:sym typeface="Verdana"/>
              </a:rPr>
              <a:t>I am learning about strategies and approaches that make teaching and learning more visible.</a:t>
            </a:r>
            <a:endParaRPr sz="2400" i="1" dirty="0">
              <a:latin typeface="Verdana"/>
              <a:ea typeface="Verdana"/>
              <a:cs typeface="Verdana"/>
              <a:sym typeface="Verdana"/>
            </a:endParaRPr>
          </a:p>
          <a:p>
            <a:pPr marL="0" lvl="0" indent="0" algn="l" rtl="0">
              <a:lnSpc>
                <a:spcPct val="100000"/>
              </a:lnSpc>
              <a:spcBef>
                <a:spcPts val="1200"/>
              </a:spcBef>
              <a:spcAft>
                <a:spcPts val="0"/>
              </a:spcAft>
              <a:buSzPts val="2000"/>
              <a:buFont typeface="Verdana"/>
              <a:buNone/>
            </a:pPr>
            <a:r>
              <a:rPr lang="en-US" sz="2400" b="1" i="1" dirty="0">
                <a:latin typeface="Verdana"/>
                <a:ea typeface="Verdana"/>
                <a:cs typeface="Verdana"/>
                <a:sym typeface="Verdana"/>
              </a:rPr>
              <a:t>Language:</a:t>
            </a:r>
            <a:endParaRPr sz="2400" b="1" dirty="0">
              <a:latin typeface="Verdana"/>
              <a:ea typeface="Verdana"/>
              <a:cs typeface="Verdana"/>
              <a:sym typeface="Verdana"/>
            </a:endParaRPr>
          </a:p>
          <a:p>
            <a:pPr marL="749300" indent="-342900">
              <a:spcBef>
                <a:spcPts val="0"/>
              </a:spcBef>
              <a:buSzPts val="2000"/>
            </a:pPr>
            <a:r>
              <a:rPr lang="en-US" sz="2400" dirty="0">
                <a:latin typeface="Verdana"/>
                <a:ea typeface="Verdana"/>
                <a:cs typeface="Verdana"/>
                <a:sym typeface="Verdana"/>
              </a:rPr>
              <a:t>I am learning to use the language of a visible learning mathematics classroom.</a:t>
            </a:r>
            <a:endParaRPr sz="2400" i="1" dirty="0">
              <a:latin typeface="Verdana"/>
              <a:ea typeface="Verdana"/>
              <a:cs typeface="Verdana"/>
              <a:sym typeface="Verdana"/>
            </a:endParaRPr>
          </a:p>
          <a:p>
            <a:pPr marL="0" lvl="0" indent="0" algn="l" rtl="0">
              <a:spcBef>
                <a:spcPts val="1200"/>
              </a:spcBef>
              <a:spcAft>
                <a:spcPts val="0"/>
              </a:spcAft>
              <a:buClr>
                <a:schemeClr val="dk1"/>
              </a:buClr>
              <a:buSzPts val="2000"/>
              <a:buFont typeface="Verdana"/>
              <a:buNone/>
            </a:pPr>
            <a:r>
              <a:rPr lang="en-US" sz="2400" b="1" i="1" dirty="0">
                <a:latin typeface="Verdana"/>
                <a:ea typeface="Verdana"/>
                <a:cs typeface="Verdana"/>
                <a:sym typeface="Verdana"/>
              </a:rPr>
              <a:t>Social:</a:t>
            </a:r>
            <a:endParaRPr sz="2400" b="1" dirty="0">
              <a:latin typeface="Verdana"/>
              <a:ea typeface="Verdana"/>
              <a:cs typeface="Verdana"/>
              <a:sym typeface="Verdana"/>
            </a:endParaRPr>
          </a:p>
          <a:p>
            <a:pPr marL="749300" lvl="0" indent="-342900">
              <a:spcBef>
                <a:spcPts val="0"/>
              </a:spcBef>
              <a:buSzPts val="2000"/>
            </a:pPr>
            <a:r>
              <a:rPr lang="en-US" sz="2400" dirty="0">
                <a:latin typeface="Verdana"/>
                <a:ea typeface="Verdana"/>
                <a:cs typeface="Verdana"/>
                <a:sym typeface="Verdana"/>
              </a:rPr>
              <a:t>I am learning how to listen and respond to my colleagues’ ideas in ways that move everyone forward as learners.</a:t>
            </a:r>
            <a:endParaRPr sz="2400" dirty="0">
              <a:latin typeface="Verdana"/>
              <a:ea typeface="Verdana"/>
              <a:cs typeface="Verdana"/>
              <a:sym typeface="Verdana"/>
            </a:endParaRPr>
          </a:p>
          <a:p>
            <a:pPr marL="0" lvl="0" indent="0" algn="l" rtl="0">
              <a:spcBef>
                <a:spcPts val="640"/>
              </a:spcBef>
              <a:spcAft>
                <a:spcPts val="0"/>
              </a:spcAft>
              <a:buNone/>
            </a:pPr>
            <a:endParaRPr sz="2400" i="1" dirty="0">
              <a:latin typeface="Verdana"/>
              <a:ea typeface="Verdana"/>
              <a:cs typeface="Verdana"/>
              <a:sym typeface="Verdana"/>
            </a:endParaRPr>
          </a:p>
          <a:p>
            <a:pPr marL="457200" lvl="0" indent="0" algn="l" rtl="0">
              <a:lnSpc>
                <a:spcPct val="100000"/>
              </a:lnSpc>
              <a:spcBef>
                <a:spcPts val="640"/>
              </a:spcBef>
              <a:spcAft>
                <a:spcPts val="0"/>
              </a:spcAft>
              <a:buNone/>
            </a:pPr>
            <a:endParaRPr sz="2000" dirty="0">
              <a:latin typeface="Verdana"/>
              <a:ea typeface="Verdana"/>
              <a:cs typeface="Verdana"/>
              <a:sym typeface="Verdana"/>
            </a:endParaRPr>
          </a:p>
          <a:p>
            <a:pPr marL="738187" lvl="0" indent="-322262" algn="l" rtl="0">
              <a:lnSpc>
                <a:spcPct val="100000"/>
              </a:lnSpc>
              <a:spcBef>
                <a:spcPts val="640"/>
              </a:spcBef>
              <a:spcAft>
                <a:spcPts val="0"/>
              </a:spcAft>
              <a:buSzPts val="2000"/>
              <a:buNone/>
            </a:pPr>
            <a:endParaRPr sz="2000" dirty="0">
              <a:latin typeface="Verdana"/>
              <a:ea typeface="Verdana"/>
              <a:cs typeface="Verdana"/>
              <a:sym typeface="Verdana"/>
            </a:endParaRPr>
          </a:p>
        </p:txBody>
      </p:sp>
      <p:sp>
        <p:nvSpPr>
          <p:cNvPr id="418" name="Google Shape;418;p54"/>
          <p:cNvSpPr txBox="1">
            <a:spLocks noGrp="1"/>
          </p:cNvSpPr>
          <p:nvPr>
            <p:ph type="sldNum" idx="12"/>
          </p:nvPr>
        </p:nvSpPr>
        <p:spPr>
          <a:xfrm>
            <a:off x="6858000" y="6477000"/>
            <a:ext cx="2133600" cy="4764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350"/>
              <a:buFont typeface="Arial"/>
              <a:buNone/>
            </a:pPr>
            <a:fld id="{00000000-1234-1234-1234-123412341234}" type="slidenum">
              <a:rPr lang="en-US" sz="1400" b="0" i="0" u="none" strike="noStrike" cap="none">
                <a:solidFill>
                  <a:schemeClr val="dk1"/>
                </a:solidFill>
                <a:latin typeface="Arial"/>
                <a:ea typeface="Arial"/>
                <a:cs typeface="Arial"/>
                <a:sym typeface="Arial"/>
              </a:rPr>
              <a:t>16</a:t>
            </a:fld>
            <a:endParaRPr sz="1400" b="0" i="0" u="none" strike="noStrike" cap="none" dirty="0">
              <a:solidFill>
                <a:schemeClr val="dk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312606"/>
            <a:ext cx="9144000" cy="3200399"/>
          </a:xfrm>
          <a:solidFill>
            <a:schemeClr val="accent5"/>
          </a:solidFill>
        </p:spPr>
        <p:txBody>
          <a:bodyPr/>
          <a:lstStyle/>
          <a:p>
            <a:pPr lvl="0" algn="ctr">
              <a:buClr>
                <a:schemeClr val="dk1"/>
              </a:buClr>
              <a:buSzPct val="25000"/>
            </a:pPr>
            <a:r>
              <a:rPr lang="en-US" b="1" i="1" dirty="0" smtClean="0"/>
              <a:t/>
            </a:r>
            <a:br>
              <a:rPr lang="en-US" b="1" i="1" dirty="0" smtClean="0"/>
            </a:br>
            <a:r>
              <a:rPr lang="en-US" b="1" i="1" dirty="0" smtClean="0"/>
              <a:t/>
            </a:r>
            <a:br>
              <a:rPr lang="en-US" b="1" i="1" dirty="0" smtClean="0"/>
            </a:br>
            <a:r>
              <a:rPr lang="en-US" b="1" dirty="0" smtClean="0">
                <a:solidFill>
                  <a:schemeClr val="dk1"/>
                </a:solidFill>
                <a:latin typeface="Verdana" panose="020B0604030504040204" pitchFamily="34" charset="0"/>
                <a:ea typeface="Verdana" panose="020B0604030504040204" pitchFamily="34" charset="0"/>
                <a:cs typeface="Verdana" panose="020B0604030504040204" pitchFamily="34" charset="0"/>
              </a:rPr>
              <a:t>Module </a:t>
            </a:r>
            <a:r>
              <a:rPr lang="en-US" b="1" dirty="0">
                <a:solidFill>
                  <a:schemeClr val="dk1"/>
                </a:solidFill>
                <a:latin typeface="Verdana" panose="020B0604030504040204" pitchFamily="34" charset="0"/>
                <a:ea typeface="Verdana" panose="020B0604030504040204" pitchFamily="34" charset="0"/>
                <a:cs typeface="Verdana" panose="020B0604030504040204" pitchFamily="34" charset="0"/>
              </a:rPr>
              <a:t>I</a:t>
            </a:r>
            <a:br>
              <a:rPr lang="en-US" b="1" dirty="0">
                <a:solidFill>
                  <a:schemeClr val="dk1"/>
                </a:solidFill>
                <a:latin typeface="Verdana" panose="020B0604030504040204" pitchFamily="34" charset="0"/>
                <a:ea typeface="Verdana" panose="020B0604030504040204" pitchFamily="34" charset="0"/>
                <a:cs typeface="Verdana" panose="020B0604030504040204" pitchFamily="34" charset="0"/>
              </a:rPr>
            </a:br>
            <a:r>
              <a:rPr lang="en-US" b="1" dirty="0">
                <a:latin typeface="Verdana" panose="020B0604030504040204" pitchFamily="34" charset="0"/>
                <a:ea typeface="Verdana" panose="020B0604030504040204" pitchFamily="34" charset="0"/>
                <a:cs typeface="Verdana" panose="020B0604030504040204" pitchFamily="34" charset="0"/>
              </a:rPr>
              <a:t>Overview – Visible Learning, Equity, and Identity </a:t>
            </a:r>
            <a:r>
              <a:rPr lang="en-US" sz="7200" b="1" dirty="0">
                <a:solidFill>
                  <a:schemeClr val="dk1"/>
                </a:solidFill>
                <a:latin typeface="Verdana" panose="020B0604030504040204" pitchFamily="34" charset="0"/>
                <a:ea typeface="Verdana" panose="020B0604030504040204" pitchFamily="34" charset="0"/>
                <a:cs typeface="Verdana" panose="020B0604030504040204" pitchFamily="34" charset="0"/>
              </a:rPr>
              <a:t/>
            </a:r>
            <a:br>
              <a:rPr lang="en-US" sz="7200" b="1" dirty="0">
                <a:solidFill>
                  <a:schemeClr val="dk1"/>
                </a:solidFill>
                <a:latin typeface="Verdana" panose="020B0604030504040204" pitchFamily="34" charset="0"/>
                <a:ea typeface="Verdana" panose="020B0604030504040204" pitchFamily="34" charset="0"/>
                <a:cs typeface="Verdana" panose="020B0604030504040204" pitchFamily="34" charset="0"/>
              </a:rPr>
            </a:br>
            <a:r>
              <a:rPr lang="en-US" sz="7200" b="1" dirty="0">
                <a:solidFill>
                  <a:schemeClr val="dk1"/>
                </a:solidFill>
                <a:latin typeface="+mj-lt"/>
              </a:rPr>
              <a:t/>
            </a:r>
            <a:br>
              <a:rPr lang="en-US" sz="7200" b="1" dirty="0">
                <a:solidFill>
                  <a:schemeClr val="dk1"/>
                </a:solidFill>
                <a:latin typeface="+mj-lt"/>
              </a:rPr>
            </a:br>
            <a:endParaRPr lang="en-US" dirty="0">
              <a:latin typeface="+mj-lt"/>
            </a:endParaRPr>
          </a:p>
        </p:txBody>
      </p:sp>
    </p:spTree>
    <p:extLst>
      <p:ext uri="{BB962C8B-B14F-4D97-AF65-F5344CB8AC3E}">
        <p14:creationId xmlns:p14="http://schemas.microsoft.com/office/powerpoint/2010/main" val="1591221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56"/>
          <p:cNvSpPr txBox="1">
            <a:spLocks noGrp="1"/>
          </p:cNvSpPr>
          <p:nvPr>
            <p:ph type="title"/>
          </p:nvPr>
        </p:nvSpPr>
        <p:spPr>
          <a:xfrm>
            <a:off x="341282" y="678000"/>
            <a:ext cx="8229600" cy="11430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US" b="1" dirty="0">
                <a:latin typeface="Verdana"/>
                <a:ea typeface="Verdana"/>
                <a:cs typeface="Verdana"/>
                <a:sym typeface="Verdana"/>
              </a:rPr>
              <a:t>Module I: Success Criteria</a:t>
            </a:r>
            <a:endParaRPr b="1" dirty="0">
              <a:latin typeface="Verdana"/>
              <a:ea typeface="Verdana"/>
              <a:cs typeface="Verdana"/>
              <a:sym typeface="Verdana"/>
            </a:endParaRPr>
          </a:p>
        </p:txBody>
      </p:sp>
      <p:sp>
        <p:nvSpPr>
          <p:cNvPr id="433" name="Google Shape;433;p56"/>
          <p:cNvSpPr txBox="1">
            <a:spLocks noGrp="1"/>
          </p:cNvSpPr>
          <p:nvPr>
            <p:ph type="body" idx="1"/>
          </p:nvPr>
        </p:nvSpPr>
        <p:spPr>
          <a:xfrm>
            <a:off x="457200" y="1600200"/>
            <a:ext cx="8229600" cy="4526100"/>
          </a:xfrm>
          <a:prstGeom prst="rect">
            <a:avLst/>
          </a:prstGeom>
          <a:noFill/>
          <a:ln>
            <a:noFill/>
          </a:ln>
        </p:spPr>
        <p:txBody>
          <a:bodyPr spcFirstLastPara="1" wrap="square" lIns="91425" tIns="91425" rIns="91425" bIns="91425" anchor="t" anchorCtr="0">
            <a:noAutofit/>
          </a:bodyPr>
          <a:lstStyle/>
          <a:p>
            <a:pPr marL="342900" lvl="0" indent="-355600" algn="l" rtl="0">
              <a:spcBef>
                <a:spcPts val="0"/>
              </a:spcBef>
              <a:spcAft>
                <a:spcPts val="0"/>
              </a:spcAft>
              <a:buSzPts val="2000"/>
              <a:buFont typeface="Verdana"/>
              <a:buChar char="●"/>
            </a:pPr>
            <a:r>
              <a:rPr lang="en-US" sz="2400" dirty="0">
                <a:latin typeface="Verdana"/>
                <a:ea typeface="Verdana"/>
                <a:cs typeface="Verdana"/>
                <a:sym typeface="Verdana"/>
              </a:rPr>
              <a:t>I can recognize strategies in teaching and learning that have high impacts (effect size) on student achievement.</a:t>
            </a:r>
            <a:endParaRPr sz="2400" dirty="0">
              <a:latin typeface="Verdana"/>
              <a:ea typeface="Verdana"/>
              <a:cs typeface="Verdana"/>
              <a:sym typeface="Verdana"/>
            </a:endParaRPr>
          </a:p>
          <a:p>
            <a:pPr marL="914400" lvl="0" indent="0" algn="l" rtl="0">
              <a:spcBef>
                <a:spcPts val="0"/>
              </a:spcBef>
              <a:spcAft>
                <a:spcPts val="0"/>
              </a:spcAft>
              <a:buNone/>
            </a:pPr>
            <a:endParaRPr sz="2400" dirty="0">
              <a:latin typeface="Verdana"/>
              <a:ea typeface="Verdana"/>
              <a:cs typeface="Verdana"/>
              <a:sym typeface="Verdana"/>
            </a:endParaRPr>
          </a:p>
          <a:p>
            <a:pPr marL="342900" lvl="0" indent="-355600" algn="l" rtl="0">
              <a:spcBef>
                <a:spcPts val="0"/>
              </a:spcBef>
              <a:spcAft>
                <a:spcPts val="0"/>
              </a:spcAft>
              <a:buSzPts val="2000"/>
              <a:buFont typeface="Verdana"/>
              <a:buChar char="●"/>
            </a:pPr>
            <a:r>
              <a:rPr lang="en-US" sz="2400" dirty="0">
                <a:latin typeface="Verdana"/>
                <a:ea typeface="Verdana"/>
                <a:cs typeface="Verdana"/>
                <a:sym typeface="Verdana"/>
              </a:rPr>
              <a:t>I can recognize and support equitable learning opportunities for all students that promote positive student mathematical identity and agency.</a:t>
            </a:r>
            <a:endParaRPr sz="2400" dirty="0">
              <a:latin typeface="Verdana"/>
              <a:ea typeface="Verdana"/>
              <a:cs typeface="Verdana"/>
              <a:sym typeface="Verdana"/>
            </a:endParaRPr>
          </a:p>
          <a:p>
            <a:pPr marL="914400" lvl="0" indent="0" algn="l" rtl="0">
              <a:spcBef>
                <a:spcPts val="0"/>
              </a:spcBef>
              <a:spcAft>
                <a:spcPts val="0"/>
              </a:spcAft>
              <a:buNone/>
            </a:pPr>
            <a:endParaRPr sz="2400" dirty="0">
              <a:latin typeface="Verdana"/>
              <a:ea typeface="Verdana"/>
              <a:cs typeface="Verdana"/>
              <a:sym typeface="Verdana"/>
            </a:endParaRPr>
          </a:p>
          <a:p>
            <a:pPr marL="342900" lvl="0" indent="-355600" algn="l" rtl="0">
              <a:spcBef>
                <a:spcPts val="0"/>
              </a:spcBef>
              <a:spcAft>
                <a:spcPts val="0"/>
              </a:spcAft>
              <a:buSzPts val="2000"/>
              <a:buFont typeface="Verdana"/>
              <a:buChar char="●"/>
            </a:pPr>
            <a:r>
              <a:rPr lang="en-US" sz="2400" dirty="0">
                <a:latin typeface="Verdana"/>
                <a:ea typeface="Verdana"/>
                <a:cs typeface="Verdana"/>
                <a:sym typeface="Verdana"/>
              </a:rPr>
              <a:t>I can describe how to create a classroom environment that supports the development of assessment-capable mathematics learners.</a:t>
            </a:r>
            <a:endParaRPr sz="2400" i="1" dirty="0">
              <a:latin typeface="Verdana"/>
              <a:ea typeface="Verdana"/>
              <a:cs typeface="Verdana"/>
              <a:sym typeface="Verdana"/>
            </a:endParaRPr>
          </a:p>
          <a:p>
            <a:pPr marL="457200" lvl="0" indent="0" algn="l" rtl="0">
              <a:lnSpc>
                <a:spcPct val="100000"/>
              </a:lnSpc>
              <a:spcBef>
                <a:spcPts val="640"/>
              </a:spcBef>
              <a:spcAft>
                <a:spcPts val="0"/>
              </a:spcAft>
              <a:buNone/>
            </a:pPr>
            <a:endParaRPr sz="2000" dirty="0">
              <a:latin typeface="Verdana"/>
              <a:ea typeface="Verdana"/>
              <a:cs typeface="Verdana"/>
              <a:sym typeface="Verdana"/>
            </a:endParaRPr>
          </a:p>
          <a:p>
            <a:pPr marL="738187" lvl="0" indent="-322262" algn="l" rtl="0">
              <a:lnSpc>
                <a:spcPct val="100000"/>
              </a:lnSpc>
              <a:spcBef>
                <a:spcPts val="640"/>
              </a:spcBef>
              <a:spcAft>
                <a:spcPts val="0"/>
              </a:spcAft>
              <a:buSzPts val="2000"/>
              <a:buNone/>
            </a:pPr>
            <a:endParaRPr sz="2000" dirty="0">
              <a:latin typeface="Verdana"/>
              <a:ea typeface="Verdana"/>
              <a:cs typeface="Verdana"/>
              <a:sym typeface="Verdana"/>
            </a:endParaRPr>
          </a:p>
        </p:txBody>
      </p:sp>
      <p:sp>
        <p:nvSpPr>
          <p:cNvPr id="434" name="Google Shape;434;p56"/>
          <p:cNvSpPr txBox="1">
            <a:spLocks noGrp="1"/>
          </p:cNvSpPr>
          <p:nvPr>
            <p:ph type="sldNum" idx="12"/>
          </p:nvPr>
        </p:nvSpPr>
        <p:spPr>
          <a:xfrm>
            <a:off x="6858000" y="6477000"/>
            <a:ext cx="2133600" cy="4764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350"/>
              <a:buFont typeface="Arial"/>
              <a:buNone/>
            </a:pPr>
            <a:fld id="{00000000-1234-1234-1234-123412341234}" type="slidenum">
              <a:rPr lang="en-US" sz="1400" b="0" i="0" u="none" strike="noStrike" cap="none">
                <a:solidFill>
                  <a:schemeClr val="dk1"/>
                </a:solidFill>
                <a:latin typeface="Arial"/>
                <a:ea typeface="Arial"/>
                <a:cs typeface="Arial"/>
                <a:sym typeface="Arial"/>
              </a:rPr>
              <a:t>18</a:t>
            </a:fld>
            <a:endParaRPr sz="1400" b="0" i="0" u="none" strike="noStrike" cap="none">
              <a:solidFill>
                <a:schemeClr val="dk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56"/>
          <p:cNvSpPr txBox="1">
            <a:spLocks noGrp="1"/>
          </p:cNvSpPr>
          <p:nvPr>
            <p:ph type="title"/>
          </p:nvPr>
        </p:nvSpPr>
        <p:spPr>
          <a:xfrm>
            <a:off x="341282" y="502650"/>
            <a:ext cx="8229600" cy="11430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US" b="1" dirty="0" smtClean="0">
                <a:latin typeface="Verdana"/>
                <a:ea typeface="Verdana"/>
                <a:cs typeface="Verdana"/>
                <a:sym typeface="Verdana"/>
              </a:rPr>
              <a:t>Anticipation Reaction Guide</a:t>
            </a:r>
            <a:endParaRPr b="1" dirty="0">
              <a:latin typeface="Verdana"/>
              <a:ea typeface="Verdana"/>
              <a:cs typeface="Verdana"/>
              <a:sym typeface="Verdana"/>
            </a:endParaRPr>
          </a:p>
        </p:txBody>
      </p:sp>
      <p:sp>
        <p:nvSpPr>
          <p:cNvPr id="433" name="Google Shape;433;p56" title="book picture"/>
          <p:cNvSpPr txBox="1">
            <a:spLocks noGrp="1"/>
          </p:cNvSpPr>
          <p:nvPr>
            <p:ph type="body" idx="1"/>
          </p:nvPr>
        </p:nvSpPr>
        <p:spPr>
          <a:xfrm>
            <a:off x="457200" y="1600200"/>
            <a:ext cx="8229600" cy="4526100"/>
          </a:xfrm>
          <a:prstGeom prst="rect">
            <a:avLst/>
          </a:prstGeom>
          <a:noFill/>
          <a:ln>
            <a:noFill/>
          </a:ln>
        </p:spPr>
        <p:txBody>
          <a:bodyPr spcFirstLastPara="1" wrap="square" lIns="91425" tIns="91425" rIns="91425" bIns="91425" anchor="t" anchorCtr="0">
            <a:noAutofit/>
          </a:bodyPr>
          <a:lstStyle/>
          <a:p>
            <a:pPr marL="457200" lvl="0" indent="0" algn="l" rtl="0">
              <a:lnSpc>
                <a:spcPct val="100000"/>
              </a:lnSpc>
              <a:spcBef>
                <a:spcPts val="640"/>
              </a:spcBef>
              <a:spcAft>
                <a:spcPts val="0"/>
              </a:spcAft>
              <a:buNone/>
            </a:pPr>
            <a:endParaRPr sz="2000" dirty="0">
              <a:latin typeface="Verdana"/>
              <a:ea typeface="Verdana"/>
              <a:cs typeface="Verdana"/>
              <a:sym typeface="Verdana"/>
            </a:endParaRPr>
          </a:p>
          <a:p>
            <a:pPr marL="738187" lvl="0" indent="-322262" algn="l" rtl="0">
              <a:lnSpc>
                <a:spcPct val="100000"/>
              </a:lnSpc>
              <a:spcBef>
                <a:spcPts val="640"/>
              </a:spcBef>
              <a:spcAft>
                <a:spcPts val="0"/>
              </a:spcAft>
              <a:buSzPts val="2000"/>
              <a:buNone/>
            </a:pPr>
            <a:endParaRPr sz="2000" dirty="0">
              <a:latin typeface="Verdana"/>
              <a:ea typeface="Verdana"/>
              <a:cs typeface="Verdana"/>
              <a:sym typeface="Verdana"/>
            </a:endParaRPr>
          </a:p>
        </p:txBody>
      </p:sp>
      <p:sp>
        <p:nvSpPr>
          <p:cNvPr id="434" name="Google Shape;434;p56"/>
          <p:cNvSpPr txBox="1">
            <a:spLocks noGrp="1"/>
          </p:cNvSpPr>
          <p:nvPr>
            <p:ph type="sldNum" idx="12"/>
          </p:nvPr>
        </p:nvSpPr>
        <p:spPr>
          <a:xfrm>
            <a:off x="6858000" y="6477000"/>
            <a:ext cx="2133600" cy="4764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350"/>
              <a:buFont typeface="Arial"/>
              <a:buNone/>
            </a:pPr>
            <a:fld id="{00000000-1234-1234-1234-123412341234}" type="slidenum">
              <a:rPr lang="en-US" sz="1400" b="0" i="0" u="none" strike="noStrike" cap="none">
                <a:solidFill>
                  <a:schemeClr val="dk1"/>
                </a:solidFill>
                <a:latin typeface="Arial"/>
                <a:ea typeface="Arial"/>
                <a:cs typeface="Arial"/>
                <a:sym typeface="Arial"/>
              </a:rPr>
              <a:t>19</a:t>
            </a:fld>
            <a:endParaRPr sz="1400" b="0" i="0" u="none" strike="noStrike" cap="none">
              <a:solidFill>
                <a:schemeClr val="dk1"/>
              </a:solidFill>
              <a:latin typeface="Arial"/>
              <a:ea typeface="Arial"/>
              <a:cs typeface="Arial"/>
              <a:sym typeface="Arial"/>
            </a:endParaRPr>
          </a:p>
        </p:txBody>
      </p:sp>
      <p:sp>
        <p:nvSpPr>
          <p:cNvPr id="2" name="Rectangle 1"/>
          <p:cNvSpPr/>
          <p:nvPr/>
        </p:nvSpPr>
        <p:spPr>
          <a:xfrm>
            <a:off x="4114800" y="1821000"/>
            <a:ext cx="4572000" cy="4219104"/>
          </a:xfrm>
          <a:prstGeom prst="rect">
            <a:avLst/>
          </a:prstGeom>
        </p:spPr>
        <p:txBody>
          <a:bodyPr>
            <a:spAutoFit/>
          </a:bodyPr>
          <a:lstStyle/>
          <a:p>
            <a:pPr marL="342900" indent="-342900">
              <a:buFont typeface="Arial" panose="020B0604020202020204" pitchFamily="34" charset="0"/>
              <a:buChar char="•"/>
            </a:pPr>
            <a:r>
              <a:rPr lang="en-US" sz="2400" b="1" i="1" dirty="0">
                <a:latin typeface="Verdana" panose="020B0604030504040204" pitchFamily="34" charset="0"/>
                <a:ea typeface="Verdana" panose="020B0604030504040204" pitchFamily="34" charset="0"/>
                <a:cs typeface="Verdana" panose="020B0604030504040204" pitchFamily="34" charset="0"/>
                <a:sym typeface="Verdana"/>
              </a:rPr>
              <a:t>Before</a:t>
            </a:r>
            <a:r>
              <a:rPr lang="en-US" sz="2400" dirty="0">
                <a:latin typeface="Verdana" panose="020B0604030504040204" pitchFamily="34" charset="0"/>
                <a:ea typeface="Verdana" panose="020B0604030504040204" pitchFamily="34" charset="0"/>
                <a:cs typeface="Verdana" panose="020B0604030504040204" pitchFamily="34" charset="0"/>
                <a:sym typeface="Verdana"/>
              </a:rPr>
              <a:t> the video…</a:t>
            </a:r>
          </a:p>
          <a:p>
            <a:pPr marL="800100" lvl="1" indent="-342900">
              <a:buFont typeface="Arial" panose="020B0604020202020204" pitchFamily="34" charset="0"/>
              <a:buChar char="•"/>
            </a:pPr>
            <a:r>
              <a:rPr lang="en-US" sz="2400" dirty="0">
                <a:latin typeface="Verdana" panose="020B0604030504040204" pitchFamily="34" charset="0"/>
                <a:ea typeface="Verdana" panose="020B0604030504040204" pitchFamily="34" charset="0"/>
                <a:cs typeface="Verdana" panose="020B0604030504040204" pitchFamily="34" charset="0"/>
                <a:sym typeface="Verdana"/>
              </a:rPr>
              <a:t>Answer True (T) or False (F)</a:t>
            </a:r>
          </a:p>
          <a:p>
            <a:pPr marL="342900" lvl="0" indent="-342900">
              <a:spcBef>
                <a:spcPts val="480"/>
              </a:spcBef>
              <a:buFont typeface="Arial" panose="020B0604020202020204" pitchFamily="34" charset="0"/>
              <a:buChar char="•"/>
            </a:pPr>
            <a:endParaRPr lang="en-US" sz="2400" dirty="0">
              <a:latin typeface="Verdana" panose="020B0604030504040204" pitchFamily="34" charset="0"/>
              <a:ea typeface="Verdana" panose="020B0604030504040204" pitchFamily="34" charset="0"/>
              <a:cs typeface="Verdana" panose="020B0604030504040204" pitchFamily="34" charset="0"/>
              <a:sym typeface="Verdana"/>
            </a:endParaRPr>
          </a:p>
          <a:p>
            <a:pPr marL="342900" indent="-342900">
              <a:buFont typeface="Arial" panose="020B0604020202020204" pitchFamily="34" charset="0"/>
              <a:buChar char="•"/>
            </a:pPr>
            <a:r>
              <a:rPr lang="en-US" sz="2400" b="1" i="1" u="sng" dirty="0">
                <a:solidFill>
                  <a:srgbClr val="990000"/>
                </a:solidFill>
                <a:latin typeface="Verdana" panose="020B0604030504040204" pitchFamily="34" charset="0"/>
                <a:ea typeface="Verdana" panose="020B0604030504040204" pitchFamily="34" charset="0"/>
                <a:cs typeface="Verdana" panose="020B0604030504040204" pitchFamily="34" charset="0"/>
                <a:sym typeface="Verdana"/>
                <a:hlinkClick r:id="rId3"/>
              </a:rPr>
              <a:t>Watch the Video</a:t>
            </a:r>
            <a:endParaRPr lang="en-US" sz="2400" b="1" i="1" dirty="0">
              <a:solidFill>
                <a:srgbClr val="990000"/>
              </a:solidFill>
              <a:latin typeface="Verdana" panose="020B0604030504040204" pitchFamily="34" charset="0"/>
              <a:ea typeface="Verdana" panose="020B0604030504040204" pitchFamily="34" charset="0"/>
              <a:cs typeface="Verdana" panose="020B0604030504040204" pitchFamily="34" charset="0"/>
              <a:sym typeface="Verdana"/>
            </a:endParaRPr>
          </a:p>
          <a:p>
            <a:pPr marL="342900" indent="-342900">
              <a:buFont typeface="Arial" panose="020B0604020202020204" pitchFamily="34" charset="0"/>
              <a:buChar char="•"/>
            </a:pPr>
            <a:endParaRPr lang="en-US" sz="2400" dirty="0">
              <a:latin typeface="Verdana" panose="020B0604030504040204" pitchFamily="34" charset="0"/>
              <a:ea typeface="Verdana" panose="020B0604030504040204" pitchFamily="34" charset="0"/>
              <a:cs typeface="Verdana" panose="020B0604030504040204" pitchFamily="34" charset="0"/>
              <a:sym typeface="Verdana"/>
            </a:endParaRPr>
          </a:p>
          <a:p>
            <a:pPr marL="342900" indent="-342900">
              <a:buFont typeface="Arial" panose="020B0604020202020204" pitchFamily="34" charset="0"/>
              <a:buChar char="•"/>
            </a:pPr>
            <a:r>
              <a:rPr lang="en-US" sz="2400" b="1" i="1" dirty="0">
                <a:latin typeface="Verdana" panose="020B0604030504040204" pitchFamily="34" charset="0"/>
                <a:ea typeface="Verdana" panose="020B0604030504040204" pitchFamily="34" charset="0"/>
                <a:cs typeface="Verdana" panose="020B0604030504040204" pitchFamily="34" charset="0"/>
                <a:sym typeface="Verdana"/>
              </a:rPr>
              <a:t>During/After</a:t>
            </a:r>
            <a:r>
              <a:rPr lang="en-US" sz="2400" dirty="0">
                <a:latin typeface="Verdana" panose="020B0604030504040204" pitchFamily="34" charset="0"/>
                <a:ea typeface="Verdana" panose="020B0604030504040204" pitchFamily="34" charset="0"/>
                <a:cs typeface="Verdana" panose="020B0604030504040204" pitchFamily="34" charset="0"/>
                <a:sym typeface="Verdana"/>
              </a:rPr>
              <a:t> the video…</a:t>
            </a:r>
          </a:p>
          <a:p>
            <a:pPr marL="800100" lvl="1" indent="-342900">
              <a:buFont typeface="Courier New" panose="02070309020205020404" pitchFamily="49" charset="0"/>
              <a:buChar char="o"/>
            </a:pPr>
            <a:r>
              <a:rPr lang="en-US" sz="2400" dirty="0">
                <a:latin typeface="Verdana" panose="020B0604030504040204" pitchFamily="34" charset="0"/>
                <a:ea typeface="Verdana" panose="020B0604030504040204" pitchFamily="34" charset="0"/>
                <a:cs typeface="Verdana" panose="020B0604030504040204" pitchFamily="34" charset="0"/>
                <a:sym typeface="Verdana"/>
              </a:rPr>
              <a:t>Adjust Answer True (T) or False (F)</a:t>
            </a:r>
          </a:p>
          <a:p>
            <a:pPr marL="800100" lvl="1" indent="-342900">
              <a:buFont typeface="Courier New" panose="02070309020205020404" pitchFamily="49" charset="0"/>
              <a:buChar char="o"/>
            </a:pPr>
            <a:r>
              <a:rPr lang="en-US" sz="2400" dirty="0">
                <a:latin typeface="Verdana" panose="020B0604030504040204" pitchFamily="34" charset="0"/>
                <a:ea typeface="Verdana" panose="020B0604030504040204" pitchFamily="34" charset="0"/>
                <a:cs typeface="Verdana" panose="020B0604030504040204" pitchFamily="34" charset="0"/>
                <a:sym typeface="Verdana"/>
              </a:rPr>
              <a:t>Rewrite False Statements</a:t>
            </a:r>
          </a:p>
        </p:txBody>
      </p:sp>
      <p:pic>
        <p:nvPicPr>
          <p:cNvPr id="6" name="Google Shape;442;p57" title="book picture"/>
          <p:cNvPicPr preferRelativeResize="0"/>
          <p:nvPr/>
        </p:nvPicPr>
        <p:blipFill>
          <a:blip r:embed="rId4">
            <a:alphaModFix/>
          </a:blip>
          <a:stretch>
            <a:fillRect/>
          </a:stretch>
        </p:blipFill>
        <p:spPr>
          <a:xfrm>
            <a:off x="341282" y="1575638"/>
            <a:ext cx="3813675" cy="4796025"/>
          </a:xfrm>
          <a:prstGeom prst="rect">
            <a:avLst/>
          </a:prstGeom>
          <a:noFill/>
          <a:ln>
            <a:noFill/>
          </a:ln>
        </p:spPr>
      </p:pic>
    </p:spTree>
    <p:extLst>
      <p:ext uri="{BB962C8B-B14F-4D97-AF65-F5344CB8AC3E}">
        <p14:creationId xmlns:p14="http://schemas.microsoft.com/office/powerpoint/2010/main" val="32605516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312606"/>
            <a:ext cx="9144000" cy="3200399"/>
          </a:xfrm>
          <a:solidFill>
            <a:schemeClr val="accent5"/>
          </a:solidFill>
        </p:spPr>
        <p:txBody>
          <a:bodyPr/>
          <a:lstStyle/>
          <a:p>
            <a:pPr lvl="0" algn="ctr"/>
            <a:r>
              <a:rPr lang="en-US" b="1" i="1" dirty="0" smtClean="0"/>
              <a:t/>
            </a:r>
            <a:br>
              <a:rPr lang="en-US" b="1" i="1" dirty="0" smtClean="0"/>
            </a:br>
            <a:r>
              <a:rPr lang="en-US" b="1" i="1" dirty="0" smtClean="0">
                <a:latin typeface="Verdana" panose="020B0604030504040204" pitchFamily="34" charset="0"/>
                <a:ea typeface="Verdana" panose="020B0604030504040204" pitchFamily="34" charset="0"/>
                <a:cs typeface="Verdana" panose="020B0604030504040204" pitchFamily="34" charset="0"/>
              </a:rPr>
              <a:t>Welcome and Introductions</a:t>
            </a:r>
            <a:r>
              <a:rPr lang="en-US" sz="7200" b="1" dirty="0">
                <a:solidFill>
                  <a:schemeClr val="dk1"/>
                </a:solidFill>
                <a:latin typeface="+mj-lt"/>
              </a:rPr>
              <a:t/>
            </a:r>
            <a:br>
              <a:rPr lang="en-US" sz="7200" b="1" dirty="0">
                <a:solidFill>
                  <a:schemeClr val="dk1"/>
                </a:solidFill>
                <a:latin typeface="+mj-lt"/>
              </a:rPr>
            </a:br>
            <a:endParaRPr lang="en-US" dirty="0">
              <a:latin typeface="+mj-lt"/>
            </a:endParaRPr>
          </a:p>
        </p:txBody>
      </p:sp>
    </p:spTree>
    <p:extLst>
      <p:ext uri="{BB962C8B-B14F-4D97-AF65-F5344CB8AC3E}">
        <p14:creationId xmlns:p14="http://schemas.microsoft.com/office/powerpoint/2010/main" val="25228597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658" y="677863"/>
            <a:ext cx="8454683" cy="1143000"/>
          </a:xfrm>
        </p:spPr>
        <p:txBody>
          <a:bodyPr/>
          <a:lstStyle/>
          <a:p>
            <a:r>
              <a:rPr lang="en-US" b="1" dirty="0">
                <a:latin typeface="Verdana" panose="020B0604030504040204" pitchFamily="34" charset="0"/>
                <a:ea typeface="Verdana" panose="020B0604030504040204" pitchFamily="34" charset="0"/>
              </a:rPr>
              <a:t>Anticipation Reaction Guide Key</a:t>
            </a:r>
          </a:p>
        </p:txBody>
      </p:sp>
      <p:sp>
        <p:nvSpPr>
          <p:cNvPr id="3" name="Text Placeholder 2"/>
          <p:cNvSpPr>
            <a:spLocks noGrp="1"/>
          </p:cNvSpPr>
          <p:nvPr>
            <p:ph type="body" idx="1"/>
          </p:nvPr>
        </p:nvSpPr>
        <p:spPr/>
        <p:txBody>
          <a:bodyPr/>
          <a:lstStyle/>
          <a:p>
            <a:pPr marL="25400" indent="0">
              <a:buNone/>
            </a:pPr>
            <a:r>
              <a:rPr lang="en-US" sz="2400" dirty="0">
                <a:latin typeface="Verdana" panose="020B0604030504040204" pitchFamily="34" charset="0"/>
                <a:ea typeface="Verdana" panose="020B0604030504040204" pitchFamily="34" charset="0"/>
              </a:rPr>
              <a:t>1. True			6.  True</a:t>
            </a:r>
          </a:p>
          <a:p>
            <a:pPr marL="25400" indent="0">
              <a:buNone/>
            </a:pPr>
            <a:r>
              <a:rPr lang="en-US" sz="2400" dirty="0">
                <a:latin typeface="Verdana" panose="020B0604030504040204" pitchFamily="34" charset="0"/>
                <a:ea typeface="Verdana" panose="020B0604030504040204" pitchFamily="34" charset="0"/>
              </a:rPr>
              <a:t>2. False			7.  True</a:t>
            </a:r>
          </a:p>
          <a:p>
            <a:pPr marL="25400" indent="0">
              <a:buNone/>
            </a:pPr>
            <a:r>
              <a:rPr lang="en-US" sz="2400" dirty="0">
                <a:latin typeface="Verdana" panose="020B0604030504040204" pitchFamily="34" charset="0"/>
                <a:ea typeface="Verdana" panose="020B0604030504040204" pitchFamily="34" charset="0"/>
              </a:rPr>
              <a:t>3. True			8.  False</a:t>
            </a:r>
          </a:p>
          <a:p>
            <a:pPr marL="25400" indent="0">
              <a:buNone/>
            </a:pPr>
            <a:r>
              <a:rPr lang="en-US" sz="2400" dirty="0">
                <a:latin typeface="Verdana" panose="020B0604030504040204" pitchFamily="34" charset="0"/>
                <a:ea typeface="Verdana" panose="020B0604030504040204" pitchFamily="34" charset="0"/>
              </a:rPr>
              <a:t>4. False			9.  True</a:t>
            </a:r>
          </a:p>
          <a:p>
            <a:pPr marL="25400" indent="0">
              <a:buNone/>
            </a:pPr>
            <a:r>
              <a:rPr lang="en-US" sz="2400" dirty="0">
                <a:latin typeface="Verdana" panose="020B0604030504040204" pitchFamily="34" charset="0"/>
                <a:ea typeface="Verdana" panose="020B0604030504040204" pitchFamily="34" charset="0"/>
              </a:rPr>
              <a:t>5. True			10. False</a:t>
            </a:r>
          </a:p>
          <a:p>
            <a:pPr marL="25400" indent="0">
              <a:buNone/>
            </a:pPr>
            <a:endParaRPr lang="en-US" sz="2400" dirty="0">
              <a:latin typeface="Verdana" panose="020B0604030504040204" pitchFamily="34" charset="0"/>
              <a:ea typeface="Verdana" panose="020B0604030504040204" pitchFamily="34" charset="0"/>
            </a:endParaRPr>
          </a:p>
          <a:p>
            <a:pPr marL="25400" indent="0">
              <a:buNone/>
            </a:pPr>
            <a:r>
              <a:rPr lang="en-US" sz="2400" dirty="0">
                <a:latin typeface="Verdana" panose="020B0604030504040204" pitchFamily="34" charset="0"/>
                <a:ea typeface="Verdana" panose="020B0604030504040204" pitchFamily="34" charset="0"/>
              </a:rPr>
              <a:t>Share corrections to false statements.</a:t>
            </a: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20</a:t>
            </a:fld>
            <a:endParaRPr lang="en-US"/>
          </a:p>
        </p:txBody>
      </p:sp>
    </p:spTree>
    <p:extLst>
      <p:ext uri="{BB962C8B-B14F-4D97-AF65-F5344CB8AC3E}">
        <p14:creationId xmlns:p14="http://schemas.microsoft.com/office/powerpoint/2010/main" val="6292073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4D383E5-CD44-4E8E-A14B-87411563B6FF}" type="slidenum">
              <a:rPr lang="en-US" smtClean="0"/>
              <a:t>21</a:t>
            </a:fld>
            <a:endParaRPr lang="en-US" dirty="0"/>
          </a:p>
        </p:txBody>
      </p:sp>
      <p:sp>
        <p:nvSpPr>
          <p:cNvPr id="2" name="Title 1"/>
          <p:cNvSpPr>
            <a:spLocks noGrp="1"/>
          </p:cNvSpPr>
          <p:nvPr>
            <p:ph type="title" idx="4294967295"/>
          </p:nvPr>
        </p:nvSpPr>
        <p:spPr>
          <a:xfrm>
            <a:off x="0" y="609600"/>
            <a:ext cx="9144000" cy="1143000"/>
          </a:xfrm>
        </p:spPr>
        <p:txBody>
          <a:bodyPr/>
          <a:lstStyle/>
          <a:p>
            <a:pPr algn="ctr"/>
            <a:r>
              <a:rPr lang="en-US" sz="3200" b="1" dirty="0">
                <a:latin typeface="Verdana" panose="020B0604030504040204" pitchFamily="34" charset="0"/>
                <a:ea typeface="Verdana" panose="020B0604030504040204" pitchFamily="34" charset="0"/>
              </a:rPr>
              <a:t>Barometer of Influence and Effect Size </a:t>
            </a:r>
          </a:p>
        </p:txBody>
      </p:sp>
      <p:sp>
        <p:nvSpPr>
          <p:cNvPr id="6" name="Rectangle 5"/>
          <p:cNvSpPr/>
          <p:nvPr/>
        </p:nvSpPr>
        <p:spPr>
          <a:xfrm>
            <a:off x="0" y="6211669"/>
            <a:ext cx="8721758" cy="523220"/>
          </a:xfrm>
          <a:prstGeom prst="rect">
            <a:avLst/>
          </a:prstGeom>
        </p:spPr>
        <p:txBody>
          <a:bodyPr wrap="square">
            <a:spAutoFit/>
          </a:bodyPr>
          <a:lstStyle/>
          <a:p>
            <a:pPr algn="ctr"/>
            <a:r>
              <a:rPr lang="en-US" dirty="0">
                <a:solidFill>
                  <a:schemeClr val="tx1"/>
                </a:solidFill>
                <a:latin typeface="Calibri" panose="020F0502020204030204" pitchFamily="34" charset="0"/>
                <a:cs typeface="Calibri" panose="020F0502020204030204" pitchFamily="34" charset="0"/>
              </a:rPr>
              <a:t>Adapted from Hattie, J. (2009) </a:t>
            </a:r>
            <a:r>
              <a:rPr lang="en-US" i="1" dirty="0">
                <a:solidFill>
                  <a:schemeClr val="tx1"/>
                </a:solidFill>
                <a:latin typeface="Calibri" panose="020F0502020204030204" pitchFamily="34" charset="0"/>
                <a:cs typeface="Calibri" panose="020F0502020204030204" pitchFamily="34" charset="0"/>
              </a:rPr>
              <a:t>Visible Learning:  A Synthesis of Over 800 Meta-analyses Relating to Achievement</a:t>
            </a:r>
            <a:r>
              <a:rPr lang="en-US" dirty="0">
                <a:solidFill>
                  <a:schemeClr val="tx1"/>
                </a:solidFill>
                <a:latin typeface="Calibri" panose="020F0502020204030204" pitchFamily="34" charset="0"/>
                <a:cs typeface="Calibri" panose="020F0502020204030204" pitchFamily="34" charset="0"/>
              </a:rPr>
              <a:t>.  New York, NY: Routledge.</a:t>
            </a:r>
          </a:p>
        </p:txBody>
      </p:sp>
      <p:pic>
        <p:nvPicPr>
          <p:cNvPr id="5" name="Picture 4" title="baromete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319" y="1669177"/>
            <a:ext cx="7489362" cy="4542492"/>
          </a:xfrm>
          <a:prstGeom prst="rect">
            <a:avLst/>
          </a:prstGeom>
        </p:spPr>
      </p:pic>
    </p:spTree>
    <p:extLst>
      <p:ext uri="{BB962C8B-B14F-4D97-AF65-F5344CB8AC3E}">
        <p14:creationId xmlns:p14="http://schemas.microsoft.com/office/powerpoint/2010/main" val="12182292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p59"/>
          <p:cNvSpPr txBox="1">
            <a:spLocks noGrp="1"/>
          </p:cNvSpPr>
          <p:nvPr>
            <p:ph type="title"/>
          </p:nvPr>
        </p:nvSpPr>
        <p:spPr>
          <a:xfrm>
            <a:off x="208547" y="677863"/>
            <a:ext cx="8229600" cy="11430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US" b="1" dirty="0">
                <a:latin typeface="Verdana"/>
                <a:ea typeface="Verdana"/>
                <a:cs typeface="Verdana"/>
                <a:sym typeface="Verdana"/>
              </a:rPr>
              <a:t>Effect Size Sort</a:t>
            </a:r>
            <a:endParaRPr b="1" dirty="0">
              <a:latin typeface="Verdana"/>
              <a:ea typeface="Verdana"/>
              <a:cs typeface="Verdana"/>
              <a:sym typeface="Verdana"/>
            </a:endParaRPr>
          </a:p>
        </p:txBody>
      </p:sp>
      <p:sp>
        <p:nvSpPr>
          <p:cNvPr id="459" name="Google Shape;459;p59" descr="2HM 56E" title="desmos code"/>
          <p:cNvSpPr txBox="1">
            <a:spLocks noGrp="1"/>
          </p:cNvSpPr>
          <p:nvPr>
            <p:ph type="body" idx="1"/>
          </p:nvPr>
        </p:nvSpPr>
        <p:spPr>
          <a:xfrm>
            <a:off x="457200" y="1600200"/>
            <a:ext cx="8229600" cy="4526100"/>
          </a:xfrm>
          <a:prstGeom prst="rect">
            <a:avLst/>
          </a:prstGeom>
          <a:noFill/>
          <a:ln>
            <a:noFill/>
          </a:ln>
        </p:spPr>
        <p:txBody>
          <a:bodyPr spcFirstLastPara="1" wrap="square" lIns="91425" tIns="91425" rIns="91425" bIns="91425" anchor="t" anchorCtr="0">
            <a:noAutofit/>
          </a:bodyPr>
          <a:lstStyle/>
          <a:p>
            <a:pPr marL="457200" lvl="0" indent="0" algn="l" rtl="0">
              <a:lnSpc>
                <a:spcPct val="100000"/>
              </a:lnSpc>
              <a:spcBef>
                <a:spcPts val="640"/>
              </a:spcBef>
              <a:spcAft>
                <a:spcPts val="0"/>
              </a:spcAft>
              <a:buNone/>
            </a:pPr>
            <a:endParaRPr sz="2000" dirty="0">
              <a:latin typeface="Verdana"/>
              <a:ea typeface="Verdana"/>
              <a:cs typeface="Verdana"/>
              <a:sym typeface="Verdana"/>
            </a:endParaRPr>
          </a:p>
          <a:p>
            <a:pPr marL="738187" lvl="0" indent="-322262" algn="l" rtl="0">
              <a:lnSpc>
                <a:spcPct val="100000"/>
              </a:lnSpc>
              <a:spcBef>
                <a:spcPts val="640"/>
              </a:spcBef>
              <a:spcAft>
                <a:spcPts val="0"/>
              </a:spcAft>
              <a:buSzPts val="2000"/>
              <a:buNone/>
            </a:pPr>
            <a:endParaRPr sz="2000" dirty="0">
              <a:latin typeface="Verdana"/>
              <a:ea typeface="Verdana"/>
              <a:cs typeface="Verdana"/>
              <a:sym typeface="Verdana"/>
            </a:endParaRPr>
          </a:p>
        </p:txBody>
      </p:sp>
      <p:sp>
        <p:nvSpPr>
          <p:cNvPr id="460" name="Google Shape;460;p59"/>
          <p:cNvSpPr txBox="1">
            <a:spLocks noGrp="1"/>
          </p:cNvSpPr>
          <p:nvPr>
            <p:ph type="sldNum" idx="12"/>
          </p:nvPr>
        </p:nvSpPr>
        <p:spPr>
          <a:xfrm>
            <a:off x="6858000" y="6477000"/>
            <a:ext cx="2133600" cy="4764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350"/>
              <a:buFont typeface="Arial"/>
              <a:buNone/>
            </a:pPr>
            <a:fld id="{00000000-1234-1234-1234-123412341234}" type="slidenum">
              <a:rPr lang="en-US" sz="1400" b="0" i="0" u="none" strike="noStrike" cap="none">
                <a:solidFill>
                  <a:schemeClr val="dk1"/>
                </a:solidFill>
                <a:latin typeface="Arial"/>
                <a:ea typeface="Arial"/>
                <a:cs typeface="Arial"/>
                <a:sym typeface="Arial"/>
              </a:rPr>
              <a:t>22</a:t>
            </a:fld>
            <a:endParaRPr sz="1400" b="0" i="0" u="none" strike="noStrike" cap="none">
              <a:solidFill>
                <a:schemeClr val="dk1"/>
              </a:solidFill>
              <a:latin typeface="Arial"/>
              <a:ea typeface="Arial"/>
              <a:cs typeface="Arial"/>
              <a:sym typeface="Arial"/>
            </a:endParaRPr>
          </a:p>
        </p:txBody>
      </p:sp>
      <p:pic>
        <p:nvPicPr>
          <p:cNvPr id="3" name="Picture 2" title="desmos code">
            <a:hlinkClick r:id="rId3"/>
            <a:extLst>
              <a:ext uri="{FF2B5EF4-FFF2-40B4-BE49-F238E27FC236}">
                <a16:creationId xmlns:a16="http://schemas.microsoft.com/office/drawing/2014/main" id="{BAF0BBF7-ACBC-4CB8-B73B-B998CD799657}"/>
              </a:ext>
            </a:extLst>
          </p:cNvPr>
          <p:cNvPicPr>
            <a:picLocks noChangeAspect="1"/>
          </p:cNvPicPr>
          <p:nvPr/>
        </p:nvPicPr>
        <p:blipFill>
          <a:blip r:embed="rId4"/>
          <a:stretch>
            <a:fillRect/>
          </a:stretch>
        </p:blipFill>
        <p:spPr>
          <a:xfrm>
            <a:off x="1055503" y="1820863"/>
            <a:ext cx="7032994" cy="3978259"/>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p60"/>
          <p:cNvSpPr txBox="1">
            <a:spLocks noGrp="1"/>
          </p:cNvSpPr>
          <p:nvPr>
            <p:ph type="title"/>
          </p:nvPr>
        </p:nvSpPr>
        <p:spPr>
          <a:xfrm>
            <a:off x="208547" y="677863"/>
            <a:ext cx="8229600" cy="11430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US" b="1" dirty="0">
                <a:latin typeface="Verdana"/>
                <a:ea typeface="Verdana"/>
                <a:cs typeface="Verdana"/>
                <a:sym typeface="Verdana"/>
              </a:rPr>
              <a:t>Math Identity and Equity</a:t>
            </a:r>
            <a:endParaRPr b="1" dirty="0">
              <a:latin typeface="Verdana"/>
              <a:ea typeface="Verdana"/>
              <a:cs typeface="Verdana"/>
              <a:sym typeface="Verdana"/>
            </a:endParaRPr>
          </a:p>
        </p:txBody>
      </p:sp>
      <p:sp>
        <p:nvSpPr>
          <p:cNvPr id="468" name="Google Shape;468;p60"/>
          <p:cNvSpPr txBox="1">
            <a:spLocks noGrp="1"/>
          </p:cNvSpPr>
          <p:nvPr>
            <p:ph type="sldNum" idx="12"/>
          </p:nvPr>
        </p:nvSpPr>
        <p:spPr>
          <a:xfrm>
            <a:off x="6858000" y="6477000"/>
            <a:ext cx="2133600" cy="4764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350"/>
              <a:buFont typeface="Arial"/>
              <a:buNone/>
            </a:pPr>
            <a:fld id="{00000000-1234-1234-1234-123412341234}" type="slidenum">
              <a:rPr lang="en-US" sz="1400" b="0" i="0" u="none" strike="noStrike" cap="none">
                <a:solidFill>
                  <a:schemeClr val="dk1"/>
                </a:solidFill>
                <a:latin typeface="Arial"/>
                <a:ea typeface="Arial"/>
                <a:cs typeface="Arial"/>
                <a:sym typeface="Arial"/>
              </a:rPr>
              <a:t>23</a:t>
            </a:fld>
            <a:endParaRPr sz="1400" b="0" i="0" u="none" strike="noStrike" cap="none">
              <a:solidFill>
                <a:schemeClr val="dk1"/>
              </a:solidFill>
              <a:latin typeface="Arial"/>
              <a:ea typeface="Arial"/>
              <a:cs typeface="Arial"/>
              <a:sym typeface="Arial"/>
            </a:endParaRPr>
          </a:p>
        </p:txBody>
      </p:sp>
      <p:pic>
        <p:nvPicPr>
          <p:cNvPr id="2052" name="Picture 4" descr="https://lh4.googleusercontent.com/d6_JXiSCavejSXmFf0hDh5BmutskP8IUOWii6LcaCRupRyNudnOdRqpJskbjiqgyta6R-saz6JojBjOO4U16KhNXnmBvnF15eMvYmpZNUhTCE6MejDjTCYp7DA_srkAahP1yvui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0264" y="2171563"/>
            <a:ext cx="5303472" cy="3720348"/>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p:cNvSpPr>
            <a:spLocks noGrp="1"/>
          </p:cNvSpPr>
          <p:nvPr>
            <p:ph type="body" idx="1"/>
          </p:nvPr>
        </p:nvSpPr>
        <p:spPr/>
        <p:txBody>
          <a:bodyPr/>
          <a:lstStyle/>
          <a:p>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p61"/>
          <p:cNvSpPr txBox="1">
            <a:spLocks noGrp="1"/>
          </p:cNvSpPr>
          <p:nvPr>
            <p:ph type="title"/>
          </p:nvPr>
        </p:nvSpPr>
        <p:spPr>
          <a:xfrm>
            <a:off x="208547" y="677863"/>
            <a:ext cx="8229600" cy="11430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US" b="1" dirty="0">
                <a:latin typeface="Verdana"/>
                <a:ea typeface="Verdana"/>
                <a:cs typeface="Verdana"/>
                <a:sym typeface="Verdana"/>
              </a:rPr>
              <a:t>Math Timeline</a:t>
            </a:r>
            <a:endParaRPr b="1" dirty="0">
              <a:latin typeface="Verdana"/>
              <a:ea typeface="Verdana"/>
              <a:cs typeface="Verdana"/>
              <a:sym typeface="Verdana"/>
            </a:endParaRPr>
          </a:p>
        </p:txBody>
      </p:sp>
      <p:sp>
        <p:nvSpPr>
          <p:cNvPr id="477" name="Google Shape;477;p61"/>
          <p:cNvSpPr txBox="1">
            <a:spLocks noGrp="1"/>
          </p:cNvSpPr>
          <p:nvPr>
            <p:ph type="sldNum" idx="12"/>
          </p:nvPr>
        </p:nvSpPr>
        <p:spPr>
          <a:xfrm>
            <a:off x="6858000" y="6477000"/>
            <a:ext cx="2133600" cy="4764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350"/>
              <a:buFont typeface="Arial"/>
              <a:buNone/>
            </a:pPr>
            <a:fld id="{00000000-1234-1234-1234-123412341234}" type="slidenum">
              <a:rPr lang="en-US" sz="1400" b="0" i="0" u="none" strike="noStrike" cap="none">
                <a:solidFill>
                  <a:schemeClr val="dk1"/>
                </a:solidFill>
                <a:latin typeface="Arial"/>
                <a:ea typeface="Arial"/>
                <a:cs typeface="Arial"/>
                <a:sym typeface="Arial"/>
              </a:rPr>
              <a:t>24</a:t>
            </a:fld>
            <a:endParaRPr sz="1400" b="0" i="0" u="none" strike="noStrike" cap="none">
              <a:solidFill>
                <a:schemeClr val="dk1"/>
              </a:solidFill>
              <a:latin typeface="Arial"/>
              <a:ea typeface="Arial"/>
              <a:cs typeface="Arial"/>
              <a:sym typeface="Arial"/>
            </a:endParaRPr>
          </a:p>
        </p:txBody>
      </p:sp>
      <p:pic>
        <p:nvPicPr>
          <p:cNvPr id="478" name="Google Shape;478;p61" title="Math Timeline"/>
          <p:cNvPicPr preferRelativeResize="0"/>
          <p:nvPr/>
        </p:nvPicPr>
        <p:blipFill>
          <a:blip r:embed="rId3">
            <a:alphaModFix/>
          </a:blip>
          <a:stretch>
            <a:fillRect/>
          </a:stretch>
        </p:blipFill>
        <p:spPr>
          <a:xfrm>
            <a:off x="304800" y="1710531"/>
            <a:ext cx="8686800" cy="4305437"/>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2" name="TextBox 1" title="Affirm mathematics learners' identities"/>
          <p:cNvSpPr txBox="1"/>
          <p:nvPr/>
        </p:nvSpPr>
        <p:spPr>
          <a:xfrm>
            <a:off x="457150" y="3381897"/>
            <a:ext cx="7696650" cy="773723"/>
          </a:xfrm>
          <a:prstGeom prst="rect">
            <a:avLst/>
          </a:prstGeom>
          <a:solidFill>
            <a:srgbClr val="FFFF00"/>
          </a:solidFill>
        </p:spPr>
        <p:txBody>
          <a:bodyPr wrap="square" rtlCol="0">
            <a:spAutoFit/>
          </a:bodyPr>
          <a:lstStyle/>
          <a:p>
            <a:endParaRPr lang="en-US" dirty="0"/>
          </a:p>
        </p:txBody>
      </p:sp>
      <p:sp>
        <p:nvSpPr>
          <p:cNvPr id="484" name="Google Shape;484;p62"/>
          <p:cNvSpPr txBox="1">
            <a:spLocks noGrp="1"/>
          </p:cNvSpPr>
          <p:nvPr>
            <p:ph type="title"/>
          </p:nvPr>
        </p:nvSpPr>
        <p:spPr>
          <a:xfrm>
            <a:off x="208550" y="677875"/>
            <a:ext cx="8478300" cy="11430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US" b="1">
                <a:latin typeface="Verdana"/>
                <a:ea typeface="Verdana"/>
                <a:cs typeface="Verdana"/>
                <a:sym typeface="Verdana"/>
              </a:rPr>
              <a:t>The Five Equity-Based Mathematics Teaching Practices</a:t>
            </a:r>
            <a:endParaRPr b="1">
              <a:latin typeface="Verdana"/>
              <a:ea typeface="Verdana"/>
              <a:cs typeface="Verdana"/>
              <a:sym typeface="Verdana"/>
            </a:endParaRPr>
          </a:p>
        </p:txBody>
      </p:sp>
      <p:sp>
        <p:nvSpPr>
          <p:cNvPr id="486" name="Google Shape;486;p62"/>
          <p:cNvSpPr txBox="1">
            <a:spLocks noGrp="1"/>
          </p:cNvSpPr>
          <p:nvPr>
            <p:ph type="sldNum" idx="12"/>
          </p:nvPr>
        </p:nvSpPr>
        <p:spPr>
          <a:xfrm>
            <a:off x="6858000" y="6477000"/>
            <a:ext cx="2133600" cy="4764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350"/>
              <a:buFont typeface="Arial"/>
              <a:buNone/>
            </a:pPr>
            <a:fld id="{00000000-1234-1234-1234-123412341234}" type="slidenum">
              <a:rPr lang="en-US" sz="1400" b="0" i="0" u="none" strike="noStrike" cap="none">
                <a:solidFill>
                  <a:schemeClr val="dk1"/>
                </a:solidFill>
                <a:latin typeface="Arial"/>
                <a:ea typeface="Arial"/>
                <a:cs typeface="Arial"/>
                <a:sym typeface="Arial"/>
              </a:rPr>
              <a:t>25</a:t>
            </a:fld>
            <a:endParaRPr sz="1400" b="0" i="0" u="none" strike="noStrike" cap="none">
              <a:solidFill>
                <a:schemeClr val="dk1"/>
              </a:solidFill>
              <a:latin typeface="Arial"/>
              <a:ea typeface="Arial"/>
              <a:cs typeface="Arial"/>
              <a:sym typeface="Arial"/>
            </a:endParaRPr>
          </a:p>
        </p:txBody>
      </p:sp>
      <p:sp>
        <p:nvSpPr>
          <p:cNvPr id="487" name="Google Shape;487;p62"/>
          <p:cNvSpPr txBox="1"/>
          <p:nvPr/>
        </p:nvSpPr>
        <p:spPr>
          <a:xfrm>
            <a:off x="425300" y="1895600"/>
            <a:ext cx="8261500" cy="3163200"/>
          </a:xfrm>
          <a:prstGeom prst="rect">
            <a:avLst/>
          </a:prstGeom>
          <a:noFill/>
          <a:ln>
            <a:noFill/>
          </a:ln>
        </p:spPr>
        <p:txBody>
          <a:bodyPr spcFirstLastPara="1" wrap="square" lIns="91425" tIns="91425" rIns="91425" bIns="91425" anchor="t" anchorCtr="0">
            <a:noAutofit/>
          </a:bodyPr>
          <a:lstStyle/>
          <a:p>
            <a:pPr marL="457200" lvl="0" indent="-457200" algn="l" rtl="0">
              <a:lnSpc>
                <a:spcPct val="150000"/>
              </a:lnSpc>
              <a:spcBef>
                <a:spcPts val="600"/>
              </a:spcBef>
              <a:spcAft>
                <a:spcPts val="600"/>
              </a:spcAft>
              <a:buFont typeface="+mj-lt"/>
              <a:buAutoNum type="arabicPeriod"/>
            </a:pPr>
            <a:r>
              <a:rPr lang="en-US" sz="2400" dirty="0">
                <a:latin typeface="Verdana"/>
                <a:ea typeface="Verdana"/>
                <a:cs typeface="Verdana"/>
                <a:sym typeface="Verdana"/>
              </a:rPr>
              <a:t>Go deep with mathematics (Deeper Learning)</a:t>
            </a:r>
          </a:p>
          <a:p>
            <a:pPr marL="457200" indent="-457200">
              <a:lnSpc>
                <a:spcPct val="150000"/>
              </a:lnSpc>
              <a:spcBef>
                <a:spcPts val="600"/>
              </a:spcBef>
              <a:spcAft>
                <a:spcPts val="600"/>
              </a:spcAft>
              <a:buFont typeface="+mj-lt"/>
              <a:buAutoNum type="arabicPeriod"/>
            </a:pPr>
            <a:r>
              <a:rPr lang="en-US" sz="2400" dirty="0">
                <a:solidFill>
                  <a:schemeClr val="dk1"/>
                </a:solidFill>
                <a:latin typeface="Verdana"/>
                <a:ea typeface="Verdana"/>
                <a:cs typeface="Verdana"/>
                <a:sym typeface="Verdana"/>
              </a:rPr>
              <a:t>Leverage multiple mathematical competencies </a:t>
            </a:r>
          </a:p>
          <a:p>
            <a:pPr marL="457200" indent="-457200">
              <a:lnSpc>
                <a:spcPct val="150000"/>
              </a:lnSpc>
              <a:spcBef>
                <a:spcPts val="600"/>
              </a:spcBef>
              <a:spcAft>
                <a:spcPts val="600"/>
              </a:spcAft>
              <a:buFont typeface="+mj-lt"/>
              <a:buAutoNum type="arabicPeriod"/>
            </a:pPr>
            <a:r>
              <a:rPr lang="en-US" sz="2400" b="1" dirty="0">
                <a:solidFill>
                  <a:schemeClr val="dk1"/>
                </a:solidFill>
                <a:latin typeface="Verdana"/>
                <a:ea typeface="Verdana"/>
                <a:cs typeface="Verdana"/>
                <a:sym typeface="Verdana"/>
              </a:rPr>
              <a:t>Affirm mathematics learners’ identities</a:t>
            </a:r>
          </a:p>
          <a:p>
            <a:pPr marL="457200" indent="-457200">
              <a:lnSpc>
                <a:spcPct val="150000"/>
              </a:lnSpc>
              <a:spcBef>
                <a:spcPts val="600"/>
              </a:spcBef>
              <a:spcAft>
                <a:spcPts val="600"/>
              </a:spcAft>
              <a:buFont typeface="+mj-lt"/>
              <a:buAutoNum type="arabicPeriod"/>
            </a:pPr>
            <a:r>
              <a:rPr lang="en-US" sz="2400" dirty="0">
                <a:solidFill>
                  <a:schemeClr val="dk1"/>
                </a:solidFill>
                <a:latin typeface="Verdana"/>
                <a:ea typeface="Verdana"/>
                <a:cs typeface="Verdana"/>
                <a:sym typeface="Verdana"/>
              </a:rPr>
              <a:t>Challenge spaces of marginality</a:t>
            </a:r>
          </a:p>
          <a:p>
            <a:pPr marL="457200" indent="-457200">
              <a:lnSpc>
                <a:spcPct val="150000"/>
              </a:lnSpc>
              <a:spcBef>
                <a:spcPts val="600"/>
              </a:spcBef>
              <a:spcAft>
                <a:spcPts val="600"/>
              </a:spcAft>
              <a:buFont typeface="+mj-lt"/>
              <a:buAutoNum type="arabicPeriod"/>
            </a:pPr>
            <a:r>
              <a:rPr lang="en-US" sz="2400" dirty="0">
                <a:solidFill>
                  <a:schemeClr val="dk1"/>
                </a:solidFill>
                <a:latin typeface="Verdana"/>
                <a:ea typeface="Verdana"/>
                <a:cs typeface="Verdana"/>
                <a:sym typeface="Verdana"/>
              </a:rPr>
              <a:t>Draw on multiple resources of knowledge</a:t>
            </a:r>
            <a:endParaRPr lang="en-US" sz="2400" dirty="0">
              <a:solidFill>
                <a:schemeClr val="dk1"/>
              </a:solidFill>
            </a:endParaRPr>
          </a:p>
          <a:p>
            <a:endParaRPr lang="en-US" sz="2000" dirty="0">
              <a:solidFill>
                <a:schemeClr val="dk1"/>
              </a:solidFill>
            </a:endParaRPr>
          </a:p>
          <a:p>
            <a:pPr marL="457200" indent="-457200">
              <a:buFont typeface="+mj-lt"/>
              <a:buAutoNum type="arabicPeriod"/>
            </a:pPr>
            <a:endParaRPr lang="en-US" sz="2000" dirty="0"/>
          </a:p>
          <a:p>
            <a:pPr marL="457200" indent="-457200">
              <a:buFont typeface="+mj-lt"/>
              <a:buAutoNum type="arabicPeriod"/>
            </a:pPr>
            <a:endParaRPr lang="en-US" sz="2000" dirty="0">
              <a:solidFill>
                <a:schemeClr val="dk1"/>
              </a:solidFill>
              <a:latin typeface="Verdana"/>
              <a:ea typeface="Verdana"/>
              <a:cs typeface="Verdana"/>
              <a:sym typeface="Verdana"/>
            </a:endParaRPr>
          </a:p>
          <a:p>
            <a:pPr lvl="0" algn="l" rtl="0">
              <a:spcBef>
                <a:spcPts val="0"/>
              </a:spcBef>
              <a:spcAft>
                <a:spcPts val="0"/>
              </a:spcAft>
            </a:pPr>
            <a:endParaRPr sz="2000" dirty="0">
              <a:latin typeface="Verdana"/>
              <a:ea typeface="Verdana"/>
              <a:cs typeface="Verdana"/>
              <a:sym typeface="Verdana"/>
            </a:endParaRPr>
          </a:p>
        </p:txBody>
      </p:sp>
      <p:sp>
        <p:nvSpPr>
          <p:cNvPr id="492" name="Google Shape;492;p62"/>
          <p:cNvSpPr txBox="1"/>
          <p:nvPr/>
        </p:nvSpPr>
        <p:spPr>
          <a:xfrm>
            <a:off x="773450" y="6059844"/>
            <a:ext cx="7348500" cy="512525"/>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Font typeface="Arial"/>
              <a:buNone/>
            </a:pPr>
            <a:r>
              <a:rPr lang="en-US" dirty="0">
                <a:solidFill>
                  <a:schemeClr val="dk1"/>
                </a:solidFill>
                <a:latin typeface="Calibri"/>
                <a:ea typeface="Calibri"/>
                <a:cs typeface="Calibri"/>
                <a:sym typeface="Calibri"/>
              </a:rPr>
              <a:t>Resource:  Smith, M. et al. (2017) Taking Action – Implementing Effective Mathematics Teaching Practices Series</a:t>
            </a:r>
            <a:r>
              <a:rPr lang="en-US" i="1" dirty="0">
                <a:solidFill>
                  <a:schemeClr val="dk1"/>
                </a:solidFill>
                <a:latin typeface="Calibri"/>
                <a:ea typeface="Calibri"/>
                <a:cs typeface="Calibri"/>
                <a:sym typeface="Calibri"/>
              </a:rPr>
              <a:t>, </a:t>
            </a:r>
            <a:r>
              <a:rPr lang="en-US" dirty="0">
                <a:solidFill>
                  <a:schemeClr val="dk1"/>
                </a:solidFill>
                <a:latin typeface="Calibri"/>
                <a:ea typeface="Calibri"/>
                <a:cs typeface="Calibri"/>
                <a:sym typeface="Calibri"/>
              </a:rPr>
              <a:t>National Council of Teachers of Mathematics. </a:t>
            </a:r>
            <a:endParaRPr dirty="0">
              <a:solidFill>
                <a:schemeClr val="dk1"/>
              </a:solidFill>
            </a:endParaRPr>
          </a:p>
        </p:txBody>
      </p:sp>
      <p:sp>
        <p:nvSpPr>
          <p:cNvPr id="3" name="Text Placeholder 2"/>
          <p:cNvSpPr>
            <a:spLocks noGrp="1"/>
          </p:cNvSpPr>
          <p:nvPr>
            <p:ph type="body" idx="1"/>
          </p:nvPr>
        </p:nvSpPr>
        <p:spPr/>
        <p:txBody>
          <a:bodyPr/>
          <a:lstStyle/>
          <a:p>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502" name="Google Shape;502;p63"/>
          <p:cNvSpPr txBox="1">
            <a:spLocks noGrp="1"/>
          </p:cNvSpPr>
          <p:nvPr>
            <p:ph type="sldNum" idx="12"/>
          </p:nvPr>
        </p:nvSpPr>
        <p:spPr>
          <a:prstGeom prst="rect">
            <a:avLst/>
          </a:prstGeom>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26</a:t>
            </a:fld>
            <a:endParaRPr dirty="0"/>
          </a:p>
        </p:txBody>
      </p:sp>
      <p:sp>
        <p:nvSpPr>
          <p:cNvPr id="499" name="Google Shape;499;p63"/>
          <p:cNvSpPr txBox="1">
            <a:spLocks noGrp="1"/>
          </p:cNvSpPr>
          <p:nvPr>
            <p:ph type="title" idx="4294967295"/>
          </p:nvPr>
        </p:nvSpPr>
        <p:spPr>
          <a:xfrm>
            <a:off x="152400" y="457200"/>
            <a:ext cx="8991600" cy="1143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b="1" dirty="0">
                <a:latin typeface="Verdana"/>
                <a:ea typeface="Verdana"/>
                <a:cs typeface="Verdana"/>
                <a:sym typeface="Verdana"/>
              </a:rPr>
              <a:t>A Visible Learning Classroom is...</a:t>
            </a:r>
            <a:endParaRPr b="1" dirty="0">
              <a:latin typeface="Verdana"/>
              <a:ea typeface="Verdana"/>
              <a:cs typeface="Verdana"/>
              <a:sym typeface="Verdana"/>
            </a:endParaRPr>
          </a:p>
        </p:txBody>
      </p:sp>
      <p:sp>
        <p:nvSpPr>
          <p:cNvPr id="500" name="Google Shape;500;p63"/>
          <p:cNvSpPr txBox="1">
            <a:spLocks noGrp="1"/>
          </p:cNvSpPr>
          <p:nvPr>
            <p:ph type="body" idx="4294967295"/>
          </p:nvPr>
        </p:nvSpPr>
        <p:spPr>
          <a:xfrm>
            <a:off x="367671" y="1607574"/>
            <a:ext cx="4038600" cy="4525963"/>
          </a:xfrm>
          <a:prstGeom prst="rect">
            <a:avLst/>
          </a:prstGeom>
        </p:spPr>
        <p:txBody>
          <a:bodyPr spcFirstLastPara="1" wrap="square" lIns="91425" tIns="91425" rIns="91425" bIns="91425" anchor="t" anchorCtr="0">
            <a:noAutofit/>
          </a:bodyPr>
          <a:lstStyle/>
          <a:p>
            <a:pPr marL="0" lvl="0" indent="0" algn="l" rtl="0">
              <a:spcBef>
                <a:spcPts val="560"/>
              </a:spcBef>
              <a:spcAft>
                <a:spcPts val="0"/>
              </a:spcAft>
              <a:buNone/>
            </a:pPr>
            <a:r>
              <a:rPr lang="en-US" sz="2400" b="1" dirty="0">
                <a:latin typeface="Verdana"/>
                <a:ea typeface="Verdana"/>
                <a:cs typeface="Verdana"/>
                <a:sym typeface="Verdana"/>
              </a:rPr>
              <a:t>Teachers</a:t>
            </a:r>
            <a:endParaRPr sz="2400" b="1" dirty="0">
              <a:latin typeface="Verdana"/>
              <a:ea typeface="Verdana"/>
              <a:cs typeface="Verdana"/>
              <a:sym typeface="Verdana"/>
            </a:endParaRPr>
          </a:p>
        </p:txBody>
      </p:sp>
      <p:sp>
        <p:nvSpPr>
          <p:cNvPr id="501" name="Google Shape;501;p63"/>
          <p:cNvSpPr txBox="1">
            <a:spLocks noGrp="1"/>
          </p:cNvSpPr>
          <p:nvPr>
            <p:ph type="body" idx="4294967295"/>
          </p:nvPr>
        </p:nvSpPr>
        <p:spPr>
          <a:xfrm>
            <a:off x="4648200" y="1639284"/>
            <a:ext cx="4038600" cy="4525963"/>
          </a:xfrm>
          <a:prstGeom prst="rect">
            <a:avLst/>
          </a:prstGeom>
        </p:spPr>
        <p:txBody>
          <a:bodyPr spcFirstLastPara="1" wrap="square" lIns="91425" tIns="91425" rIns="91425" bIns="91425" anchor="t" anchorCtr="0">
            <a:noAutofit/>
          </a:bodyPr>
          <a:lstStyle/>
          <a:p>
            <a:pPr marL="0" lvl="0" indent="0" algn="l" rtl="0">
              <a:spcBef>
                <a:spcPts val="560"/>
              </a:spcBef>
              <a:spcAft>
                <a:spcPts val="0"/>
              </a:spcAft>
              <a:buNone/>
            </a:pPr>
            <a:r>
              <a:rPr lang="en-US" sz="2400" b="1" dirty="0">
                <a:latin typeface="Verdana"/>
                <a:ea typeface="Verdana"/>
                <a:cs typeface="Verdana"/>
                <a:sym typeface="Verdana"/>
              </a:rPr>
              <a:t>Learners</a:t>
            </a:r>
            <a:endParaRPr sz="2400" b="1" dirty="0">
              <a:latin typeface="Verdana"/>
              <a:ea typeface="Verdana"/>
              <a:cs typeface="Verdana"/>
              <a:sym typeface="Verdana"/>
            </a:endParaRPr>
          </a:p>
        </p:txBody>
      </p:sp>
      <p:pic>
        <p:nvPicPr>
          <p:cNvPr id="503" name="Google Shape;503;p63" title="teacher"/>
          <p:cNvPicPr preferRelativeResize="0"/>
          <p:nvPr/>
        </p:nvPicPr>
        <p:blipFill>
          <a:blip r:embed="rId3">
            <a:alphaModFix/>
          </a:blip>
          <a:stretch>
            <a:fillRect/>
          </a:stretch>
        </p:blipFill>
        <p:spPr>
          <a:xfrm>
            <a:off x="367671" y="2386096"/>
            <a:ext cx="3943600" cy="2635501"/>
          </a:xfrm>
          <a:prstGeom prst="rect">
            <a:avLst/>
          </a:prstGeom>
          <a:noFill/>
          <a:ln>
            <a:noFill/>
          </a:ln>
        </p:spPr>
      </p:pic>
      <p:pic>
        <p:nvPicPr>
          <p:cNvPr id="504" name="Google Shape;504;p63" title="Learners"/>
          <p:cNvPicPr preferRelativeResize="0"/>
          <p:nvPr/>
        </p:nvPicPr>
        <p:blipFill>
          <a:blip r:embed="rId4">
            <a:alphaModFix/>
          </a:blip>
          <a:stretch>
            <a:fillRect/>
          </a:stretch>
        </p:blipFill>
        <p:spPr>
          <a:xfrm>
            <a:off x="4680929" y="2386100"/>
            <a:ext cx="4087048" cy="2635502"/>
          </a:xfrm>
          <a:prstGeom prst="rect">
            <a:avLst/>
          </a:prstGeom>
          <a:noFill/>
          <a:ln>
            <a:noFill/>
          </a:ln>
        </p:spPr>
      </p:pic>
      <p:sp>
        <p:nvSpPr>
          <p:cNvPr id="505" name="Google Shape;505;p63"/>
          <p:cNvSpPr txBox="1"/>
          <p:nvPr/>
        </p:nvSpPr>
        <p:spPr>
          <a:xfrm>
            <a:off x="367670" y="5228550"/>
            <a:ext cx="8623929" cy="1143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200" b="1" dirty="0">
                <a:latin typeface="Verdana"/>
                <a:ea typeface="Verdana"/>
                <a:cs typeface="Verdana"/>
                <a:sym typeface="Verdana"/>
              </a:rPr>
              <a:t>Predict:  </a:t>
            </a:r>
          </a:p>
          <a:p>
            <a:pPr marL="0" lvl="0" indent="0" algn="l" rtl="0">
              <a:spcBef>
                <a:spcPts val="0"/>
              </a:spcBef>
              <a:spcAft>
                <a:spcPts val="0"/>
              </a:spcAft>
              <a:buNone/>
            </a:pPr>
            <a:r>
              <a:rPr lang="en-US" sz="2400" dirty="0">
                <a:latin typeface="Verdana"/>
                <a:ea typeface="Verdana"/>
                <a:cs typeface="Verdana"/>
                <a:sym typeface="Verdana"/>
              </a:rPr>
              <a:t>What does visible teaching look like in a classroom?</a:t>
            </a:r>
          </a:p>
          <a:p>
            <a:pPr marL="0" lvl="0" indent="0" algn="l" rtl="0">
              <a:spcBef>
                <a:spcPts val="0"/>
              </a:spcBef>
              <a:spcAft>
                <a:spcPts val="0"/>
              </a:spcAft>
              <a:buNone/>
            </a:pPr>
            <a:r>
              <a:rPr lang="en-US" sz="2400" dirty="0">
                <a:latin typeface="Verdana"/>
                <a:ea typeface="Verdana"/>
                <a:cs typeface="Verdana"/>
                <a:sym typeface="Verdana"/>
              </a:rPr>
              <a:t>What does visible learning look like in a classroom?</a:t>
            </a:r>
            <a:endParaRPr sz="2400" dirty="0">
              <a:latin typeface="Verdana"/>
              <a:ea typeface="Verdana"/>
              <a:cs typeface="Verdana"/>
              <a:sym typeface="Verdana"/>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1" name="Google Shape;511;p64"/>
          <p:cNvSpPr txBox="1">
            <a:spLocks noGrp="1"/>
          </p:cNvSpPr>
          <p:nvPr>
            <p:ph type="title"/>
          </p:nvPr>
        </p:nvSpPr>
        <p:spPr>
          <a:xfrm>
            <a:off x="76200" y="381000"/>
            <a:ext cx="8991600" cy="1143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2"/>
              </a:buClr>
              <a:buSzPts val="2800"/>
              <a:buFont typeface="Calibri"/>
              <a:buNone/>
            </a:pPr>
            <a:r>
              <a:rPr lang="en-US" sz="2800" b="1">
                <a:latin typeface="Verdana"/>
                <a:ea typeface="Verdana"/>
                <a:cs typeface="Verdana"/>
                <a:sym typeface="Verdana"/>
              </a:rPr>
              <a:t>Comparing Visible Teaching &amp; Learning</a:t>
            </a:r>
            <a:endParaRPr sz="2800" b="1">
              <a:latin typeface="Verdana"/>
              <a:ea typeface="Verdana"/>
              <a:cs typeface="Verdana"/>
              <a:sym typeface="Verdana"/>
            </a:endParaRPr>
          </a:p>
        </p:txBody>
      </p:sp>
      <p:sp>
        <p:nvSpPr>
          <p:cNvPr id="512" name="Google Shape;512;p64"/>
          <p:cNvSpPr txBox="1">
            <a:spLocks noGrp="1"/>
          </p:cNvSpPr>
          <p:nvPr>
            <p:ph type="body" idx="1"/>
          </p:nvPr>
        </p:nvSpPr>
        <p:spPr>
          <a:xfrm>
            <a:off x="152400" y="1219200"/>
            <a:ext cx="4040100" cy="487500"/>
          </a:xfrm>
          <a:prstGeom prst="rect">
            <a:avLst/>
          </a:prstGeom>
          <a:solidFill>
            <a:srgbClr val="7030A0"/>
          </a:solidFill>
          <a:ln w="9525" cap="flat" cmpd="sng">
            <a:solidFill>
              <a:srgbClr val="7030A0"/>
            </a:solidFill>
            <a:prstDash val="solid"/>
            <a:round/>
            <a:headEnd type="none" w="sm" len="sm"/>
            <a:tailEnd type="none" w="sm" len="sm"/>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2400"/>
              <a:buNone/>
            </a:pPr>
            <a:r>
              <a:rPr lang="en-US">
                <a:solidFill>
                  <a:schemeClr val="lt1"/>
                </a:solidFill>
                <a:latin typeface="Verdana"/>
                <a:ea typeface="Verdana"/>
                <a:cs typeface="Verdana"/>
                <a:sym typeface="Verdana"/>
              </a:rPr>
              <a:t>Visible Teaching</a:t>
            </a:r>
            <a:endParaRPr>
              <a:solidFill>
                <a:schemeClr val="lt1"/>
              </a:solidFill>
              <a:latin typeface="Verdana"/>
              <a:ea typeface="Verdana"/>
              <a:cs typeface="Verdana"/>
              <a:sym typeface="Verdana"/>
            </a:endParaRPr>
          </a:p>
        </p:txBody>
      </p:sp>
      <p:sp>
        <p:nvSpPr>
          <p:cNvPr id="513" name="Google Shape;513;p64"/>
          <p:cNvSpPr txBox="1">
            <a:spLocks noGrp="1"/>
          </p:cNvSpPr>
          <p:nvPr>
            <p:ph type="body" idx="2"/>
          </p:nvPr>
        </p:nvSpPr>
        <p:spPr>
          <a:xfrm>
            <a:off x="152400" y="1752599"/>
            <a:ext cx="3962400" cy="4683000"/>
          </a:xfrm>
          <a:prstGeom prst="rect">
            <a:avLst/>
          </a:prstGeom>
          <a:noFill/>
          <a:ln>
            <a:noFill/>
          </a:ln>
        </p:spPr>
        <p:txBody>
          <a:bodyPr spcFirstLastPara="1" wrap="square" lIns="91425" tIns="91425" rIns="91425" bIns="91425" anchor="t" anchorCtr="0">
            <a:noAutofit/>
          </a:bodyPr>
          <a:lstStyle/>
          <a:p>
            <a:pPr marL="215900" marR="0" lvl="0" indent="0" algn="l" rtl="0">
              <a:lnSpc>
                <a:spcPct val="100000"/>
              </a:lnSpc>
              <a:spcBef>
                <a:spcPts val="0"/>
              </a:spcBef>
              <a:spcAft>
                <a:spcPts val="0"/>
              </a:spcAft>
              <a:buClr>
                <a:schemeClr val="dk1"/>
              </a:buClr>
              <a:buSzPts val="2000"/>
              <a:buNone/>
            </a:pPr>
            <a:r>
              <a:rPr lang="en-US" sz="2000" dirty="0">
                <a:latin typeface="Verdana"/>
                <a:ea typeface="Verdana"/>
                <a:cs typeface="Verdana"/>
                <a:sym typeface="Verdana"/>
              </a:rPr>
              <a:t>Clearly communicates </a:t>
            </a:r>
            <a:br>
              <a:rPr lang="en-US" sz="2000" dirty="0">
                <a:latin typeface="Verdana"/>
                <a:ea typeface="Verdana"/>
                <a:cs typeface="Verdana"/>
                <a:sym typeface="Verdana"/>
              </a:rPr>
            </a:br>
            <a:r>
              <a:rPr lang="en-US" sz="2000" dirty="0">
                <a:latin typeface="Verdana"/>
                <a:ea typeface="Verdana"/>
                <a:cs typeface="Verdana"/>
                <a:sym typeface="Verdana"/>
              </a:rPr>
              <a:t>the learning intention</a:t>
            </a:r>
            <a:endParaRPr dirty="0"/>
          </a:p>
          <a:p>
            <a:pPr marL="0" lvl="0" indent="0" algn="l" rtl="0">
              <a:lnSpc>
                <a:spcPct val="100000"/>
              </a:lnSpc>
              <a:spcBef>
                <a:spcPts val="480"/>
              </a:spcBef>
              <a:spcAft>
                <a:spcPts val="0"/>
              </a:spcAft>
              <a:buSzPts val="2000"/>
              <a:buNone/>
            </a:pPr>
            <a:endParaRPr sz="2000" dirty="0">
              <a:latin typeface="Verdana"/>
              <a:ea typeface="Verdana"/>
              <a:cs typeface="Verdana"/>
              <a:sym typeface="Verdana"/>
            </a:endParaRPr>
          </a:p>
          <a:p>
            <a:pPr marL="215900" marR="0" lvl="0" indent="0" algn="l" rtl="0">
              <a:lnSpc>
                <a:spcPct val="100000"/>
              </a:lnSpc>
              <a:spcBef>
                <a:spcPts val="480"/>
              </a:spcBef>
              <a:spcAft>
                <a:spcPts val="0"/>
              </a:spcAft>
              <a:buClr>
                <a:schemeClr val="dk1"/>
              </a:buClr>
              <a:buSzPts val="2000"/>
              <a:buNone/>
            </a:pPr>
            <a:r>
              <a:rPr lang="en-US" sz="2000" dirty="0">
                <a:latin typeface="Verdana"/>
                <a:ea typeface="Verdana"/>
                <a:cs typeface="Verdana"/>
                <a:sym typeface="Verdana"/>
              </a:rPr>
              <a:t>Identifies challenging success criteria</a:t>
            </a:r>
            <a:endParaRPr dirty="0"/>
          </a:p>
          <a:p>
            <a:pPr marL="0" lvl="0" indent="0" algn="l" rtl="0">
              <a:lnSpc>
                <a:spcPct val="100000"/>
              </a:lnSpc>
              <a:spcBef>
                <a:spcPts val="480"/>
              </a:spcBef>
              <a:spcAft>
                <a:spcPts val="0"/>
              </a:spcAft>
              <a:buSzPts val="1200"/>
              <a:buNone/>
            </a:pPr>
            <a:endParaRPr sz="1200" dirty="0">
              <a:latin typeface="Verdana"/>
              <a:ea typeface="Verdana"/>
              <a:cs typeface="Verdana"/>
              <a:sym typeface="Verdana"/>
            </a:endParaRPr>
          </a:p>
          <a:p>
            <a:pPr marL="215900" marR="0" lvl="0" indent="0" algn="l" rtl="0">
              <a:lnSpc>
                <a:spcPct val="100000"/>
              </a:lnSpc>
              <a:spcBef>
                <a:spcPts val="480"/>
              </a:spcBef>
              <a:spcAft>
                <a:spcPts val="0"/>
              </a:spcAft>
              <a:buClr>
                <a:schemeClr val="dk1"/>
              </a:buClr>
              <a:buSzPts val="2000"/>
              <a:buNone/>
            </a:pPr>
            <a:r>
              <a:rPr lang="en-US" sz="2000" dirty="0">
                <a:latin typeface="Verdana"/>
                <a:ea typeface="Verdana"/>
                <a:cs typeface="Verdana"/>
                <a:sym typeface="Verdana"/>
              </a:rPr>
              <a:t>Utilizes a range of </a:t>
            </a:r>
            <a:br>
              <a:rPr lang="en-US" sz="2000" dirty="0">
                <a:latin typeface="Verdana"/>
                <a:ea typeface="Verdana"/>
                <a:cs typeface="Verdana"/>
                <a:sym typeface="Verdana"/>
              </a:rPr>
            </a:br>
            <a:r>
              <a:rPr lang="en-US" sz="2000" dirty="0">
                <a:latin typeface="Verdana"/>
                <a:ea typeface="Verdana"/>
                <a:cs typeface="Verdana"/>
                <a:sym typeface="Verdana"/>
              </a:rPr>
              <a:t>learning strategies</a:t>
            </a:r>
            <a:endParaRPr dirty="0"/>
          </a:p>
          <a:p>
            <a:pPr marL="0" lvl="0" indent="0" algn="l" rtl="0">
              <a:lnSpc>
                <a:spcPct val="100000"/>
              </a:lnSpc>
              <a:spcBef>
                <a:spcPts val="480"/>
              </a:spcBef>
              <a:spcAft>
                <a:spcPts val="0"/>
              </a:spcAft>
              <a:buSzPts val="1400"/>
              <a:buNone/>
            </a:pPr>
            <a:endParaRPr sz="1400" dirty="0">
              <a:latin typeface="Verdana"/>
              <a:ea typeface="Verdana"/>
              <a:cs typeface="Verdana"/>
              <a:sym typeface="Verdana"/>
            </a:endParaRPr>
          </a:p>
          <a:p>
            <a:pPr marL="215900" marR="0" lvl="0" indent="0" algn="l" rtl="0">
              <a:lnSpc>
                <a:spcPct val="100000"/>
              </a:lnSpc>
              <a:spcBef>
                <a:spcPts val="480"/>
              </a:spcBef>
              <a:spcAft>
                <a:spcPts val="0"/>
              </a:spcAft>
              <a:buClr>
                <a:schemeClr val="dk1"/>
              </a:buClr>
              <a:buSzPts val="2000"/>
              <a:buNone/>
            </a:pPr>
            <a:r>
              <a:rPr lang="en-US" sz="2000" dirty="0">
                <a:latin typeface="Verdana"/>
                <a:ea typeface="Verdana"/>
                <a:cs typeface="Verdana"/>
                <a:sym typeface="Verdana"/>
              </a:rPr>
              <a:t>Continually monitors student learning</a:t>
            </a:r>
            <a:endParaRPr dirty="0"/>
          </a:p>
          <a:p>
            <a:pPr marL="0" lvl="0" indent="0" algn="l" rtl="0">
              <a:lnSpc>
                <a:spcPct val="100000"/>
              </a:lnSpc>
              <a:spcBef>
                <a:spcPts val="480"/>
              </a:spcBef>
              <a:spcAft>
                <a:spcPts val="0"/>
              </a:spcAft>
              <a:buSzPts val="2000"/>
              <a:buNone/>
            </a:pPr>
            <a:endParaRPr sz="2000" dirty="0">
              <a:latin typeface="Verdana"/>
              <a:ea typeface="Verdana"/>
              <a:cs typeface="Verdana"/>
              <a:sym typeface="Verdana"/>
            </a:endParaRPr>
          </a:p>
          <a:p>
            <a:pPr marL="215900" marR="0" lvl="0" indent="0" algn="l" rtl="0">
              <a:lnSpc>
                <a:spcPct val="100000"/>
              </a:lnSpc>
              <a:spcBef>
                <a:spcPts val="480"/>
              </a:spcBef>
              <a:spcAft>
                <a:spcPts val="0"/>
              </a:spcAft>
              <a:buClr>
                <a:schemeClr val="dk1"/>
              </a:buClr>
              <a:buSzPts val="2000"/>
              <a:buNone/>
            </a:pPr>
            <a:r>
              <a:rPr lang="en-US" sz="2000" dirty="0">
                <a:latin typeface="Verdana"/>
                <a:ea typeface="Verdana"/>
                <a:cs typeface="Verdana"/>
                <a:sym typeface="Verdana"/>
              </a:rPr>
              <a:t>Provides feedback to learners</a:t>
            </a:r>
            <a:endParaRPr sz="2000" dirty="0">
              <a:latin typeface="Verdana"/>
              <a:ea typeface="Verdana"/>
              <a:cs typeface="Verdana"/>
              <a:sym typeface="Verdana"/>
            </a:endParaRPr>
          </a:p>
        </p:txBody>
      </p:sp>
      <p:sp>
        <p:nvSpPr>
          <p:cNvPr id="514" name="Google Shape;514;p64"/>
          <p:cNvSpPr txBox="1">
            <a:spLocks noGrp="1"/>
          </p:cNvSpPr>
          <p:nvPr>
            <p:ph type="body" idx="3"/>
          </p:nvPr>
        </p:nvSpPr>
        <p:spPr>
          <a:xfrm>
            <a:off x="4645025" y="1219200"/>
            <a:ext cx="4041900" cy="487500"/>
          </a:xfrm>
          <a:prstGeom prst="rect">
            <a:avLst/>
          </a:prstGeom>
          <a:solidFill>
            <a:srgbClr val="7030A0"/>
          </a:solidFill>
          <a:ln w="9525" cap="flat" cmpd="sng">
            <a:solidFill>
              <a:srgbClr val="7030A0"/>
            </a:solidFill>
            <a:prstDash val="solid"/>
            <a:round/>
            <a:headEnd type="none" w="sm" len="sm"/>
            <a:tailEnd type="none" w="sm" len="sm"/>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2400"/>
              <a:buNone/>
            </a:pPr>
            <a:r>
              <a:rPr lang="en-US">
                <a:solidFill>
                  <a:schemeClr val="lt1"/>
                </a:solidFill>
                <a:latin typeface="Verdana"/>
                <a:ea typeface="Verdana"/>
                <a:cs typeface="Verdana"/>
                <a:sym typeface="Verdana"/>
              </a:rPr>
              <a:t>Visible Learning</a:t>
            </a:r>
            <a:endParaRPr>
              <a:solidFill>
                <a:schemeClr val="lt1"/>
              </a:solidFill>
              <a:latin typeface="Verdana"/>
              <a:ea typeface="Verdana"/>
              <a:cs typeface="Verdana"/>
              <a:sym typeface="Verdana"/>
            </a:endParaRPr>
          </a:p>
        </p:txBody>
      </p:sp>
      <p:sp>
        <p:nvSpPr>
          <p:cNvPr id="515" name="Google Shape;515;p64"/>
          <p:cNvSpPr txBox="1">
            <a:spLocks noGrp="1"/>
          </p:cNvSpPr>
          <p:nvPr>
            <p:ph type="body" idx="4"/>
          </p:nvPr>
        </p:nvSpPr>
        <p:spPr>
          <a:xfrm>
            <a:off x="4645025" y="1752600"/>
            <a:ext cx="4346700" cy="4683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en-US" sz="2000">
                <a:latin typeface="Verdana"/>
                <a:ea typeface="Verdana"/>
                <a:cs typeface="Verdana"/>
                <a:sym typeface="Verdana"/>
              </a:rPr>
              <a:t>So that learners understand  the intention of the learning experience.</a:t>
            </a:r>
            <a:endParaRPr/>
          </a:p>
          <a:p>
            <a:pPr marL="0" lvl="0" indent="0" algn="l" rtl="0">
              <a:lnSpc>
                <a:spcPct val="100000"/>
              </a:lnSpc>
              <a:spcBef>
                <a:spcPts val="480"/>
              </a:spcBef>
              <a:spcAft>
                <a:spcPts val="0"/>
              </a:spcAft>
              <a:buSzPts val="600"/>
              <a:buNone/>
            </a:pPr>
            <a:endParaRPr sz="600">
              <a:latin typeface="Verdana"/>
              <a:ea typeface="Verdana"/>
              <a:cs typeface="Verdana"/>
              <a:sym typeface="Verdana"/>
            </a:endParaRPr>
          </a:p>
          <a:p>
            <a:pPr marL="0" lvl="0" indent="0" algn="l" rtl="0">
              <a:lnSpc>
                <a:spcPct val="100000"/>
              </a:lnSpc>
              <a:spcBef>
                <a:spcPts val="480"/>
              </a:spcBef>
              <a:spcAft>
                <a:spcPts val="0"/>
              </a:spcAft>
              <a:buSzPts val="2000"/>
              <a:buNone/>
            </a:pPr>
            <a:r>
              <a:rPr lang="en-US" sz="2000">
                <a:latin typeface="Verdana"/>
                <a:ea typeface="Verdana"/>
                <a:cs typeface="Verdana"/>
                <a:sym typeface="Verdana"/>
              </a:rPr>
              <a:t>So that learners know what success looks like.</a:t>
            </a:r>
            <a:endParaRPr/>
          </a:p>
          <a:p>
            <a:pPr marL="0" lvl="0" indent="0" algn="l" rtl="0">
              <a:lnSpc>
                <a:spcPct val="100000"/>
              </a:lnSpc>
              <a:spcBef>
                <a:spcPts val="480"/>
              </a:spcBef>
              <a:spcAft>
                <a:spcPts val="0"/>
              </a:spcAft>
              <a:buSzPts val="800"/>
              <a:buNone/>
            </a:pPr>
            <a:endParaRPr sz="800">
              <a:latin typeface="Verdana"/>
              <a:ea typeface="Verdana"/>
              <a:cs typeface="Verdana"/>
              <a:sym typeface="Verdana"/>
            </a:endParaRPr>
          </a:p>
          <a:p>
            <a:pPr marL="0" lvl="0" indent="0" algn="l" rtl="0">
              <a:lnSpc>
                <a:spcPct val="100000"/>
              </a:lnSpc>
              <a:spcBef>
                <a:spcPts val="480"/>
              </a:spcBef>
              <a:spcAft>
                <a:spcPts val="0"/>
              </a:spcAft>
              <a:buSzPts val="2000"/>
              <a:buNone/>
            </a:pPr>
            <a:r>
              <a:rPr lang="en-US" sz="2000">
                <a:latin typeface="Verdana"/>
                <a:ea typeface="Verdana"/>
                <a:cs typeface="Verdana"/>
                <a:sym typeface="Verdana"/>
              </a:rPr>
              <a:t>So that learners develop a range of learning strategies.</a:t>
            </a:r>
            <a:endParaRPr/>
          </a:p>
          <a:p>
            <a:pPr marL="0" lvl="0" indent="0" algn="l" rtl="0">
              <a:lnSpc>
                <a:spcPct val="100000"/>
              </a:lnSpc>
              <a:spcBef>
                <a:spcPts val="480"/>
              </a:spcBef>
              <a:spcAft>
                <a:spcPts val="0"/>
              </a:spcAft>
              <a:buSzPts val="1000"/>
              <a:buNone/>
            </a:pPr>
            <a:endParaRPr sz="1000">
              <a:latin typeface="Verdana"/>
              <a:ea typeface="Verdana"/>
              <a:cs typeface="Verdana"/>
              <a:sym typeface="Verdana"/>
            </a:endParaRPr>
          </a:p>
          <a:p>
            <a:pPr marL="0" lvl="0" indent="0" algn="l" rtl="0">
              <a:lnSpc>
                <a:spcPct val="100000"/>
              </a:lnSpc>
              <a:spcBef>
                <a:spcPts val="480"/>
              </a:spcBef>
              <a:spcAft>
                <a:spcPts val="0"/>
              </a:spcAft>
              <a:buSzPts val="2000"/>
              <a:buNone/>
            </a:pPr>
            <a:r>
              <a:rPr lang="en-US" sz="2000">
                <a:latin typeface="Verdana"/>
                <a:ea typeface="Verdana"/>
                <a:cs typeface="Verdana"/>
                <a:sym typeface="Verdana"/>
              </a:rPr>
              <a:t>So that learners know when they are not progressing and can make adjustments.</a:t>
            </a:r>
            <a:endParaRPr/>
          </a:p>
          <a:p>
            <a:pPr marL="0" lvl="0" indent="0" algn="l" rtl="0">
              <a:lnSpc>
                <a:spcPct val="100000"/>
              </a:lnSpc>
              <a:spcBef>
                <a:spcPts val="480"/>
              </a:spcBef>
              <a:spcAft>
                <a:spcPts val="0"/>
              </a:spcAft>
              <a:buSzPts val="2000"/>
              <a:buNone/>
            </a:pPr>
            <a:r>
              <a:rPr lang="en-US" sz="2000">
                <a:latin typeface="Verdana"/>
                <a:ea typeface="Verdana"/>
                <a:cs typeface="Verdana"/>
                <a:sym typeface="Verdana"/>
              </a:rPr>
              <a:t>So that learners can seek feedback about their learning.</a:t>
            </a:r>
            <a:endParaRPr/>
          </a:p>
        </p:txBody>
      </p:sp>
      <p:sp>
        <p:nvSpPr>
          <p:cNvPr id="516" name="Google Shape;516;p64"/>
          <p:cNvSpPr txBox="1">
            <a:spLocks noGrp="1"/>
          </p:cNvSpPr>
          <p:nvPr>
            <p:ph type="sldNum" idx="12"/>
          </p:nvPr>
        </p:nvSpPr>
        <p:spPr>
          <a:xfrm>
            <a:off x="6858000" y="6172200"/>
            <a:ext cx="2133600" cy="476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400"/>
              <a:buFont typeface="Arial"/>
              <a:buNone/>
            </a:pPr>
            <a:fld id="{00000000-1234-1234-1234-123412341234}" type="slidenum">
              <a:rPr lang="en-US"/>
              <a:t>27</a:t>
            </a:fld>
            <a:endParaRPr/>
          </a:p>
        </p:txBody>
      </p:sp>
      <p:sp>
        <p:nvSpPr>
          <p:cNvPr id="517" name="Google Shape;517;p64" title="arrow"/>
          <p:cNvSpPr/>
          <p:nvPr/>
        </p:nvSpPr>
        <p:spPr>
          <a:xfrm>
            <a:off x="3964384" y="2011362"/>
            <a:ext cx="530100" cy="304800"/>
          </a:xfrm>
          <a:prstGeom prst="rightArrow">
            <a:avLst>
              <a:gd name="adj1" fmla="val 50000"/>
              <a:gd name="adj2" fmla="val 50000"/>
            </a:avLst>
          </a:prstGeom>
          <a:solidFill>
            <a:schemeClr val="dk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18" name="Google Shape;518;p64" title="arrow"/>
          <p:cNvSpPr/>
          <p:nvPr/>
        </p:nvSpPr>
        <p:spPr>
          <a:xfrm>
            <a:off x="3964383" y="3108324"/>
            <a:ext cx="530100" cy="304800"/>
          </a:xfrm>
          <a:prstGeom prst="rightArrow">
            <a:avLst>
              <a:gd name="adj1" fmla="val 50000"/>
              <a:gd name="adj2" fmla="val 50000"/>
            </a:avLst>
          </a:prstGeom>
          <a:solidFill>
            <a:schemeClr val="dk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19" name="Google Shape;519;p64" title="arrow"/>
          <p:cNvSpPr/>
          <p:nvPr/>
        </p:nvSpPr>
        <p:spPr>
          <a:xfrm>
            <a:off x="3962397" y="3963987"/>
            <a:ext cx="530100" cy="304800"/>
          </a:xfrm>
          <a:prstGeom prst="rightArrow">
            <a:avLst>
              <a:gd name="adj1" fmla="val 50000"/>
              <a:gd name="adj2" fmla="val 50000"/>
            </a:avLst>
          </a:prstGeom>
          <a:solidFill>
            <a:schemeClr val="dk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20" name="Google Shape;520;p64" title="arrow"/>
          <p:cNvSpPr/>
          <p:nvPr/>
        </p:nvSpPr>
        <p:spPr>
          <a:xfrm>
            <a:off x="3962396" y="4838700"/>
            <a:ext cx="530100" cy="304800"/>
          </a:xfrm>
          <a:prstGeom prst="rightArrow">
            <a:avLst>
              <a:gd name="adj1" fmla="val 50000"/>
              <a:gd name="adj2" fmla="val 50000"/>
            </a:avLst>
          </a:prstGeom>
          <a:solidFill>
            <a:schemeClr val="dk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21" name="Google Shape;521;p64" title="arrow"/>
          <p:cNvSpPr/>
          <p:nvPr/>
        </p:nvSpPr>
        <p:spPr>
          <a:xfrm>
            <a:off x="3943346" y="5783262"/>
            <a:ext cx="530100" cy="304800"/>
          </a:xfrm>
          <a:prstGeom prst="rightArrow">
            <a:avLst>
              <a:gd name="adj1" fmla="val 50000"/>
              <a:gd name="adj2" fmla="val 50000"/>
            </a:avLst>
          </a:prstGeom>
          <a:solidFill>
            <a:schemeClr val="dk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22" name="Google Shape;522;p64"/>
          <p:cNvSpPr txBox="1"/>
          <p:nvPr/>
        </p:nvSpPr>
        <p:spPr>
          <a:xfrm>
            <a:off x="-344554" y="6331394"/>
            <a:ext cx="9144000" cy="487500"/>
          </a:xfrm>
          <a:prstGeom prst="rect">
            <a:avLst/>
          </a:prstGeom>
          <a:noFill/>
          <a:ln>
            <a:noFill/>
          </a:ln>
        </p:spPr>
        <p:txBody>
          <a:bodyPr spcFirstLastPara="1" wrap="square" lIns="91425" tIns="91425" rIns="91425" bIns="91425" anchor="t" anchorCtr="0">
            <a:noAutofit/>
          </a:bodyPr>
          <a:lstStyle/>
          <a:p>
            <a:pPr marL="342900" lvl="0" indent="0" algn="l" rtl="0">
              <a:spcBef>
                <a:spcPts val="640"/>
              </a:spcBef>
              <a:spcAft>
                <a:spcPts val="0"/>
              </a:spcAft>
              <a:buNone/>
            </a:pPr>
            <a:r>
              <a:rPr lang="en-US" u="sng" dirty="0">
                <a:solidFill>
                  <a:schemeClr val="hlink"/>
                </a:solidFill>
                <a:latin typeface="Verdana"/>
                <a:ea typeface="Verdana"/>
                <a:cs typeface="Verdana"/>
                <a:sym typeface="Verdana"/>
                <a:hlinkClick r:id="rId3"/>
              </a:rPr>
              <a:t>Source</a:t>
            </a:r>
            <a:r>
              <a:rPr lang="en-US" dirty="0">
                <a:solidFill>
                  <a:schemeClr val="dk1"/>
                </a:solidFill>
                <a:latin typeface="Verdana"/>
                <a:ea typeface="Verdana"/>
                <a:cs typeface="Verdana"/>
                <a:sym typeface="Verdana"/>
              </a:rPr>
              <a:t>: John </a:t>
            </a:r>
            <a:r>
              <a:rPr lang="en-US" dirty="0" err="1">
                <a:solidFill>
                  <a:schemeClr val="dk1"/>
                </a:solidFill>
                <a:latin typeface="Verdana"/>
                <a:ea typeface="Verdana"/>
                <a:cs typeface="Verdana"/>
                <a:sym typeface="Verdana"/>
              </a:rPr>
              <a:t>Almarode</a:t>
            </a:r>
            <a:r>
              <a:rPr lang="en-US" dirty="0">
                <a:solidFill>
                  <a:schemeClr val="dk1"/>
                </a:solidFill>
                <a:latin typeface="Verdana"/>
                <a:ea typeface="Verdana"/>
                <a:cs typeface="Verdana"/>
                <a:sym typeface="Verdana"/>
              </a:rPr>
              <a:t>, Douglas Fisher, Joseph </a:t>
            </a:r>
            <a:r>
              <a:rPr lang="en-US" dirty="0" err="1">
                <a:solidFill>
                  <a:schemeClr val="dk1"/>
                </a:solidFill>
                <a:latin typeface="Verdana"/>
                <a:ea typeface="Verdana"/>
                <a:cs typeface="Verdana"/>
                <a:sym typeface="Verdana"/>
              </a:rPr>
              <a:t>Assof</a:t>
            </a:r>
            <a:r>
              <a:rPr lang="en-US" dirty="0">
                <a:solidFill>
                  <a:schemeClr val="dk1"/>
                </a:solidFill>
                <a:latin typeface="Verdana"/>
                <a:ea typeface="Verdana"/>
                <a:cs typeface="Verdana"/>
                <a:sym typeface="Verdana"/>
              </a:rPr>
              <a:t>, John Hattie, and Nancy Frey (2019)</a:t>
            </a:r>
            <a:endParaRPr dirty="0"/>
          </a:p>
        </p:txBody>
      </p:sp>
      <p:sp>
        <p:nvSpPr>
          <p:cNvPr id="523" name="Google Shape;523;p64"/>
          <p:cNvSpPr txBox="1"/>
          <p:nvPr/>
        </p:nvSpPr>
        <p:spPr>
          <a:xfrm rot="1643356">
            <a:off x="5908861" y="1271364"/>
            <a:ext cx="2900659" cy="1143063"/>
          </a:xfrm>
          <a:prstGeom prst="rect">
            <a:avLst/>
          </a:prstGeom>
          <a:solidFill>
            <a:srgbClr val="FFFF00"/>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000" b="1">
                <a:highlight>
                  <a:srgbClr val="FFFF00"/>
                </a:highlight>
                <a:latin typeface="Verdana"/>
                <a:ea typeface="Verdana"/>
                <a:cs typeface="Verdana"/>
                <a:sym typeface="Verdana"/>
              </a:rPr>
              <a:t>Visible Learning Book</a:t>
            </a:r>
            <a:endParaRPr sz="2000" b="1">
              <a:highlight>
                <a:srgbClr val="FFFF00"/>
              </a:highlight>
              <a:latin typeface="Verdana"/>
              <a:ea typeface="Verdana"/>
              <a:cs typeface="Verdana"/>
              <a:sym typeface="Verdana"/>
            </a:endParaRPr>
          </a:p>
          <a:p>
            <a:pPr marL="0" lvl="0" indent="0" algn="ctr" rtl="0">
              <a:spcBef>
                <a:spcPts val="0"/>
              </a:spcBef>
              <a:spcAft>
                <a:spcPts val="0"/>
              </a:spcAft>
              <a:buNone/>
            </a:pPr>
            <a:r>
              <a:rPr lang="en-US" sz="2000" b="1">
                <a:highlight>
                  <a:srgbClr val="FFFF00"/>
                </a:highlight>
                <a:latin typeface="Verdana"/>
                <a:ea typeface="Verdana"/>
                <a:cs typeface="Verdana"/>
                <a:sym typeface="Verdana"/>
              </a:rPr>
              <a:t>Page 20</a:t>
            </a:r>
            <a:endParaRPr sz="2000" b="1">
              <a:highlight>
                <a:srgbClr val="FFFF00"/>
              </a:highlight>
              <a:latin typeface="Verdana"/>
              <a:ea typeface="Verdana"/>
              <a:cs typeface="Verdana"/>
              <a:sym typeface="Verdan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23"/>
                                        </p:tgtEl>
                                        <p:attrNameLst>
                                          <p:attrName>style.visibility</p:attrName>
                                        </p:attrNameLst>
                                      </p:cBhvr>
                                      <p:to>
                                        <p:strVal val="visible"/>
                                      </p:to>
                                    </p:set>
                                    <p:animEffect transition="in" filter="fade">
                                      <p:cBhvr>
                                        <p:cTn id="7" dur="1000"/>
                                        <p:tgtEl>
                                          <p:spTgt spid="5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249053" y="499104"/>
            <a:ext cx="8645893" cy="1143000"/>
          </a:xfrm>
        </p:spPr>
        <p:txBody>
          <a:bodyPr/>
          <a:lstStyle/>
          <a:p>
            <a:pPr lvl="0"/>
            <a:r>
              <a:rPr lang="en-US" sz="3200" b="1" dirty="0">
                <a:latin typeface="Verdana" panose="020B0604030504040204" pitchFamily="34" charset="0"/>
                <a:ea typeface="Verdana" panose="020B0604030504040204" pitchFamily="34" charset="0"/>
                <a:cs typeface="Verdana" panose="020B0604030504040204" pitchFamily="34" charset="0"/>
                <a:sym typeface="Calibri"/>
              </a:rPr>
              <a:t>Assessment-Capable Visible Learner</a:t>
            </a:r>
          </a:p>
        </p:txBody>
      </p:sp>
      <p:sp>
        <p:nvSpPr>
          <p:cNvPr id="10" name="Slide Number Placeholder 9"/>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smtClean="0">
                <a:solidFill>
                  <a:schemeClr val="dk1"/>
                </a:solidFill>
                <a:latin typeface="Arial"/>
                <a:ea typeface="Arial"/>
                <a:cs typeface="Arial"/>
                <a:sym typeface="Arial"/>
              </a:rPr>
              <a:t>28</a:t>
            </a:fld>
            <a:endParaRPr lang="en-US" sz="1400" b="0" i="0" u="none" strike="noStrike" cap="none">
              <a:solidFill>
                <a:schemeClr val="dk1"/>
              </a:solidFill>
              <a:latin typeface="Arial"/>
              <a:ea typeface="Arial"/>
              <a:cs typeface="Arial"/>
              <a:sym typeface="Arial"/>
            </a:endParaRPr>
          </a:p>
        </p:txBody>
      </p:sp>
      <p:pic>
        <p:nvPicPr>
          <p:cNvPr id="3" name="Picture 2" title="Assessment Capable Learner">
            <a:extLst>
              <a:ext uri="{FF2B5EF4-FFF2-40B4-BE49-F238E27FC236}">
                <a16:creationId xmlns:a16="http://schemas.microsoft.com/office/drawing/2014/main" id="{A11BD5A0-9345-654C-AAAB-BE87D3FDBDB6}"/>
              </a:ext>
            </a:extLst>
          </p:cNvPr>
          <p:cNvPicPr>
            <a:picLocks noChangeAspect="1"/>
          </p:cNvPicPr>
          <p:nvPr/>
        </p:nvPicPr>
        <p:blipFill>
          <a:blip r:embed="rId3"/>
          <a:stretch>
            <a:fillRect/>
          </a:stretch>
        </p:blipFill>
        <p:spPr>
          <a:xfrm>
            <a:off x="0" y="1642104"/>
            <a:ext cx="9144000" cy="4516768"/>
          </a:xfrm>
          <a:prstGeom prst="rect">
            <a:avLst/>
          </a:prstGeom>
        </p:spPr>
      </p:pic>
      <p:sp>
        <p:nvSpPr>
          <p:cNvPr id="6" name="Rectangle 5">
            <a:extLst>
              <a:ext uri="{FF2B5EF4-FFF2-40B4-BE49-F238E27FC236}">
                <a16:creationId xmlns:a16="http://schemas.microsoft.com/office/drawing/2014/main" id="{8349766A-409B-8549-B956-5E2246649CC1}"/>
              </a:ext>
            </a:extLst>
          </p:cNvPr>
          <p:cNvSpPr/>
          <p:nvPr/>
        </p:nvSpPr>
        <p:spPr>
          <a:xfrm rot="1763257">
            <a:off x="5566439" y="1128365"/>
            <a:ext cx="3460383" cy="1384995"/>
          </a:xfrm>
          <a:prstGeom prst="rect">
            <a:avLst/>
          </a:prstGeom>
          <a:solidFill>
            <a:srgbClr val="FFFF00"/>
          </a:solidFill>
        </p:spPr>
        <p:txBody>
          <a:bodyPr wrap="square">
            <a:spAutoFit/>
          </a:bodyPr>
          <a:lstStyle/>
          <a:p>
            <a:pPr algn="ctr"/>
            <a:r>
              <a:rPr lang="en-US" sz="2800" b="1" dirty="0">
                <a:latin typeface="Verdana" panose="020B0604030504040204" pitchFamily="34" charset="0"/>
              </a:rPr>
              <a:t>Visible Learning Book</a:t>
            </a:r>
            <a:endParaRPr lang="en-US" sz="2800" dirty="0"/>
          </a:p>
          <a:p>
            <a:pPr algn="ctr"/>
            <a:r>
              <a:rPr lang="en-US" sz="2800" b="1" dirty="0">
                <a:latin typeface="Verdana" panose="020B0604030504040204" pitchFamily="34" charset="0"/>
              </a:rPr>
              <a:t>Page </a:t>
            </a:r>
            <a:r>
              <a:rPr lang="en-US" sz="2800" b="1" dirty="0" smtClean="0">
                <a:latin typeface="Verdana" panose="020B0604030504040204" pitchFamily="34" charset="0"/>
              </a:rPr>
              <a:t>12</a:t>
            </a:r>
            <a:endParaRPr lang="en-US" dirty="0"/>
          </a:p>
        </p:txBody>
      </p:sp>
    </p:spTree>
    <p:extLst>
      <p:ext uri="{BB962C8B-B14F-4D97-AF65-F5344CB8AC3E}">
        <p14:creationId xmlns:p14="http://schemas.microsoft.com/office/powerpoint/2010/main" val="2567808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2" name="Google Shape;542;p64"/>
          <p:cNvSpPr txBox="1">
            <a:spLocks noGrp="1"/>
          </p:cNvSpPr>
          <p:nvPr>
            <p:ph type="title"/>
          </p:nvPr>
        </p:nvSpPr>
        <p:spPr>
          <a:xfrm>
            <a:off x="0" y="609600"/>
            <a:ext cx="8229600" cy="1143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3200" b="1" dirty="0">
                <a:latin typeface="Verdana"/>
                <a:ea typeface="Verdana"/>
                <a:cs typeface="Verdana"/>
                <a:sym typeface="Verdana"/>
              </a:rPr>
              <a:t>Mistake-Friendly Classroom</a:t>
            </a:r>
            <a:endParaRPr sz="3200" b="1" dirty="0">
              <a:latin typeface="Verdana"/>
              <a:ea typeface="Verdana"/>
              <a:cs typeface="Verdana"/>
              <a:sym typeface="Verdana"/>
            </a:endParaRPr>
          </a:p>
        </p:txBody>
      </p:sp>
      <p:sp>
        <p:nvSpPr>
          <p:cNvPr id="543" name="Google Shape;543;p64"/>
          <p:cNvSpPr txBox="1">
            <a:spLocks noGrp="1"/>
          </p:cNvSpPr>
          <p:nvPr>
            <p:ph type="body" idx="1"/>
          </p:nvPr>
        </p:nvSpPr>
        <p:spPr>
          <a:xfrm>
            <a:off x="457200" y="1600200"/>
            <a:ext cx="8229600" cy="45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000" dirty="0">
                <a:solidFill>
                  <a:srgbClr val="000000"/>
                </a:solidFill>
                <a:highlight>
                  <a:srgbClr val="FFFFFF"/>
                </a:highlight>
                <a:latin typeface="Verdana"/>
                <a:ea typeface="Verdana"/>
                <a:cs typeface="Verdana"/>
                <a:sym typeface="Verdana"/>
              </a:rPr>
              <a:t>Mistakes are not only opportunities for learning, as students consider the mistakes, but also times when our brains grow. </a:t>
            </a:r>
            <a:endParaRPr sz="2000" dirty="0">
              <a:solidFill>
                <a:srgbClr val="000000"/>
              </a:solidFill>
              <a:highlight>
                <a:srgbClr val="FFFFFF"/>
              </a:highlight>
              <a:latin typeface="Verdana"/>
              <a:ea typeface="Verdana"/>
              <a:cs typeface="Verdana"/>
              <a:sym typeface="Verdana"/>
            </a:endParaRPr>
          </a:p>
          <a:p>
            <a:pPr marL="0" lvl="0" indent="0" algn="l" rtl="0">
              <a:spcBef>
                <a:spcPts val="0"/>
              </a:spcBef>
              <a:spcAft>
                <a:spcPts val="0"/>
              </a:spcAft>
              <a:buNone/>
            </a:pPr>
            <a:endParaRPr sz="2000" dirty="0">
              <a:solidFill>
                <a:srgbClr val="000000"/>
              </a:solidFill>
              <a:highlight>
                <a:srgbClr val="FFFFFF"/>
              </a:highlight>
              <a:latin typeface="Verdana"/>
              <a:ea typeface="Verdana"/>
              <a:cs typeface="Verdana"/>
              <a:sym typeface="Verdana"/>
            </a:endParaRPr>
          </a:p>
          <a:p>
            <a:pPr marL="0" lvl="0" indent="0" algn="l" rtl="0">
              <a:spcBef>
                <a:spcPts val="0"/>
              </a:spcBef>
              <a:spcAft>
                <a:spcPts val="0"/>
              </a:spcAft>
              <a:buNone/>
            </a:pPr>
            <a:r>
              <a:rPr lang="en-US" sz="2000" dirty="0">
                <a:solidFill>
                  <a:srgbClr val="000000"/>
                </a:solidFill>
                <a:highlight>
                  <a:srgbClr val="FFFFFF"/>
                </a:highlight>
                <a:latin typeface="Verdana"/>
                <a:ea typeface="Verdana"/>
                <a:cs typeface="Verdana"/>
                <a:sym typeface="Verdana"/>
              </a:rPr>
              <a:t>Understanding the power of mistakes is critical, as children and adults everywhere often feel terrible when they make a mistake in math.</a:t>
            </a:r>
            <a:endParaRPr sz="2000" dirty="0">
              <a:solidFill>
                <a:srgbClr val="000000"/>
              </a:solidFill>
              <a:highlight>
                <a:srgbClr val="FFFFFF"/>
              </a:highlight>
              <a:latin typeface="Verdana"/>
              <a:ea typeface="Verdana"/>
              <a:cs typeface="Verdana"/>
              <a:sym typeface="Verdana"/>
            </a:endParaRPr>
          </a:p>
          <a:p>
            <a:pPr marL="0" lvl="0" indent="0" algn="l" rtl="0">
              <a:spcBef>
                <a:spcPts val="0"/>
              </a:spcBef>
              <a:spcAft>
                <a:spcPts val="0"/>
              </a:spcAft>
              <a:buNone/>
            </a:pPr>
            <a:endParaRPr sz="2000" dirty="0">
              <a:solidFill>
                <a:srgbClr val="000000"/>
              </a:solidFill>
              <a:highlight>
                <a:srgbClr val="FFFFFF"/>
              </a:highlight>
              <a:latin typeface="Verdana"/>
              <a:ea typeface="Verdana"/>
              <a:cs typeface="Verdana"/>
              <a:sym typeface="Verdana"/>
            </a:endParaRPr>
          </a:p>
          <a:p>
            <a:pPr marL="0" lvl="0" indent="0" algn="l" rtl="0">
              <a:spcBef>
                <a:spcPts val="0"/>
              </a:spcBef>
              <a:spcAft>
                <a:spcPts val="0"/>
              </a:spcAft>
              <a:buNone/>
            </a:pPr>
            <a:r>
              <a:rPr lang="en-US" sz="2000" dirty="0">
                <a:solidFill>
                  <a:srgbClr val="000000"/>
                </a:solidFill>
                <a:highlight>
                  <a:srgbClr val="FFFFFF"/>
                </a:highlight>
                <a:latin typeface="Verdana"/>
                <a:ea typeface="Verdana"/>
                <a:cs typeface="Verdana"/>
                <a:sym typeface="Verdana"/>
              </a:rPr>
              <a:t>They think it means they are not a math person, because they have been brought up in a performance culture (see </a:t>
            </a:r>
            <a:r>
              <a:rPr lang="en-US" sz="2000" dirty="0" err="1">
                <a:solidFill>
                  <a:srgbClr val="000000"/>
                </a:solidFill>
                <a:highlight>
                  <a:srgbClr val="FFFFFF"/>
                </a:highlight>
                <a:latin typeface="Verdana"/>
                <a:ea typeface="Verdana"/>
                <a:cs typeface="Verdana"/>
                <a:sym typeface="Verdana"/>
              </a:rPr>
              <a:t>Boaler</a:t>
            </a:r>
            <a:r>
              <a:rPr lang="en-US" sz="2000" dirty="0">
                <a:solidFill>
                  <a:srgbClr val="000000"/>
                </a:solidFill>
                <a:highlight>
                  <a:srgbClr val="FFFFFF"/>
                </a:highlight>
                <a:latin typeface="Verdana"/>
                <a:ea typeface="Verdana"/>
                <a:cs typeface="Verdana"/>
                <a:sym typeface="Verdana"/>
              </a:rPr>
              <a:t>, 2014) in which mistakes are not valued—or worse, they are punished.</a:t>
            </a:r>
            <a:endParaRPr sz="2000" dirty="0">
              <a:solidFill>
                <a:srgbClr val="000000"/>
              </a:solidFill>
              <a:latin typeface="Verdana"/>
              <a:ea typeface="Verdana"/>
              <a:cs typeface="Verdana"/>
              <a:sym typeface="Verdana"/>
            </a:endParaRPr>
          </a:p>
          <a:p>
            <a:pPr marL="0" lvl="0" indent="0" algn="l" rtl="0">
              <a:spcBef>
                <a:spcPts val="640"/>
              </a:spcBef>
              <a:spcAft>
                <a:spcPts val="0"/>
              </a:spcAft>
              <a:buNone/>
            </a:pPr>
            <a:endParaRPr lang="en-US" sz="1400" dirty="0" smtClean="0">
              <a:solidFill>
                <a:srgbClr val="000000"/>
              </a:solidFill>
              <a:latin typeface="Verdana"/>
              <a:ea typeface="Verdana"/>
              <a:cs typeface="Verdana"/>
              <a:sym typeface="Verdana"/>
            </a:endParaRPr>
          </a:p>
          <a:p>
            <a:pPr marL="0" lvl="0" indent="0" algn="l" rtl="0">
              <a:spcBef>
                <a:spcPts val="640"/>
              </a:spcBef>
              <a:spcAft>
                <a:spcPts val="0"/>
              </a:spcAft>
              <a:buNone/>
            </a:pPr>
            <a:r>
              <a:rPr lang="en-US" sz="1400" dirty="0" smtClean="0">
                <a:solidFill>
                  <a:srgbClr val="000000"/>
                </a:solidFill>
                <a:latin typeface="Verdana"/>
                <a:ea typeface="Verdana"/>
                <a:cs typeface="Verdana"/>
                <a:sym typeface="Verdana"/>
                <a:hlinkClick r:id="rId3"/>
              </a:rPr>
              <a:t>You cubed</a:t>
            </a:r>
            <a:endParaRPr sz="1400" dirty="0">
              <a:solidFill>
                <a:srgbClr val="000000"/>
              </a:solidFill>
              <a:latin typeface="Verdana"/>
              <a:ea typeface="Verdana"/>
              <a:cs typeface="Verdana"/>
              <a:sym typeface="Verdana"/>
            </a:endParaRPr>
          </a:p>
        </p:txBody>
      </p:sp>
      <p:sp>
        <p:nvSpPr>
          <p:cNvPr id="544" name="Google Shape;544;p64"/>
          <p:cNvSpPr txBox="1">
            <a:spLocks noGrp="1"/>
          </p:cNvSpPr>
          <p:nvPr>
            <p:ph type="sldNum" idx="12"/>
          </p:nvPr>
        </p:nvSpPr>
        <p:spPr>
          <a:xfrm>
            <a:off x="6858000" y="6477000"/>
            <a:ext cx="2133600" cy="4764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chemeClr val="dk1"/>
              </a:buClr>
              <a:buSzPts val="350"/>
              <a:buFont typeface="Arial"/>
              <a:buNone/>
            </a:pPr>
            <a:fld id="{00000000-1234-1234-1234-123412341234}" type="slidenum">
              <a:rPr lang="en-US"/>
              <a:t>29</a:t>
            </a:fld>
            <a:endParaRPr/>
          </a:p>
        </p:txBody>
      </p:sp>
    </p:spTree>
    <p:extLst>
      <p:ext uri="{BB962C8B-B14F-4D97-AF65-F5344CB8AC3E}">
        <p14:creationId xmlns:p14="http://schemas.microsoft.com/office/powerpoint/2010/main" val="37880442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37"/>
          <p:cNvSpPr txBox="1">
            <a:spLocks noGrp="1"/>
          </p:cNvSpPr>
          <p:nvPr>
            <p:ph type="title"/>
          </p:nvPr>
        </p:nvSpPr>
        <p:spPr>
          <a:xfrm>
            <a:off x="0" y="603647"/>
            <a:ext cx="8686800" cy="857250"/>
          </a:xfrm>
          <a:prstGeom prst="rect">
            <a:avLst/>
          </a:prstGeom>
          <a:noFill/>
          <a:ln>
            <a:noFill/>
          </a:ln>
        </p:spPr>
        <p:txBody>
          <a:bodyPr spcFirstLastPara="1" wrap="square" lIns="68569" tIns="68569" rIns="68569" bIns="68569" anchor="ctr" anchorCtr="0">
            <a:noAutofit/>
          </a:bodyPr>
          <a:lstStyle/>
          <a:p>
            <a:pPr>
              <a:buSzPts val="2800"/>
            </a:pPr>
            <a:r>
              <a:rPr lang="en-US" sz="3200" b="1" dirty="0">
                <a:latin typeface="Verdana"/>
                <a:ea typeface="Verdana"/>
                <a:cs typeface="Verdana"/>
                <a:sym typeface="Verdana"/>
              </a:rPr>
              <a:t>Opening Video Message from VDOE</a:t>
            </a:r>
            <a:endParaRPr sz="3600" dirty="0"/>
          </a:p>
        </p:txBody>
      </p:sp>
      <p:sp>
        <p:nvSpPr>
          <p:cNvPr id="2" name="Slide Number Placeholder 1"/>
          <p:cNvSpPr>
            <a:spLocks noGrp="1"/>
          </p:cNvSpPr>
          <p:nvPr>
            <p:ph type="sldNum" idx="12"/>
          </p:nvPr>
        </p:nvSpPr>
        <p:spPr/>
        <p:txBody>
          <a:bodyPr/>
          <a:lstStyle/>
          <a:p>
            <a:fld id="{00000000-1234-1234-1234-123412341234}" type="slidenum">
              <a:rPr lang="en-US" smtClean="0"/>
              <a:pPr/>
              <a:t>3</a:t>
            </a:fld>
            <a:endParaRPr lang="en-US"/>
          </a:p>
        </p:txBody>
      </p:sp>
      <p:pic>
        <p:nvPicPr>
          <p:cNvPr id="3" name="Picture 2" title="Video Picture">
            <a:hlinkClick r:id="rId3"/>
          </p:cNvPr>
          <p:cNvPicPr>
            <a:picLocks noChangeAspect="1"/>
          </p:cNvPicPr>
          <p:nvPr/>
        </p:nvPicPr>
        <p:blipFill>
          <a:blip r:embed="rId4"/>
          <a:stretch>
            <a:fillRect/>
          </a:stretch>
        </p:blipFill>
        <p:spPr>
          <a:xfrm>
            <a:off x="1055991" y="1785587"/>
            <a:ext cx="6557160" cy="3979660"/>
          </a:xfrm>
          <a:prstGeom prst="rect">
            <a:avLst/>
          </a:prstGeom>
        </p:spPr>
      </p:pic>
    </p:spTree>
    <p:extLst>
      <p:ext uri="{BB962C8B-B14F-4D97-AF65-F5344CB8AC3E}">
        <p14:creationId xmlns:p14="http://schemas.microsoft.com/office/powerpoint/2010/main" val="37658633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566" name="Google Shape;566;p67"/>
          <p:cNvSpPr txBox="1">
            <a:spLocks noGrp="1"/>
          </p:cNvSpPr>
          <p:nvPr>
            <p:ph type="title"/>
          </p:nvPr>
        </p:nvSpPr>
        <p:spPr>
          <a:xfrm>
            <a:off x="234136" y="575330"/>
            <a:ext cx="8229600" cy="1143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b="1">
                <a:latin typeface="Verdana"/>
                <a:ea typeface="Verdana"/>
                <a:cs typeface="Verdana"/>
                <a:sym typeface="Verdana"/>
              </a:rPr>
              <a:t>Jigsaw Reading</a:t>
            </a:r>
            <a:endParaRPr b="1">
              <a:latin typeface="Verdana"/>
              <a:ea typeface="Verdana"/>
              <a:cs typeface="Verdana"/>
              <a:sym typeface="Verdana"/>
            </a:endParaRPr>
          </a:p>
        </p:txBody>
      </p:sp>
      <p:sp>
        <p:nvSpPr>
          <p:cNvPr id="567" name="Google Shape;567;p67"/>
          <p:cNvSpPr txBox="1">
            <a:spLocks noGrp="1"/>
          </p:cNvSpPr>
          <p:nvPr>
            <p:ph type="body" idx="1"/>
          </p:nvPr>
        </p:nvSpPr>
        <p:spPr>
          <a:xfrm>
            <a:off x="234136" y="1647945"/>
            <a:ext cx="8229600" cy="720000"/>
          </a:xfrm>
          <a:prstGeom prst="rect">
            <a:avLst/>
          </a:prstGeom>
        </p:spPr>
        <p:txBody>
          <a:bodyPr spcFirstLastPara="1" wrap="square" lIns="91425" tIns="91425" rIns="91425" bIns="91425" anchor="t" anchorCtr="0">
            <a:noAutofit/>
          </a:bodyPr>
          <a:lstStyle/>
          <a:p>
            <a:pPr marL="457200" lvl="0" indent="-355600" algn="l" rtl="0">
              <a:lnSpc>
                <a:spcPct val="115000"/>
              </a:lnSpc>
              <a:spcBef>
                <a:spcPts val="640"/>
              </a:spcBef>
              <a:spcAft>
                <a:spcPts val="0"/>
              </a:spcAft>
              <a:buSzPts val="2000"/>
              <a:buFont typeface="Verdana"/>
              <a:buChar char="•"/>
            </a:pPr>
            <a:r>
              <a:rPr lang="en-US" sz="2000" dirty="0">
                <a:latin typeface="Verdana"/>
                <a:ea typeface="Verdana"/>
                <a:cs typeface="Verdana"/>
                <a:sym typeface="Verdana"/>
              </a:rPr>
              <a:t>Form groups of 3 and number off.</a:t>
            </a:r>
          </a:p>
          <a:p>
            <a:pPr lvl="0" indent="-355600">
              <a:lnSpc>
                <a:spcPct val="115000"/>
              </a:lnSpc>
              <a:buSzPts val="2000"/>
              <a:buFont typeface="Verdana"/>
              <a:buChar char="•"/>
            </a:pPr>
            <a:r>
              <a:rPr lang="en-US" sz="2000" dirty="0">
                <a:latin typeface="Verdana"/>
                <a:ea typeface="Verdana"/>
                <a:cs typeface="Verdana"/>
                <a:sym typeface="Verdana"/>
              </a:rPr>
              <a:t>Read the pages based on your number, starting with the following section titles:</a:t>
            </a:r>
          </a:p>
          <a:p>
            <a:pPr marL="914400" lvl="2" indent="0">
              <a:lnSpc>
                <a:spcPct val="115000"/>
              </a:lnSpc>
              <a:buNone/>
            </a:pPr>
            <a:r>
              <a:rPr lang="en-US" sz="2000" dirty="0">
                <a:latin typeface="Verdana"/>
                <a:ea typeface="Verdana"/>
                <a:cs typeface="Verdana"/>
                <a:sym typeface="Verdana"/>
              </a:rPr>
              <a:t>1. Surface, Deep, and Transfer Learning (pgs. 21-25)</a:t>
            </a:r>
          </a:p>
          <a:p>
            <a:pPr marL="1257300" lvl="0" indent="-342900">
              <a:lnSpc>
                <a:spcPct val="115000"/>
              </a:lnSpc>
              <a:buNone/>
            </a:pPr>
            <a:r>
              <a:rPr lang="en-US" sz="2000" dirty="0">
                <a:latin typeface="Verdana"/>
                <a:ea typeface="Verdana"/>
                <a:cs typeface="Verdana"/>
                <a:sym typeface="Verdana"/>
              </a:rPr>
              <a:t>2. Moving Learners Through the Phases of Learning (pgs. 26-31)</a:t>
            </a:r>
          </a:p>
          <a:p>
            <a:pPr marL="1257300" lvl="0" indent="-342900">
              <a:lnSpc>
                <a:spcPct val="115000"/>
              </a:lnSpc>
              <a:buNone/>
            </a:pPr>
            <a:r>
              <a:rPr lang="en-US" sz="2000" dirty="0">
                <a:latin typeface="Verdana"/>
                <a:ea typeface="Verdana"/>
                <a:cs typeface="Verdana"/>
                <a:sym typeface="Verdana"/>
              </a:rPr>
              <a:t>3. Differentiating Tasks for Complexity and Difficulty (pgs. 31-35)</a:t>
            </a:r>
          </a:p>
          <a:p>
            <a:pPr indent="-355600">
              <a:lnSpc>
                <a:spcPct val="115000"/>
              </a:lnSpc>
              <a:buSzPts val="2000"/>
              <a:buFont typeface="Verdana"/>
              <a:buChar char="•"/>
            </a:pPr>
            <a:r>
              <a:rPr lang="en-US" sz="2000" dirty="0">
                <a:latin typeface="Verdana"/>
                <a:ea typeface="Verdana"/>
                <a:cs typeface="Verdana"/>
                <a:sym typeface="Verdana"/>
              </a:rPr>
              <a:t>Come back together and discuss common themes from the sections you read.</a:t>
            </a:r>
            <a:endParaRPr lang="en-US" sz="2000" dirty="0"/>
          </a:p>
          <a:p>
            <a:pPr marL="101600" lvl="0" indent="0">
              <a:lnSpc>
                <a:spcPct val="115000"/>
              </a:lnSpc>
              <a:buSzPts val="2000"/>
              <a:buNone/>
            </a:pPr>
            <a:endParaRPr lang="en-US" sz="2000" dirty="0">
              <a:latin typeface="Verdana"/>
              <a:ea typeface="Verdana"/>
              <a:cs typeface="Verdana"/>
              <a:sym typeface="Verdana"/>
            </a:endParaRPr>
          </a:p>
          <a:p>
            <a:pPr marL="0" lvl="0" indent="0">
              <a:lnSpc>
                <a:spcPct val="115000"/>
              </a:lnSpc>
              <a:buNone/>
            </a:pPr>
            <a:endParaRPr lang="en-US" sz="2000" dirty="0">
              <a:latin typeface="Verdana"/>
              <a:ea typeface="Verdana"/>
              <a:cs typeface="Verdana"/>
              <a:sym typeface="Verdana"/>
            </a:endParaRPr>
          </a:p>
          <a:p>
            <a:pPr marL="457200" lvl="0" indent="-355600" algn="l" rtl="0">
              <a:lnSpc>
                <a:spcPct val="115000"/>
              </a:lnSpc>
              <a:spcBef>
                <a:spcPts val="640"/>
              </a:spcBef>
              <a:spcAft>
                <a:spcPts val="0"/>
              </a:spcAft>
              <a:buSzPts val="2000"/>
              <a:buFont typeface="Verdana"/>
              <a:buChar char="•"/>
            </a:pPr>
            <a:endParaRPr sz="2000" dirty="0">
              <a:latin typeface="Verdana"/>
              <a:ea typeface="Verdana"/>
              <a:cs typeface="Verdana"/>
              <a:sym typeface="Verdana"/>
            </a:endParaRPr>
          </a:p>
        </p:txBody>
      </p:sp>
      <p:sp>
        <p:nvSpPr>
          <p:cNvPr id="568" name="Google Shape;568;p67"/>
          <p:cNvSpPr txBox="1">
            <a:spLocks noGrp="1"/>
          </p:cNvSpPr>
          <p:nvPr>
            <p:ph type="sldNum" idx="12"/>
          </p:nvPr>
        </p:nvSpPr>
        <p:spPr>
          <a:xfrm>
            <a:off x="6858000" y="6477000"/>
            <a:ext cx="2133600" cy="4764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chemeClr val="dk1"/>
              </a:buClr>
              <a:buSzPts val="350"/>
              <a:buFont typeface="Arial"/>
              <a:buNone/>
            </a:pPr>
            <a:fld id="{00000000-1234-1234-1234-123412341234}" type="slidenum">
              <a:rPr lang="en-US"/>
              <a:t>30</a:t>
            </a:fld>
            <a:endParaRPr/>
          </a:p>
        </p:txBody>
      </p:sp>
      <p:sp>
        <p:nvSpPr>
          <p:cNvPr id="571" name="Google Shape;571;p67"/>
          <p:cNvSpPr txBox="1"/>
          <p:nvPr/>
        </p:nvSpPr>
        <p:spPr>
          <a:xfrm rot="1643356">
            <a:off x="5908861" y="1271364"/>
            <a:ext cx="2900659" cy="1143063"/>
          </a:xfrm>
          <a:prstGeom prst="rect">
            <a:avLst/>
          </a:prstGeom>
          <a:solidFill>
            <a:srgbClr val="FFFF00"/>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000" b="1">
                <a:highlight>
                  <a:srgbClr val="FFFF00"/>
                </a:highlight>
                <a:latin typeface="Verdana"/>
                <a:ea typeface="Verdana"/>
                <a:cs typeface="Verdana"/>
                <a:sym typeface="Verdana"/>
              </a:rPr>
              <a:t>Visible Learning Book</a:t>
            </a:r>
            <a:endParaRPr sz="2000" b="1">
              <a:highlight>
                <a:srgbClr val="FFFF00"/>
              </a:highlight>
              <a:latin typeface="Verdana"/>
              <a:ea typeface="Verdana"/>
              <a:cs typeface="Verdana"/>
              <a:sym typeface="Verdana"/>
            </a:endParaRPr>
          </a:p>
          <a:p>
            <a:pPr marL="0" lvl="0" indent="0" algn="ctr" rtl="0">
              <a:spcBef>
                <a:spcPts val="0"/>
              </a:spcBef>
              <a:spcAft>
                <a:spcPts val="0"/>
              </a:spcAft>
              <a:buNone/>
            </a:pPr>
            <a:r>
              <a:rPr lang="en-US" sz="2000" b="1">
                <a:highlight>
                  <a:srgbClr val="FFFF00"/>
                </a:highlight>
                <a:latin typeface="Verdana"/>
                <a:ea typeface="Verdana"/>
                <a:cs typeface="Verdana"/>
                <a:sym typeface="Verdana"/>
              </a:rPr>
              <a:t>Page 21-35</a:t>
            </a:r>
            <a:endParaRPr sz="2000" b="1">
              <a:highlight>
                <a:srgbClr val="FFFF00"/>
              </a:highlight>
              <a:latin typeface="Verdana"/>
              <a:ea typeface="Verdana"/>
              <a:cs typeface="Verdana"/>
              <a:sym typeface="Verdan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67">
                                            <p:txEl>
                                              <p:pRg st="1" end="1"/>
                                            </p:txEl>
                                          </p:spTgt>
                                        </p:tgtEl>
                                        <p:attrNameLst>
                                          <p:attrName>style.visibility</p:attrName>
                                        </p:attrNameLst>
                                      </p:cBhvr>
                                      <p:to>
                                        <p:strVal val="visible"/>
                                      </p:to>
                                    </p:set>
                                    <p:animEffect transition="in" filter="fade">
                                      <p:cBhvr>
                                        <p:cTn id="7" dur="2500"/>
                                        <p:tgtEl>
                                          <p:spTgt spid="56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67">
                                            <p:txEl>
                                              <p:pRg st="2" end="2"/>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567">
                                            <p:txEl>
                                              <p:pRg st="3" end="3"/>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567">
                                            <p:txEl>
                                              <p:pRg st="4" end="4"/>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567">
                                            <p:txEl>
                                              <p:pRg st="5" end="5"/>
                                            </p:txEl>
                                          </p:spTgt>
                                        </p:tgtEl>
                                        <p:attrNameLst>
                                          <p:attrName>style.visibility</p:attrName>
                                        </p:attrNameLst>
                                      </p:cBhvr>
                                      <p:to>
                                        <p:strVal val="visible"/>
                                      </p:to>
                                    </p:set>
                                    <p:animEffect transition="in" filter="fade">
                                      <p:cBhvr>
                                        <p:cTn id="24" dur="2500"/>
                                        <p:tgtEl>
                                          <p:spTgt spid="567">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71"/>
                                        </p:tgtEl>
                                        <p:attrNameLst>
                                          <p:attrName>style.visibility</p:attrName>
                                        </p:attrNameLst>
                                      </p:cBhvr>
                                      <p:to>
                                        <p:strVal val="visible"/>
                                      </p:to>
                                    </p:set>
                                    <p:animEffect transition="in" filter="fade">
                                      <p:cBhvr>
                                        <p:cTn id="29" dur="1000"/>
                                        <p:tgtEl>
                                          <p:spTgt spid="5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sp>
        <p:nvSpPr>
          <p:cNvPr id="577" name="Google Shape;577;p68"/>
          <p:cNvSpPr txBox="1">
            <a:spLocks noGrp="1"/>
          </p:cNvSpPr>
          <p:nvPr>
            <p:ph type="title"/>
          </p:nvPr>
        </p:nvSpPr>
        <p:spPr>
          <a:xfrm>
            <a:off x="296625" y="321325"/>
            <a:ext cx="7922100" cy="15699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3200" b="1">
                <a:latin typeface="Verdana"/>
                <a:ea typeface="Verdana"/>
                <a:cs typeface="Verdana"/>
                <a:sym typeface="Verdana"/>
              </a:rPr>
              <a:t>Surface, Deep, and Transfer Learning in Math</a:t>
            </a:r>
            <a:r>
              <a:rPr lang="en-US" sz="3200" b="1"/>
              <a:t> </a:t>
            </a:r>
            <a:endParaRPr sz="3200"/>
          </a:p>
        </p:txBody>
      </p:sp>
      <p:sp>
        <p:nvSpPr>
          <p:cNvPr id="578" name="Google Shape;578;p68"/>
          <p:cNvSpPr txBox="1">
            <a:spLocks noGrp="1"/>
          </p:cNvSpPr>
          <p:nvPr>
            <p:ph type="sldNum" idx="12"/>
          </p:nvPr>
        </p:nvSpPr>
        <p:spPr>
          <a:xfrm>
            <a:off x="6858000" y="6477000"/>
            <a:ext cx="2133600" cy="4764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31</a:t>
            </a:fld>
            <a:endParaRPr/>
          </a:p>
        </p:txBody>
      </p:sp>
      <p:pic>
        <p:nvPicPr>
          <p:cNvPr id="579" name="Google Shape;579;p68" title="Surface, Deep, Transfer"/>
          <p:cNvPicPr preferRelativeResize="0"/>
          <p:nvPr/>
        </p:nvPicPr>
        <p:blipFill rotWithShape="1">
          <a:blip r:embed="rId3">
            <a:alphaModFix/>
          </a:blip>
          <a:srcRect/>
          <a:stretch/>
        </p:blipFill>
        <p:spPr>
          <a:xfrm>
            <a:off x="1376760" y="1615698"/>
            <a:ext cx="6381749" cy="4025933"/>
          </a:xfrm>
          <a:prstGeom prst="rect">
            <a:avLst/>
          </a:prstGeom>
          <a:noFill/>
          <a:ln>
            <a:noFill/>
          </a:ln>
        </p:spPr>
      </p:pic>
      <p:sp>
        <p:nvSpPr>
          <p:cNvPr id="580" name="Google Shape;580;p68"/>
          <p:cNvSpPr txBox="1"/>
          <p:nvPr/>
        </p:nvSpPr>
        <p:spPr>
          <a:xfrm>
            <a:off x="152400" y="5634118"/>
            <a:ext cx="8839200" cy="1200300"/>
          </a:xfrm>
          <a:prstGeom prst="rect">
            <a:avLst/>
          </a:prstGeom>
          <a:solidFill>
            <a:srgbClr val="A2A2E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dirty="0">
                <a:solidFill>
                  <a:schemeClr val="dk1"/>
                </a:solidFill>
                <a:latin typeface="Calibri"/>
                <a:ea typeface="Calibri"/>
                <a:cs typeface="Calibri"/>
                <a:sym typeface="Calibri"/>
              </a:rPr>
              <a:t>Ongoing assessments inform teachers that students are in various places along this path, and sometimes will move interchangeably between these phases of learning.  It is the teacher’s goal to provide interventions and strategies students need at the right time for the right reason.</a:t>
            </a:r>
            <a:endParaRPr sz="1800" dirty="0">
              <a:solidFill>
                <a:schemeClr val="dk1"/>
              </a:solidFill>
              <a:latin typeface="Calibri"/>
              <a:ea typeface="Calibri"/>
              <a:cs typeface="Calibri"/>
              <a:sym typeface="Calibri"/>
            </a:endParaRPr>
          </a:p>
        </p:txBody>
      </p:sp>
      <p:sp>
        <p:nvSpPr>
          <p:cNvPr id="581" name="Google Shape;581;p68"/>
          <p:cNvSpPr txBox="1"/>
          <p:nvPr/>
        </p:nvSpPr>
        <p:spPr>
          <a:xfrm rot="1643356">
            <a:off x="6142997" y="1178373"/>
            <a:ext cx="2900659" cy="1143063"/>
          </a:xfrm>
          <a:prstGeom prst="rect">
            <a:avLst/>
          </a:prstGeom>
          <a:solidFill>
            <a:srgbClr val="FFFF00"/>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000" b="1">
                <a:highlight>
                  <a:srgbClr val="FFFF00"/>
                </a:highlight>
                <a:latin typeface="Verdana"/>
                <a:ea typeface="Verdana"/>
                <a:cs typeface="Verdana"/>
                <a:sym typeface="Verdana"/>
              </a:rPr>
              <a:t>Visible Learning Book</a:t>
            </a:r>
            <a:endParaRPr sz="2000" b="1">
              <a:highlight>
                <a:srgbClr val="FFFF00"/>
              </a:highlight>
              <a:latin typeface="Verdana"/>
              <a:ea typeface="Verdana"/>
              <a:cs typeface="Verdana"/>
              <a:sym typeface="Verdana"/>
            </a:endParaRPr>
          </a:p>
          <a:p>
            <a:pPr marL="0" lvl="0" indent="0" algn="ctr" rtl="0">
              <a:spcBef>
                <a:spcPts val="0"/>
              </a:spcBef>
              <a:spcAft>
                <a:spcPts val="0"/>
              </a:spcAft>
              <a:buNone/>
            </a:pPr>
            <a:r>
              <a:rPr lang="en-US" sz="2000" b="1">
                <a:highlight>
                  <a:srgbClr val="FFFF00"/>
                </a:highlight>
                <a:latin typeface="Verdana"/>
                <a:ea typeface="Verdana"/>
                <a:cs typeface="Verdana"/>
                <a:sym typeface="Verdana"/>
              </a:rPr>
              <a:t>Page 22</a:t>
            </a:r>
            <a:endParaRPr sz="2000" b="1">
              <a:highlight>
                <a:srgbClr val="FFFF00"/>
              </a:highlight>
              <a:latin typeface="Verdana"/>
              <a:ea typeface="Verdana"/>
              <a:cs typeface="Verdana"/>
              <a:sym typeface="Verdan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80"/>
                                        </p:tgtEl>
                                        <p:attrNameLst>
                                          <p:attrName>style.visibility</p:attrName>
                                        </p:attrNameLst>
                                      </p:cBhvr>
                                      <p:to>
                                        <p:strVal val="visible"/>
                                      </p:to>
                                    </p:set>
                                    <p:animEffect transition="in" filter="fade">
                                      <p:cBhvr>
                                        <p:cTn id="7" dur="1000"/>
                                        <p:tgtEl>
                                          <p:spTgt spid="58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81"/>
                                        </p:tgtEl>
                                        <p:attrNameLst>
                                          <p:attrName>style.visibility</p:attrName>
                                        </p:attrNameLst>
                                      </p:cBhvr>
                                      <p:to>
                                        <p:strVal val="visible"/>
                                      </p:to>
                                    </p:set>
                                    <p:animEffect transition="in" filter="fade">
                                      <p:cBhvr>
                                        <p:cTn id="12" dur="1000"/>
                                        <p:tgtEl>
                                          <p:spTgt spid="5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86"/>
        <p:cNvGrpSpPr/>
        <p:nvPr/>
      </p:nvGrpSpPr>
      <p:grpSpPr>
        <a:xfrm>
          <a:off x="0" y="0"/>
          <a:ext cx="0" cy="0"/>
          <a:chOff x="0" y="0"/>
          <a:chExt cx="0" cy="0"/>
        </a:xfrm>
      </p:grpSpPr>
      <p:sp>
        <p:nvSpPr>
          <p:cNvPr id="587" name="Google Shape;587;p69"/>
          <p:cNvSpPr txBox="1">
            <a:spLocks noGrp="1"/>
          </p:cNvSpPr>
          <p:nvPr>
            <p:ph type="title"/>
          </p:nvPr>
        </p:nvSpPr>
        <p:spPr>
          <a:xfrm>
            <a:off x="0" y="609600"/>
            <a:ext cx="8229600" cy="1143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b="1">
                <a:latin typeface="Verdana"/>
                <a:ea typeface="Verdana"/>
                <a:cs typeface="Verdana"/>
                <a:sym typeface="Verdana"/>
              </a:rPr>
              <a:t>The “Goldilocks” Effect</a:t>
            </a:r>
            <a:r>
              <a:rPr lang="en-US">
                <a:latin typeface="Verdana"/>
                <a:ea typeface="Verdana"/>
                <a:cs typeface="Verdana"/>
                <a:sym typeface="Verdana"/>
              </a:rPr>
              <a:t> </a:t>
            </a:r>
            <a:endParaRPr>
              <a:latin typeface="Verdana"/>
              <a:ea typeface="Verdana"/>
              <a:cs typeface="Verdana"/>
              <a:sym typeface="Verdana"/>
            </a:endParaRPr>
          </a:p>
        </p:txBody>
      </p:sp>
      <p:sp>
        <p:nvSpPr>
          <p:cNvPr id="588" name="Google Shape;588;p69"/>
          <p:cNvSpPr txBox="1">
            <a:spLocks noGrp="1"/>
          </p:cNvSpPr>
          <p:nvPr>
            <p:ph type="body" idx="1"/>
          </p:nvPr>
        </p:nvSpPr>
        <p:spPr>
          <a:xfrm>
            <a:off x="165000" y="1976350"/>
            <a:ext cx="8064600" cy="3690300"/>
          </a:xfrm>
          <a:prstGeom prst="rect">
            <a:avLst/>
          </a:prstGeom>
        </p:spPr>
        <p:txBody>
          <a:bodyPr spcFirstLastPara="1" wrap="square" lIns="91425" tIns="91425" rIns="91425" bIns="91425" anchor="t" anchorCtr="0">
            <a:noAutofit/>
          </a:bodyPr>
          <a:lstStyle/>
          <a:p>
            <a:pPr marL="0" lvl="0" indent="0" algn="l" rtl="0">
              <a:spcBef>
                <a:spcPts val="640"/>
              </a:spcBef>
              <a:spcAft>
                <a:spcPts val="0"/>
              </a:spcAft>
              <a:buNone/>
            </a:pPr>
            <a:r>
              <a:rPr lang="en-US" sz="2400" dirty="0">
                <a:latin typeface="Verdana"/>
                <a:ea typeface="Verdana"/>
                <a:cs typeface="Verdana"/>
                <a:sym typeface="Verdana"/>
              </a:rPr>
              <a:t>A Visible Learning classroom uses…</a:t>
            </a:r>
            <a:endParaRPr sz="2400" dirty="0">
              <a:latin typeface="Verdana"/>
              <a:ea typeface="Verdana"/>
              <a:cs typeface="Verdana"/>
              <a:sym typeface="Verdana"/>
            </a:endParaRPr>
          </a:p>
          <a:p>
            <a:pPr marL="0" lvl="0" indent="0" algn="l" rtl="0">
              <a:spcBef>
                <a:spcPts val="640"/>
              </a:spcBef>
              <a:spcAft>
                <a:spcPts val="0"/>
              </a:spcAft>
              <a:buNone/>
            </a:pPr>
            <a:endParaRPr sz="2400" dirty="0">
              <a:latin typeface="Verdana"/>
              <a:ea typeface="Verdana"/>
              <a:cs typeface="Verdana"/>
              <a:sym typeface="Verdana"/>
            </a:endParaRPr>
          </a:p>
          <a:p>
            <a:pPr marL="0" lvl="0" indent="457200" algn="l" rtl="0">
              <a:lnSpc>
                <a:spcPct val="150000"/>
              </a:lnSpc>
              <a:spcBef>
                <a:spcPts val="640"/>
              </a:spcBef>
              <a:spcAft>
                <a:spcPts val="0"/>
              </a:spcAft>
              <a:buNone/>
            </a:pPr>
            <a:r>
              <a:rPr lang="en-US" sz="2400" dirty="0">
                <a:latin typeface="Verdana"/>
                <a:ea typeface="Verdana"/>
                <a:cs typeface="Verdana"/>
                <a:sym typeface="Verdana"/>
              </a:rPr>
              <a:t>the </a:t>
            </a:r>
            <a:r>
              <a:rPr lang="en-US" sz="2400" u="sng" dirty="0">
                <a:latin typeface="Verdana"/>
                <a:ea typeface="Verdana"/>
                <a:cs typeface="Verdana"/>
                <a:sym typeface="Verdana"/>
              </a:rPr>
              <a:t>right</a:t>
            </a:r>
            <a:r>
              <a:rPr lang="en-US" sz="2400" dirty="0">
                <a:latin typeface="Verdana"/>
                <a:ea typeface="Verdana"/>
                <a:cs typeface="Verdana"/>
                <a:sym typeface="Verdana"/>
              </a:rPr>
              <a:t> strategy at the </a:t>
            </a:r>
            <a:r>
              <a:rPr lang="en-US" sz="2400" u="sng" dirty="0">
                <a:latin typeface="Verdana"/>
                <a:ea typeface="Verdana"/>
                <a:cs typeface="Verdana"/>
                <a:sym typeface="Verdana"/>
              </a:rPr>
              <a:t>right</a:t>
            </a:r>
            <a:r>
              <a:rPr lang="en-US" sz="2400" dirty="0">
                <a:latin typeface="Verdana"/>
                <a:ea typeface="Verdana"/>
                <a:cs typeface="Verdana"/>
                <a:sym typeface="Verdana"/>
              </a:rPr>
              <a:t> time,</a:t>
            </a:r>
            <a:endParaRPr sz="2400" dirty="0">
              <a:latin typeface="Verdana"/>
              <a:ea typeface="Verdana"/>
              <a:cs typeface="Verdana"/>
              <a:sym typeface="Verdana"/>
            </a:endParaRPr>
          </a:p>
          <a:p>
            <a:pPr marL="0" lvl="0" indent="0" algn="l" rtl="0">
              <a:lnSpc>
                <a:spcPct val="150000"/>
              </a:lnSpc>
              <a:spcBef>
                <a:spcPts val="640"/>
              </a:spcBef>
              <a:spcAft>
                <a:spcPts val="0"/>
              </a:spcAft>
              <a:buNone/>
            </a:pPr>
            <a:r>
              <a:rPr lang="en-US" sz="2400" dirty="0">
                <a:latin typeface="Verdana"/>
                <a:ea typeface="Verdana"/>
                <a:cs typeface="Verdana"/>
                <a:sym typeface="Verdana"/>
              </a:rPr>
              <a:t>		for the </a:t>
            </a:r>
            <a:r>
              <a:rPr lang="en-US" sz="2400" u="sng" dirty="0">
                <a:latin typeface="Verdana"/>
                <a:ea typeface="Verdana"/>
                <a:cs typeface="Verdana"/>
                <a:sym typeface="Verdana"/>
              </a:rPr>
              <a:t>right</a:t>
            </a:r>
            <a:r>
              <a:rPr lang="en-US" sz="2400" dirty="0">
                <a:latin typeface="Verdana"/>
                <a:ea typeface="Verdana"/>
                <a:cs typeface="Verdana"/>
                <a:sym typeface="Verdana"/>
              </a:rPr>
              <a:t> level of thinking,</a:t>
            </a:r>
            <a:endParaRPr sz="2400" dirty="0">
              <a:latin typeface="Verdana"/>
              <a:ea typeface="Verdana"/>
              <a:cs typeface="Verdana"/>
              <a:sym typeface="Verdana"/>
            </a:endParaRPr>
          </a:p>
          <a:p>
            <a:pPr marL="0" lvl="0" indent="0" algn="l" rtl="0">
              <a:lnSpc>
                <a:spcPct val="150000"/>
              </a:lnSpc>
              <a:spcBef>
                <a:spcPts val="640"/>
              </a:spcBef>
              <a:spcAft>
                <a:spcPts val="0"/>
              </a:spcAft>
              <a:buNone/>
            </a:pPr>
            <a:r>
              <a:rPr lang="en-US" sz="2400" dirty="0">
                <a:latin typeface="Verdana"/>
                <a:ea typeface="Verdana"/>
                <a:cs typeface="Verdana"/>
                <a:sym typeface="Verdana"/>
              </a:rPr>
              <a:t>			with the </a:t>
            </a:r>
            <a:r>
              <a:rPr lang="en-US" sz="2400" u="sng" dirty="0">
                <a:latin typeface="Verdana"/>
                <a:ea typeface="Verdana"/>
                <a:cs typeface="Verdana"/>
                <a:sym typeface="Verdana"/>
              </a:rPr>
              <a:t>right</a:t>
            </a:r>
            <a:r>
              <a:rPr lang="en-US" sz="2400" dirty="0">
                <a:latin typeface="Verdana"/>
                <a:ea typeface="Verdana"/>
                <a:cs typeface="Verdana"/>
                <a:sym typeface="Verdana"/>
              </a:rPr>
              <a:t> level of challenge.</a:t>
            </a:r>
            <a:endParaRPr sz="2400" dirty="0">
              <a:latin typeface="Verdana"/>
              <a:ea typeface="Verdana"/>
              <a:cs typeface="Verdana"/>
              <a:sym typeface="Verdana"/>
            </a:endParaRPr>
          </a:p>
        </p:txBody>
      </p:sp>
      <p:sp>
        <p:nvSpPr>
          <p:cNvPr id="589" name="Google Shape;589;p69"/>
          <p:cNvSpPr txBox="1">
            <a:spLocks noGrp="1"/>
          </p:cNvSpPr>
          <p:nvPr>
            <p:ph type="sldNum" idx="12"/>
          </p:nvPr>
        </p:nvSpPr>
        <p:spPr>
          <a:xfrm>
            <a:off x="6858000" y="6477000"/>
            <a:ext cx="2133600" cy="4764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32</a:t>
            </a:fld>
            <a:endParaRPr/>
          </a:p>
        </p:txBody>
      </p:sp>
      <p:pic>
        <p:nvPicPr>
          <p:cNvPr id="590" name="Google Shape;590;p69" title="goldilocks"/>
          <p:cNvPicPr preferRelativeResize="0"/>
          <p:nvPr/>
        </p:nvPicPr>
        <p:blipFill>
          <a:blip r:embed="rId3">
            <a:alphaModFix/>
          </a:blip>
          <a:stretch>
            <a:fillRect/>
          </a:stretch>
        </p:blipFill>
        <p:spPr>
          <a:xfrm>
            <a:off x="6370263" y="920406"/>
            <a:ext cx="2259900" cy="28546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sp>
        <p:nvSpPr>
          <p:cNvPr id="591" name="Google Shape;591;p69"/>
          <p:cNvSpPr txBox="1">
            <a:spLocks noGrp="1"/>
          </p:cNvSpPr>
          <p:nvPr>
            <p:ph type="title"/>
          </p:nvPr>
        </p:nvSpPr>
        <p:spPr>
          <a:xfrm>
            <a:off x="0" y="609600"/>
            <a:ext cx="8229600" cy="1143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3200" b="1" dirty="0">
                <a:latin typeface="Verdana"/>
                <a:ea typeface="Verdana"/>
                <a:cs typeface="Verdana"/>
                <a:sym typeface="Verdana"/>
              </a:rPr>
              <a:t>Square, Circle, Triangle Reflection</a:t>
            </a:r>
            <a:endParaRPr sz="3200" b="1" dirty="0">
              <a:latin typeface="Verdana"/>
              <a:ea typeface="Verdana"/>
              <a:cs typeface="Verdana"/>
              <a:sym typeface="Verdana"/>
            </a:endParaRPr>
          </a:p>
        </p:txBody>
      </p:sp>
      <p:sp>
        <p:nvSpPr>
          <p:cNvPr id="592" name="Google Shape;592;p69"/>
          <p:cNvSpPr txBox="1">
            <a:spLocks noGrp="1"/>
          </p:cNvSpPr>
          <p:nvPr>
            <p:ph type="body" idx="1"/>
          </p:nvPr>
        </p:nvSpPr>
        <p:spPr>
          <a:xfrm>
            <a:off x="457200" y="4114800"/>
            <a:ext cx="2718900" cy="2697300"/>
          </a:xfrm>
          <a:prstGeom prst="rect">
            <a:avLst/>
          </a:prstGeom>
        </p:spPr>
        <p:txBody>
          <a:bodyPr spcFirstLastPara="1" wrap="square" lIns="91425" tIns="91425" rIns="91425" bIns="91425" anchor="t" anchorCtr="0">
            <a:noAutofit/>
          </a:bodyPr>
          <a:lstStyle/>
          <a:p>
            <a:pPr marL="0" lvl="0" indent="0" algn="l" rtl="0">
              <a:spcBef>
                <a:spcPts val="640"/>
              </a:spcBef>
              <a:spcAft>
                <a:spcPts val="0"/>
              </a:spcAft>
              <a:buNone/>
            </a:pPr>
            <a:r>
              <a:rPr lang="en-US" sz="2000" dirty="0">
                <a:latin typeface="Verdana"/>
                <a:ea typeface="Verdana"/>
                <a:cs typeface="Verdana"/>
                <a:sym typeface="Verdana"/>
              </a:rPr>
              <a:t>What is one idea that squared with your thinking?</a:t>
            </a:r>
            <a:endParaRPr sz="2000" dirty="0">
              <a:latin typeface="Verdana"/>
              <a:ea typeface="Verdana"/>
              <a:cs typeface="Verdana"/>
              <a:sym typeface="Verdana"/>
            </a:endParaRPr>
          </a:p>
        </p:txBody>
      </p:sp>
      <p:sp>
        <p:nvSpPr>
          <p:cNvPr id="593" name="Google Shape;593;p69"/>
          <p:cNvSpPr txBox="1">
            <a:spLocks noGrp="1"/>
          </p:cNvSpPr>
          <p:nvPr>
            <p:ph type="sldNum" idx="12"/>
          </p:nvPr>
        </p:nvSpPr>
        <p:spPr>
          <a:xfrm>
            <a:off x="6858000" y="6477000"/>
            <a:ext cx="2133600" cy="4764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chemeClr val="dk1"/>
              </a:buClr>
              <a:buSzPts val="350"/>
              <a:buFont typeface="Arial"/>
              <a:buNone/>
            </a:pPr>
            <a:fld id="{00000000-1234-1234-1234-123412341234}" type="slidenum">
              <a:rPr lang="en-US"/>
              <a:t>33</a:t>
            </a:fld>
            <a:endParaRPr/>
          </a:p>
        </p:txBody>
      </p:sp>
      <p:pic>
        <p:nvPicPr>
          <p:cNvPr id="594" name="Google Shape;594;p69" title="circle"/>
          <p:cNvPicPr preferRelativeResize="0"/>
          <p:nvPr/>
        </p:nvPicPr>
        <p:blipFill>
          <a:blip r:embed="rId3">
            <a:alphaModFix/>
          </a:blip>
          <a:stretch>
            <a:fillRect/>
          </a:stretch>
        </p:blipFill>
        <p:spPr>
          <a:xfrm>
            <a:off x="3813325" y="2652300"/>
            <a:ext cx="1517344" cy="1462500"/>
          </a:xfrm>
          <a:prstGeom prst="rect">
            <a:avLst/>
          </a:prstGeom>
          <a:noFill/>
          <a:ln>
            <a:noFill/>
          </a:ln>
        </p:spPr>
      </p:pic>
      <p:pic>
        <p:nvPicPr>
          <p:cNvPr id="595" name="Google Shape;595;p69" title="triangle"/>
          <p:cNvPicPr preferRelativeResize="0"/>
          <p:nvPr/>
        </p:nvPicPr>
        <p:blipFill>
          <a:blip r:embed="rId4">
            <a:alphaModFix/>
          </a:blip>
          <a:stretch>
            <a:fillRect/>
          </a:stretch>
        </p:blipFill>
        <p:spPr>
          <a:xfrm>
            <a:off x="6571340" y="2652300"/>
            <a:ext cx="1785110" cy="1462500"/>
          </a:xfrm>
          <a:prstGeom prst="rect">
            <a:avLst/>
          </a:prstGeom>
          <a:noFill/>
          <a:ln>
            <a:noFill/>
          </a:ln>
        </p:spPr>
      </p:pic>
      <p:pic>
        <p:nvPicPr>
          <p:cNvPr id="596" name="Google Shape;596;p69" title="square"/>
          <p:cNvPicPr preferRelativeResize="0"/>
          <p:nvPr/>
        </p:nvPicPr>
        <p:blipFill>
          <a:blip r:embed="rId5">
            <a:alphaModFix/>
          </a:blip>
          <a:stretch>
            <a:fillRect/>
          </a:stretch>
        </p:blipFill>
        <p:spPr>
          <a:xfrm>
            <a:off x="947050" y="2652291"/>
            <a:ext cx="1739200" cy="1462509"/>
          </a:xfrm>
          <a:prstGeom prst="rect">
            <a:avLst/>
          </a:prstGeom>
          <a:noFill/>
          <a:ln>
            <a:noFill/>
          </a:ln>
        </p:spPr>
      </p:pic>
      <p:sp>
        <p:nvSpPr>
          <p:cNvPr id="597" name="Google Shape;597;p69"/>
          <p:cNvSpPr txBox="1">
            <a:spLocks noGrp="1"/>
          </p:cNvSpPr>
          <p:nvPr>
            <p:ph type="body" idx="1"/>
          </p:nvPr>
        </p:nvSpPr>
        <p:spPr>
          <a:xfrm>
            <a:off x="3212550" y="4114800"/>
            <a:ext cx="2718900" cy="2697300"/>
          </a:xfrm>
          <a:prstGeom prst="rect">
            <a:avLst/>
          </a:prstGeom>
        </p:spPr>
        <p:txBody>
          <a:bodyPr spcFirstLastPara="1" wrap="square" lIns="91425" tIns="91425" rIns="91425" bIns="91425" anchor="t" anchorCtr="0">
            <a:noAutofit/>
          </a:bodyPr>
          <a:lstStyle/>
          <a:p>
            <a:pPr marL="0" lvl="0" indent="0" algn="l" rtl="0">
              <a:spcBef>
                <a:spcPts val="640"/>
              </a:spcBef>
              <a:spcAft>
                <a:spcPts val="0"/>
              </a:spcAft>
              <a:buClr>
                <a:srgbClr val="000000"/>
              </a:buClr>
              <a:buSzPts val="1100"/>
              <a:buFont typeface="Arial"/>
              <a:buNone/>
            </a:pPr>
            <a:r>
              <a:rPr lang="en-US" sz="2000">
                <a:latin typeface="Verdana"/>
                <a:ea typeface="Verdana"/>
                <a:cs typeface="Verdana"/>
                <a:sym typeface="Verdana"/>
              </a:rPr>
              <a:t>What is a question circling in your mind?</a:t>
            </a:r>
            <a:endParaRPr sz="2000">
              <a:latin typeface="Verdana"/>
              <a:ea typeface="Verdana"/>
              <a:cs typeface="Verdana"/>
              <a:sym typeface="Verdana"/>
            </a:endParaRPr>
          </a:p>
        </p:txBody>
      </p:sp>
      <p:sp>
        <p:nvSpPr>
          <p:cNvPr id="598" name="Google Shape;598;p69"/>
          <p:cNvSpPr txBox="1">
            <a:spLocks noGrp="1"/>
          </p:cNvSpPr>
          <p:nvPr>
            <p:ph type="body" idx="1"/>
          </p:nvPr>
        </p:nvSpPr>
        <p:spPr>
          <a:xfrm>
            <a:off x="5936150" y="4114800"/>
            <a:ext cx="3055500" cy="2697300"/>
          </a:xfrm>
          <a:prstGeom prst="rect">
            <a:avLst/>
          </a:prstGeom>
        </p:spPr>
        <p:txBody>
          <a:bodyPr spcFirstLastPara="1" wrap="square" lIns="91425" tIns="91425" rIns="91425" bIns="91425" anchor="t" anchorCtr="0">
            <a:noAutofit/>
          </a:bodyPr>
          <a:lstStyle/>
          <a:p>
            <a:pPr marL="0" lvl="0" indent="0" algn="l" rtl="0">
              <a:spcBef>
                <a:spcPts val="640"/>
              </a:spcBef>
              <a:spcAft>
                <a:spcPts val="0"/>
              </a:spcAft>
              <a:buNone/>
            </a:pPr>
            <a:r>
              <a:rPr lang="en-US" sz="2000">
                <a:latin typeface="Verdana"/>
                <a:ea typeface="Verdana"/>
                <a:cs typeface="Verdana"/>
                <a:sym typeface="Verdana"/>
              </a:rPr>
              <a:t>What point(s) would you like to remember, that might impact your work?</a:t>
            </a:r>
            <a:endParaRPr sz="2000">
              <a:latin typeface="Verdana"/>
              <a:ea typeface="Verdana"/>
              <a:cs typeface="Verdana"/>
              <a:sym typeface="Verdana"/>
            </a:endParaRPr>
          </a:p>
        </p:txBody>
      </p:sp>
      <p:sp>
        <p:nvSpPr>
          <p:cNvPr id="599" name="Google Shape;599;p69"/>
          <p:cNvSpPr txBox="1"/>
          <p:nvPr/>
        </p:nvSpPr>
        <p:spPr>
          <a:xfrm>
            <a:off x="457200" y="1752600"/>
            <a:ext cx="4395300" cy="735300"/>
          </a:xfrm>
          <a:prstGeom prst="rect">
            <a:avLst/>
          </a:prstGeom>
          <a:noFill/>
          <a:ln>
            <a:noFill/>
          </a:ln>
        </p:spPr>
        <p:txBody>
          <a:bodyPr spcFirstLastPara="1" wrap="square" lIns="91425" tIns="91425" rIns="91425" bIns="91425" anchor="t" anchorCtr="0">
            <a:noAutofit/>
          </a:bodyPr>
          <a:lstStyle/>
          <a:p>
            <a:pPr marL="0" lvl="0" indent="0" algn="l" rtl="0">
              <a:spcBef>
                <a:spcPts val="640"/>
              </a:spcBef>
              <a:spcAft>
                <a:spcPts val="0"/>
              </a:spcAft>
              <a:buNone/>
            </a:pPr>
            <a:r>
              <a:rPr lang="en-US" sz="2000" dirty="0">
                <a:solidFill>
                  <a:schemeClr val="dk1"/>
                </a:solidFill>
                <a:latin typeface="Verdana"/>
                <a:ea typeface="Verdana"/>
                <a:cs typeface="Verdana"/>
                <a:sym typeface="Verdana"/>
              </a:rPr>
              <a:t>Based on Module I...</a:t>
            </a:r>
            <a:endParaRPr sz="2000" dirty="0">
              <a:solidFill>
                <a:schemeClr val="dk1"/>
              </a:solidFill>
              <a:latin typeface="Verdana"/>
              <a:ea typeface="Verdana"/>
              <a:cs typeface="Verdana"/>
              <a:sym typeface="Verdana"/>
            </a:endParaRPr>
          </a:p>
        </p:txBody>
      </p:sp>
    </p:spTree>
    <p:extLst>
      <p:ext uri="{BB962C8B-B14F-4D97-AF65-F5344CB8AC3E}">
        <p14:creationId xmlns:p14="http://schemas.microsoft.com/office/powerpoint/2010/main" val="31195684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312606"/>
            <a:ext cx="9144000" cy="3200399"/>
          </a:xfrm>
          <a:solidFill>
            <a:schemeClr val="accent5"/>
          </a:solidFill>
        </p:spPr>
        <p:txBody>
          <a:bodyPr/>
          <a:lstStyle/>
          <a:p>
            <a:pPr lvl="0" algn="ctr">
              <a:buClr>
                <a:schemeClr val="dk1"/>
              </a:buClr>
              <a:buSzPct val="25000"/>
            </a:pPr>
            <a:r>
              <a:rPr lang="en-US" b="1" i="1" dirty="0" smtClean="0"/>
              <a:t/>
            </a:r>
            <a:br>
              <a:rPr lang="en-US" b="1" i="1" dirty="0" smtClean="0"/>
            </a:br>
            <a:r>
              <a:rPr lang="en-US" b="1" dirty="0">
                <a:solidFill>
                  <a:schemeClr val="dk1"/>
                </a:solidFill>
                <a:latin typeface="Verdana" panose="020B0604030504040204" pitchFamily="34" charset="0"/>
                <a:ea typeface="Verdana" panose="020B0604030504040204" pitchFamily="34" charset="0"/>
                <a:cs typeface="Verdana" panose="020B0604030504040204" pitchFamily="34" charset="0"/>
              </a:rPr>
              <a:t>Module II</a:t>
            </a:r>
            <a:br>
              <a:rPr lang="en-US" b="1" dirty="0">
                <a:solidFill>
                  <a:schemeClr val="dk1"/>
                </a:solidFill>
                <a:latin typeface="Verdana" panose="020B0604030504040204" pitchFamily="34" charset="0"/>
                <a:ea typeface="Verdana" panose="020B0604030504040204" pitchFamily="34" charset="0"/>
                <a:cs typeface="Verdana" panose="020B0604030504040204" pitchFamily="34" charset="0"/>
              </a:rPr>
            </a:br>
            <a:r>
              <a:rPr lang="en-US" b="1" dirty="0">
                <a:solidFill>
                  <a:schemeClr val="dk1"/>
                </a:solidFill>
                <a:latin typeface="Verdana" panose="020B0604030504040204" pitchFamily="34" charset="0"/>
                <a:ea typeface="Verdana" panose="020B0604030504040204" pitchFamily="34" charset="0"/>
                <a:cs typeface="Verdana" panose="020B0604030504040204" pitchFamily="34" charset="0"/>
              </a:rPr>
              <a:t> Task Implementation (Before)</a:t>
            </a:r>
            <a:br>
              <a:rPr lang="en-US" b="1" dirty="0">
                <a:solidFill>
                  <a:schemeClr val="dk1"/>
                </a:solidFill>
                <a:latin typeface="Verdana" panose="020B0604030504040204" pitchFamily="34" charset="0"/>
                <a:ea typeface="Verdana" panose="020B0604030504040204" pitchFamily="34" charset="0"/>
                <a:cs typeface="Verdana" panose="020B0604030504040204" pitchFamily="34" charset="0"/>
              </a:rPr>
            </a:br>
            <a:endParaRPr lang="en-US"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9496948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17"/>
        <p:cNvGrpSpPr/>
        <p:nvPr/>
      </p:nvGrpSpPr>
      <p:grpSpPr>
        <a:xfrm>
          <a:off x="0" y="0"/>
          <a:ext cx="0" cy="0"/>
          <a:chOff x="0" y="0"/>
          <a:chExt cx="0" cy="0"/>
        </a:xfrm>
      </p:grpSpPr>
      <p:sp>
        <p:nvSpPr>
          <p:cNvPr id="618" name="Google Shape;618;p72"/>
          <p:cNvSpPr txBox="1">
            <a:spLocks noGrp="1"/>
          </p:cNvSpPr>
          <p:nvPr>
            <p:ph type="title"/>
          </p:nvPr>
        </p:nvSpPr>
        <p:spPr>
          <a:xfrm>
            <a:off x="208547" y="677863"/>
            <a:ext cx="8229600" cy="11430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US" b="1" dirty="0">
                <a:latin typeface="Verdana"/>
                <a:ea typeface="Verdana"/>
                <a:cs typeface="Verdana"/>
                <a:sym typeface="Verdana"/>
              </a:rPr>
              <a:t>Module II: Success Criteria</a:t>
            </a:r>
            <a:endParaRPr b="1" dirty="0">
              <a:latin typeface="Verdana"/>
              <a:ea typeface="Verdana"/>
              <a:cs typeface="Verdana"/>
              <a:sym typeface="Verdana"/>
            </a:endParaRPr>
          </a:p>
        </p:txBody>
      </p:sp>
      <p:sp>
        <p:nvSpPr>
          <p:cNvPr id="619" name="Google Shape;619;p72"/>
          <p:cNvSpPr txBox="1">
            <a:spLocks noGrp="1"/>
          </p:cNvSpPr>
          <p:nvPr>
            <p:ph type="body" idx="1"/>
          </p:nvPr>
        </p:nvSpPr>
        <p:spPr>
          <a:xfrm>
            <a:off x="208546" y="1600200"/>
            <a:ext cx="8625487" cy="4526100"/>
          </a:xfrm>
          <a:prstGeom prst="rect">
            <a:avLst/>
          </a:prstGeom>
          <a:noFill/>
          <a:ln>
            <a:noFill/>
          </a:ln>
        </p:spPr>
        <p:txBody>
          <a:bodyPr spcFirstLastPara="1" wrap="square" lIns="171450" tIns="91425" rIns="91425" bIns="91425" anchor="t" anchorCtr="0">
            <a:noAutofit/>
          </a:bodyPr>
          <a:lstStyle/>
          <a:p>
            <a:pPr marL="342900" indent="-342900">
              <a:spcBef>
                <a:spcPts val="0"/>
              </a:spcBef>
              <a:buSzPts val="2000"/>
            </a:pPr>
            <a:r>
              <a:rPr lang="en-US" sz="2000" dirty="0">
                <a:latin typeface="Verdana"/>
                <a:ea typeface="Verdana"/>
                <a:cs typeface="Verdana"/>
                <a:sym typeface="Verdana"/>
              </a:rPr>
              <a:t>I can identify how teacher clarity about learning intentions and success criteria contributes to student success.</a:t>
            </a:r>
            <a:endParaRPr sz="2000" dirty="0">
              <a:latin typeface="Verdana"/>
              <a:ea typeface="Verdana"/>
              <a:cs typeface="Verdana"/>
              <a:sym typeface="Verdana"/>
            </a:endParaRPr>
          </a:p>
          <a:p>
            <a:pPr marL="1257300" indent="-342900">
              <a:spcBef>
                <a:spcPts val="0"/>
              </a:spcBef>
            </a:pPr>
            <a:endParaRPr sz="2000" dirty="0">
              <a:latin typeface="Verdana"/>
              <a:ea typeface="Verdana"/>
              <a:cs typeface="Verdana"/>
              <a:sym typeface="Verdana"/>
            </a:endParaRPr>
          </a:p>
          <a:p>
            <a:pPr marL="342900" indent="-342900">
              <a:spcBef>
                <a:spcPts val="0"/>
              </a:spcBef>
              <a:buSzPts val="2000"/>
            </a:pPr>
            <a:r>
              <a:rPr lang="en-US" sz="2000" dirty="0">
                <a:latin typeface="Verdana"/>
                <a:ea typeface="Verdana"/>
                <a:cs typeface="Verdana"/>
                <a:sym typeface="Verdana"/>
              </a:rPr>
              <a:t>I can distinguish between tasks that will engage students in higher levels of cognitive demand versus lower levels of cognitive demand.</a:t>
            </a:r>
            <a:endParaRPr sz="2000" dirty="0">
              <a:latin typeface="Verdana"/>
              <a:ea typeface="Verdana"/>
              <a:cs typeface="Verdana"/>
              <a:sym typeface="Verdana"/>
            </a:endParaRPr>
          </a:p>
          <a:p>
            <a:pPr marL="1257300" indent="-342900">
              <a:spcBef>
                <a:spcPts val="0"/>
              </a:spcBef>
            </a:pPr>
            <a:endParaRPr sz="2000" dirty="0">
              <a:latin typeface="Verdana"/>
              <a:ea typeface="Verdana"/>
              <a:cs typeface="Verdana"/>
              <a:sym typeface="Verdana"/>
            </a:endParaRPr>
          </a:p>
          <a:p>
            <a:pPr marL="342900" indent="-342900">
              <a:spcBef>
                <a:spcPts val="0"/>
              </a:spcBef>
              <a:buSzPts val="2000"/>
            </a:pPr>
            <a:r>
              <a:rPr lang="en-US" sz="2000" dirty="0">
                <a:latin typeface="Verdana"/>
                <a:ea typeface="Verdana"/>
                <a:cs typeface="Verdana"/>
                <a:sym typeface="Verdana"/>
              </a:rPr>
              <a:t>I can describe the factors associated with the decline or maintenance of the cognitive level of a rich mathematical task.</a:t>
            </a:r>
            <a:endParaRPr sz="2000" dirty="0">
              <a:latin typeface="Verdana"/>
              <a:ea typeface="Verdana"/>
              <a:cs typeface="Verdana"/>
              <a:sym typeface="Verdana"/>
            </a:endParaRPr>
          </a:p>
          <a:p>
            <a:pPr marL="1257300" indent="-342900">
              <a:spcBef>
                <a:spcPts val="0"/>
              </a:spcBef>
            </a:pPr>
            <a:endParaRPr sz="2000" dirty="0">
              <a:latin typeface="Verdana"/>
              <a:ea typeface="Verdana"/>
              <a:cs typeface="Verdana"/>
              <a:sym typeface="Verdana"/>
            </a:endParaRPr>
          </a:p>
          <a:p>
            <a:pPr marL="342900" indent="-342900">
              <a:spcBef>
                <a:spcPts val="0"/>
              </a:spcBef>
              <a:buSzPts val="2000"/>
            </a:pPr>
            <a:r>
              <a:rPr lang="en-US" sz="2000" dirty="0">
                <a:latin typeface="Verdana"/>
                <a:ea typeface="Verdana"/>
                <a:cs typeface="Verdana"/>
                <a:sym typeface="Verdana"/>
              </a:rPr>
              <a:t>I can anticipate student solution strategies and misconceptions associated with the implementation of a mathematical task.</a:t>
            </a:r>
            <a:endParaRPr sz="2000" dirty="0">
              <a:latin typeface="Verdana"/>
              <a:ea typeface="Verdana"/>
              <a:cs typeface="Verdana"/>
              <a:sym typeface="Verdana"/>
            </a:endParaRPr>
          </a:p>
          <a:p>
            <a:pPr marL="457200" lvl="0" indent="0" algn="l" rtl="0">
              <a:lnSpc>
                <a:spcPct val="100000"/>
              </a:lnSpc>
              <a:spcBef>
                <a:spcPts val="640"/>
              </a:spcBef>
              <a:spcAft>
                <a:spcPts val="0"/>
              </a:spcAft>
              <a:buNone/>
            </a:pPr>
            <a:endParaRPr sz="2000" dirty="0">
              <a:latin typeface="Verdana"/>
              <a:ea typeface="Verdana"/>
              <a:cs typeface="Verdana"/>
              <a:sym typeface="Verdana"/>
            </a:endParaRPr>
          </a:p>
          <a:p>
            <a:pPr marL="738187" lvl="0" indent="-322262" algn="l" rtl="0">
              <a:lnSpc>
                <a:spcPct val="100000"/>
              </a:lnSpc>
              <a:spcBef>
                <a:spcPts val="640"/>
              </a:spcBef>
              <a:spcAft>
                <a:spcPts val="0"/>
              </a:spcAft>
              <a:buSzPts val="2000"/>
              <a:buNone/>
            </a:pPr>
            <a:endParaRPr sz="2000" dirty="0">
              <a:latin typeface="Verdana"/>
              <a:ea typeface="Verdana"/>
              <a:cs typeface="Verdana"/>
              <a:sym typeface="Verdana"/>
            </a:endParaRPr>
          </a:p>
        </p:txBody>
      </p:sp>
      <p:sp>
        <p:nvSpPr>
          <p:cNvPr id="620" name="Google Shape;620;p72"/>
          <p:cNvSpPr txBox="1">
            <a:spLocks noGrp="1"/>
          </p:cNvSpPr>
          <p:nvPr>
            <p:ph type="sldNum" idx="12"/>
          </p:nvPr>
        </p:nvSpPr>
        <p:spPr>
          <a:xfrm>
            <a:off x="6858000" y="6477000"/>
            <a:ext cx="2133600" cy="4764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350"/>
              <a:buFont typeface="Arial"/>
              <a:buNone/>
            </a:pPr>
            <a:fld id="{00000000-1234-1234-1234-123412341234}" type="slidenum">
              <a:rPr lang="en-US" sz="1400" b="0" i="0" u="none" strike="noStrike" cap="none">
                <a:solidFill>
                  <a:schemeClr val="dk1"/>
                </a:solidFill>
                <a:latin typeface="Arial"/>
                <a:ea typeface="Arial"/>
                <a:cs typeface="Arial"/>
                <a:sym typeface="Arial"/>
              </a:rPr>
              <a:t>35</a:t>
            </a:fld>
            <a:endParaRPr sz="1400" b="0" i="0" u="none" strike="noStrike" cap="none">
              <a:solidFill>
                <a:schemeClr val="dk1"/>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626" name="Google Shape;626;p73"/>
          <p:cNvSpPr txBox="1">
            <a:spLocks noGrp="1"/>
          </p:cNvSpPr>
          <p:nvPr>
            <p:ph type="title"/>
          </p:nvPr>
        </p:nvSpPr>
        <p:spPr>
          <a:xfrm>
            <a:off x="38100" y="685800"/>
            <a:ext cx="90678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b="1">
                <a:latin typeface="Verdana"/>
                <a:ea typeface="Verdana"/>
                <a:cs typeface="Verdana"/>
                <a:sym typeface="Verdana"/>
              </a:rPr>
              <a:t>Learning Intentions and Success Criteria</a:t>
            </a:r>
            <a:endParaRPr b="1">
              <a:latin typeface="Verdana"/>
              <a:ea typeface="Verdana"/>
              <a:cs typeface="Verdana"/>
              <a:sym typeface="Verdana"/>
            </a:endParaRPr>
          </a:p>
        </p:txBody>
      </p:sp>
      <p:sp>
        <p:nvSpPr>
          <p:cNvPr id="627" name="Google Shape;627;p73"/>
          <p:cNvSpPr txBox="1">
            <a:spLocks noGrp="1"/>
          </p:cNvSpPr>
          <p:nvPr>
            <p:ph type="body" idx="1"/>
          </p:nvPr>
        </p:nvSpPr>
        <p:spPr>
          <a:xfrm>
            <a:off x="342900" y="2059650"/>
            <a:ext cx="8458200" cy="3352800"/>
          </a:xfrm>
          <a:prstGeom prst="rect">
            <a:avLst/>
          </a:prstGeom>
          <a:noFill/>
          <a:ln>
            <a:noFill/>
          </a:ln>
        </p:spPr>
        <p:txBody>
          <a:bodyPr spcFirstLastPara="1" wrap="square" lIns="91425" tIns="45700" rIns="91425" bIns="45700" anchor="t" anchorCtr="0">
            <a:noAutofit/>
          </a:bodyPr>
          <a:lstStyle/>
          <a:p>
            <a:pPr marL="342900" lvl="0" indent="-266700" algn="l" rtl="0">
              <a:spcBef>
                <a:spcPts val="0"/>
              </a:spcBef>
              <a:spcAft>
                <a:spcPts val="0"/>
              </a:spcAft>
              <a:buClr>
                <a:schemeClr val="dk1"/>
              </a:buClr>
              <a:buSzPts val="2000"/>
              <a:buFont typeface="Calibri"/>
              <a:buChar char="•"/>
            </a:pPr>
            <a:r>
              <a:rPr lang="en-US" sz="2000" b="1" dirty="0">
                <a:latin typeface="Verdana"/>
                <a:ea typeface="Verdana"/>
                <a:cs typeface="Verdana"/>
                <a:sym typeface="Verdana"/>
              </a:rPr>
              <a:t>Learning intentions</a:t>
            </a:r>
            <a:r>
              <a:rPr lang="en-US" sz="2000" dirty="0">
                <a:latin typeface="Verdana"/>
                <a:ea typeface="Verdana"/>
                <a:cs typeface="Verdana"/>
                <a:sym typeface="Verdana"/>
              </a:rPr>
              <a:t> - describe what teachers </a:t>
            </a:r>
            <a:r>
              <a:rPr lang="en-US" sz="2000" dirty="0">
                <a:solidFill>
                  <a:srgbClr val="FF0000"/>
                </a:solidFill>
                <a:latin typeface="Verdana"/>
                <a:ea typeface="Verdana"/>
                <a:cs typeface="Verdana"/>
                <a:sym typeface="Verdana"/>
              </a:rPr>
              <a:t>want students to learn from the lesson</a:t>
            </a:r>
            <a:r>
              <a:rPr lang="en-US" sz="2000" dirty="0">
                <a:latin typeface="Verdana"/>
                <a:ea typeface="Verdana"/>
                <a:cs typeface="Verdana"/>
                <a:sym typeface="Verdana"/>
              </a:rPr>
              <a:t>.</a:t>
            </a:r>
            <a:endParaRPr sz="2000" dirty="0">
              <a:latin typeface="Verdana"/>
              <a:ea typeface="Verdana"/>
              <a:cs typeface="Verdana"/>
              <a:sym typeface="Verdana"/>
            </a:endParaRPr>
          </a:p>
          <a:p>
            <a:pPr marL="342900" lvl="0" indent="0" algn="l" rtl="0">
              <a:spcBef>
                <a:spcPts val="0"/>
              </a:spcBef>
              <a:spcAft>
                <a:spcPts val="0"/>
              </a:spcAft>
              <a:buNone/>
            </a:pPr>
            <a:endParaRPr sz="2000" dirty="0">
              <a:latin typeface="Verdana"/>
              <a:ea typeface="Verdana"/>
              <a:cs typeface="Verdana"/>
              <a:sym typeface="Verdana"/>
            </a:endParaRPr>
          </a:p>
          <a:p>
            <a:pPr marL="742950" lvl="1" indent="-234950" algn="l" rtl="0">
              <a:spcBef>
                <a:spcPts val="0"/>
              </a:spcBef>
              <a:spcAft>
                <a:spcPts val="0"/>
              </a:spcAft>
              <a:buSzPts val="2000"/>
              <a:buFont typeface="Verdana"/>
              <a:buChar char="–"/>
            </a:pPr>
            <a:r>
              <a:rPr lang="en-US" sz="2000" b="1" dirty="0">
                <a:latin typeface="Verdana"/>
                <a:ea typeface="Verdana"/>
                <a:cs typeface="Verdana"/>
                <a:sym typeface="Verdana"/>
              </a:rPr>
              <a:t>Content:</a:t>
            </a:r>
            <a:r>
              <a:rPr lang="en-US" sz="2000" dirty="0">
                <a:latin typeface="Verdana"/>
                <a:ea typeface="Verdana"/>
                <a:cs typeface="Verdana"/>
                <a:sym typeface="Verdana"/>
              </a:rPr>
              <a:t> “What is the math I am supposed to use and learn today?”</a:t>
            </a:r>
            <a:endParaRPr sz="2000" dirty="0">
              <a:latin typeface="Verdana"/>
              <a:ea typeface="Verdana"/>
              <a:cs typeface="Verdana"/>
              <a:sym typeface="Verdana"/>
            </a:endParaRPr>
          </a:p>
          <a:p>
            <a:pPr marL="742950" lvl="1" indent="-234950" algn="l" rtl="0">
              <a:spcBef>
                <a:spcPts val="0"/>
              </a:spcBef>
              <a:spcAft>
                <a:spcPts val="0"/>
              </a:spcAft>
              <a:buSzPts val="2000"/>
              <a:buFont typeface="Verdana"/>
              <a:buChar char="–"/>
            </a:pPr>
            <a:r>
              <a:rPr lang="en-US" sz="2000" b="1" dirty="0">
                <a:latin typeface="Verdana"/>
                <a:ea typeface="Verdana"/>
                <a:cs typeface="Verdana"/>
                <a:sym typeface="Verdana"/>
              </a:rPr>
              <a:t>Language:</a:t>
            </a:r>
            <a:r>
              <a:rPr lang="en-US" sz="2000" dirty="0">
                <a:latin typeface="Verdana"/>
                <a:ea typeface="Verdana"/>
                <a:cs typeface="Verdana"/>
                <a:sym typeface="Verdana"/>
              </a:rPr>
              <a:t> “How should I communicate my mathematical thinking today?”</a:t>
            </a:r>
            <a:endParaRPr sz="2000" dirty="0">
              <a:latin typeface="Verdana"/>
              <a:ea typeface="Verdana"/>
              <a:cs typeface="Verdana"/>
              <a:sym typeface="Verdana"/>
            </a:endParaRPr>
          </a:p>
          <a:p>
            <a:pPr marL="742950" lvl="1" indent="-234950" algn="l" rtl="0">
              <a:spcBef>
                <a:spcPts val="0"/>
              </a:spcBef>
              <a:spcAft>
                <a:spcPts val="0"/>
              </a:spcAft>
              <a:buSzPts val="2000"/>
              <a:buFont typeface="Verdana"/>
              <a:buChar char="–"/>
            </a:pPr>
            <a:r>
              <a:rPr lang="en-US" sz="2000" b="1" dirty="0">
                <a:latin typeface="Verdana"/>
                <a:ea typeface="Verdana"/>
                <a:cs typeface="Verdana"/>
                <a:sym typeface="Verdana"/>
              </a:rPr>
              <a:t>Social:</a:t>
            </a:r>
            <a:r>
              <a:rPr lang="en-US" sz="2000" dirty="0">
                <a:latin typeface="Verdana"/>
                <a:ea typeface="Verdana"/>
                <a:cs typeface="Verdana"/>
                <a:sym typeface="Verdana"/>
              </a:rPr>
              <a:t> “How should I interact with my learning community today?”</a:t>
            </a:r>
            <a:endParaRPr sz="2000" dirty="0">
              <a:latin typeface="Verdana"/>
              <a:ea typeface="Verdana"/>
              <a:cs typeface="Verdana"/>
              <a:sym typeface="Verdana"/>
            </a:endParaRPr>
          </a:p>
          <a:p>
            <a:pPr marL="342900" lvl="0" indent="0" algn="l" rtl="0">
              <a:spcBef>
                <a:spcPts val="0"/>
              </a:spcBef>
              <a:spcAft>
                <a:spcPts val="0"/>
              </a:spcAft>
              <a:buNone/>
            </a:pPr>
            <a:endParaRPr sz="2000" dirty="0">
              <a:latin typeface="Verdana"/>
              <a:ea typeface="Verdana"/>
              <a:cs typeface="Verdana"/>
              <a:sym typeface="Verdana"/>
            </a:endParaRPr>
          </a:p>
          <a:p>
            <a:pPr marL="342900" lvl="0" indent="-266700" algn="l" rtl="0">
              <a:spcBef>
                <a:spcPts val="640"/>
              </a:spcBef>
              <a:spcAft>
                <a:spcPts val="0"/>
              </a:spcAft>
              <a:buClr>
                <a:schemeClr val="dk1"/>
              </a:buClr>
              <a:buSzPts val="2000"/>
              <a:buFont typeface="Calibri"/>
              <a:buChar char="•"/>
            </a:pPr>
            <a:r>
              <a:rPr lang="en-US" sz="2000" b="1" dirty="0">
                <a:latin typeface="Verdana"/>
                <a:ea typeface="Verdana"/>
                <a:cs typeface="Verdana"/>
                <a:sym typeface="Verdana"/>
              </a:rPr>
              <a:t>Success criteria</a:t>
            </a:r>
            <a:r>
              <a:rPr lang="en-US" sz="2000" dirty="0">
                <a:latin typeface="Verdana"/>
                <a:ea typeface="Verdana"/>
                <a:cs typeface="Verdana"/>
                <a:sym typeface="Verdana"/>
              </a:rPr>
              <a:t> is meant to </a:t>
            </a:r>
            <a:r>
              <a:rPr lang="en-US" sz="2000" dirty="0">
                <a:solidFill>
                  <a:srgbClr val="FF0000"/>
                </a:solidFill>
                <a:latin typeface="Verdana"/>
                <a:ea typeface="Verdana"/>
                <a:cs typeface="Verdana"/>
                <a:sym typeface="Verdana"/>
              </a:rPr>
              <a:t>describe what success looks like when a student has reached the learning goal</a:t>
            </a:r>
            <a:r>
              <a:rPr lang="en-US" sz="2000" dirty="0">
                <a:latin typeface="Verdana"/>
                <a:ea typeface="Verdana"/>
                <a:cs typeface="Verdana"/>
                <a:sym typeface="Verdana"/>
              </a:rPr>
              <a:t>. </a:t>
            </a:r>
            <a:endParaRPr sz="2000" dirty="0">
              <a:latin typeface="Verdana"/>
              <a:ea typeface="Verdana"/>
              <a:cs typeface="Verdana"/>
              <a:sym typeface="Verdana"/>
            </a:endParaRPr>
          </a:p>
          <a:p>
            <a:pPr marL="342900" lvl="0" indent="0" algn="l" rtl="0">
              <a:spcBef>
                <a:spcPts val="640"/>
              </a:spcBef>
              <a:spcAft>
                <a:spcPts val="0"/>
              </a:spcAft>
              <a:buNone/>
            </a:pPr>
            <a:endParaRPr sz="2000" dirty="0">
              <a:latin typeface="Verdana"/>
              <a:ea typeface="Verdana"/>
              <a:cs typeface="Verdana"/>
              <a:sym typeface="Verdana"/>
            </a:endParaRPr>
          </a:p>
          <a:p>
            <a:pPr marL="342900" lvl="0" indent="0" algn="l" rtl="0">
              <a:spcBef>
                <a:spcPts val="640"/>
              </a:spcBef>
              <a:spcAft>
                <a:spcPts val="0"/>
              </a:spcAft>
              <a:buNone/>
            </a:pPr>
            <a:r>
              <a:rPr lang="en-US" sz="1400" dirty="0">
                <a:latin typeface="Verdana"/>
                <a:ea typeface="Verdana"/>
                <a:cs typeface="Verdana"/>
                <a:sym typeface="Verdana"/>
              </a:rPr>
              <a:t>                                                                                              </a:t>
            </a:r>
            <a:endParaRPr sz="2000" dirty="0">
              <a:latin typeface="Verdana"/>
              <a:ea typeface="Verdana"/>
              <a:cs typeface="Verdana"/>
              <a:sym typeface="Verdana"/>
            </a:endParaRPr>
          </a:p>
        </p:txBody>
      </p:sp>
      <p:sp>
        <p:nvSpPr>
          <p:cNvPr id="628" name="Google Shape;628;p73"/>
          <p:cNvSpPr txBox="1">
            <a:spLocks noGrp="1"/>
          </p:cNvSpPr>
          <p:nvPr>
            <p:ph type="sldNum" idx="12"/>
          </p:nvPr>
        </p:nvSpPr>
        <p:spPr>
          <a:xfrm>
            <a:off x="6858000" y="6477000"/>
            <a:ext cx="2133600" cy="4764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36</a:t>
            </a:fld>
            <a:endParaRPr/>
          </a:p>
        </p:txBody>
      </p:sp>
      <p:sp>
        <p:nvSpPr>
          <p:cNvPr id="629" name="Google Shape;629;p73"/>
          <p:cNvSpPr txBox="1"/>
          <p:nvPr/>
        </p:nvSpPr>
        <p:spPr>
          <a:xfrm rot="1643356">
            <a:off x="6142997" y="1180885"/>
            <a:ext cx="2900659" cy="1143063"/>
          </a:xfrm>
          <a:prstGeom prst="rect">
            <a:avLst/>
          </a:prstGeom>
          <a:solidFill>
            <a:srgbClr val="FFFF00"/>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000" b="1">
                <a:highlight>
                  <a:srgbClr val="FFFF00"/>
                </a:highlight>
                <a:latin typeface="Verdana"/>
                <a:ea typeface="Verdana"/>
                <a:cs typeface="Verdana"/>
                <a:sym typeface="Verdana"/>
              </a:rPr>
              <a:t>Visible Learning Book</a:t>
            </a:r>
            <a:endParaRPr sz="2000" b="1">
              <a:highlight>
                <a:srgbClr val="FFFF00"/>
              </a:highlight>
              <a:latin typeface="Verdana"/>
              <a:ea typeface="Verdana"/>
              <a:cs typeface="Verdana"/>
              <a:sym typeface="Verdana"/>
            </a:endParaRPr>
          </a:p>
          <a:p>
            <a:pPr marL="0" lvl="0" indent="0" algn="ctr" rtl="0">
              <a:spcBef>
                <a:spcPts val="0"/>
              </a:spcBef>
              <a:spcAft>
                <a:spcPts val="0"/>
              </a:spcAft>
              <a:buNone/>
            </a:pPr>
            <a:r>
              <a:rPr lang="en-US" sz="2000" b="1">
                <a:highlight>
                  <a:srgbClr val="FFFF00"/>
                </a:highlight>
                <a:latin typeface="Verdana"/>
                <a:ea typeface="Verdana"/>
                <a:cs typeface="Verdana"/>
                <a:sym typeface="Verdana"/>
              </a:rPr>
              <a:t>Pages 48 - 50</a:t>
            </a:r>
            <a:endParaRPr sz="2000" b="1">
              <a:highlight>
                <a:srgbClr val="FFFF00"/>
              </a:highlight>
              <a:latin typeface="Verdana"/>
              <a:ea typeface="Verdana"/>
              <a:cs typeface="Verdana"/>
              <a:sym typeface="Verdana"/>
            </a:endParaRPr>
          </a:p>
        </p:txBody>
      </p:sp>
      <p:grpSp>
        <p:nvGrpSpPr>
          <p:cNvPr id="630" name="Google Shape;630;p73" title="progress toward mastery"/>
          <p:cNvGrpSpPr/>
          <p:nvPr/>
        </p:nvGrpSpPr>
        <p:grpSpPr>
          <a:xfrm>
            <a:off x="2027507" y="5988300"/>
            <a:ext cx="5088985" cy="726900"/>
            <a:chOff x="1491" y="107978"/>
            <a:chExt cx="5088985" cy="726900"/>
          </a:xfrm>
        </p:grpSpPr>
        <p:sp>
          <p:nvSpPr>
            <p:cNvPr id="631" name="Google Shape;631;p73"/>
            <p:cNvSpPr/>
            <p:nvPr/>
          </p:nvSpPr>
          <p:spPr>
            <a:xfrm>
              <a:off x="1491" y="107978"/>
              <a:ext cx="1817400" cy="726900"/>
            </a:xfrm>
            <a:prstGeom prst="chevron">
              <a:avLst>
                <a:gd name="adj" fmla="val 50000"/>
              </a:avLst>
            </a:prstGeom>
            <a:solidFill>
              <a:srgbClr val="BBE0E3"/>
            </a:solidFill>
            <a:ln w="76200" cap="flat" cmpd="sng">
              <a:solidFill>
                <a:srgbClr val="0070C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73"/>
            <p:cNvSpPr txBox="1"/>
            <p:nvPr/>
          </p:nvSpPr>
          <p:spPr>
            <a:xfrm>
              <a:off x="365000" y="107978"/>
              <a:ext cx="1090500" cy="726900"/>
            </a:xfrm>
            <a:prstGeom prst="rect">
              <a:avLst/>
            </a:prstGeom>
            <a:noFill/>
            <a:ln>
              <a:noFill/>
            </a:ln>
          </p:spPr>
          <p:txBody>
            <a:bodyPr spcFirstLastPara="1" wrap="square" lIns="48000" tIns="16000" rIns="16000" bIns="16000"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Clear Learning Intentions</a:t>
              </a:r>
              <a:endParaRPr/>
            </a:p>
          </p:txBody>
        </p:sp>
        <p:sp>
          <p:nvSpPr>
            <p:cNvPr id="633" name="Google Shape;633;p73"/>
            <p:cNvSpPr/>
            <p:nvPr/>
          </p:nvSpPr>
          <p:spPr>
            <a:xfrm>
              <a:off x="1637284" y="107978"/>
              <a:ext cx="1817400" cy="726900"/>
            </a:xfrm>
            <a:prstGeom prst="chevron">
              <a:avLst>
                <a:gd name="adj" fmla="val 50000"/>
              </a:avLst>
            </a:prstGeom>
            <a:solidFill>
              <a:srgbClr val="BBE0E3"/>
            </a:solidFill>
            <a:ln w="25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73"/>
            <p:cNvSpPr txBox="1"/>
            <p:nvPr/>
          </p:nvSpPr>
          <p:spPr>
            <a:xfrm>
              <a:off x="2000793" y="107978"/>
              <a:ext cx="1090500" cy="726900"/>
            </a:xfrm>
            <a:prstGeom prst="rect">
              <a:avLst/>
            </a:prstGeom>
            <a:noFill/>
            <a:ln>
              <a:noFill/>
            </a:ln>
          </p:spPr>
          <p:txBody>
            <a:bodyPr spcFirstLastPara="1" wrap="square" lIns="48000" tIns="16000" rIns="16000" bIns="16000"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Rich Mathematical Tasks</a:t>
              </a:r>
              <a:endParaRPr/>
            </a:p>
          </p:txBody>
        </p:sp>
        <p:sp>
          <p:nvSpPr>
            <p:cNvPr id="635" name="Google Shape;635;p73"/>
            <p:cNvSpPr/>
            <p:nvPr/>
          </p:nvSpPr>
          <p:spPr>
            <a:xfrm>
              <a:off x="3273076" y="107978"/>
              <a:ext cx="1817400" cy="726900"/>
            </a:xfrm>
            <a:prstGeom prst="chevron">
              <a:avLst>
                <a:gd name="adj" fmla="val 50000"/>
              </a:avLst>
            </a:prstGeom>
            <a:solidFill>
              <a:srgbClr val="BBE0E3"/>
            </a:solidFill>
            <a:ln w="25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73"/>
            <p:cNvSpPr txBox="1"/>
            <p:nvPr/>
          </p:nvSpPr>
          <p:spPr>
            <a:xfrm>
              <a:off x="3636585" y="107978"/>
              <a:ext cx="1090500" cy="726900"/>
            </a:xfrm>
            <a:prstGeom prst="rect">
              <a:avLst/>
            </a:prstGeom>
            <a:noFill/>
            <a:ln>
              <a:noFill/>
            </a:ln>
          </p:spPr>
          <p:txBody>
            <a:bodyPr spcFirstLastPara="1" wrap="square" lIns="48000" tIns="16000" rIns="16000" bIns="16000"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US" sz="1200" b="0" i="0" u="none" strike="noStrike" cap="none" dirty="0">
                  <a:solidFill>
                    <a:srgbClr val="000000"/>
                  </a:solidFill>
                  <a:latin typeface="Arial"/>
                  <a:ea typeface="Arial"/>
                  <a:cs typeface="Arial"/>
                  <a:sym typeface="Arial"/>
                </a:rPr>
                <a:t>Progress Toward Mastery</a:t>
              </a:r>
              <a:endParaRPr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29"/>
                                        </p:tgtEl>
                                        <p:attrNameLst>
                                          <p:attrName>style.visibility</p:attrName>
                                        </p:attrNameLst>
                                      </p:cBhvr>
                                      <p:to>
                                        <p:strVal val="visible"/>
                                      </p:to>
                                    </p:set>
                                    <p:animEffect transition="in" filter="fade">
                                      <p:cBhvr>
                                        <p:cTn id="7" dur="1000"/>
                                        <p:tgtEl>
                                          <p:spTgt spid="6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sp>
        <p:nvSpPr>
          <p:cNvPr id="642" name="Google Shape;642;p74"/>
          <p:cNvSpPr txBox="1">
            <a:spLocks noGrp="1"/>
          </p:cNvSpPr>
          <p:nvPr>
            <p:ph type="title"/>
          </p:nvPr>
        </p:nvSpPr>
        <p:spPr>
          <a:xfrm>
            <a:off x="38100" y="867575"/>
            <a:ext cx="90678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b="1" dirty="0">
                <a:latin typeface="Verdana"/>
                <a:ea typeface="Verdana"/>
                <a:cs typeface="Verdana"/>
                <a:sym typeface="Verdana"/>
              </a:rPr>
              <a:t>Grouping Activity – </a:t>
            </a:r>
            <a:br>
              <a:rPr lang="en-US" b="1" dirty="0">
                <a:latin typeface="Verdana"/>
                <a:ea typeface="Verdana"/>
                <a:cs typeface="Verdana"/>
                <a:sym typeface="Verdana"/>
              </a:rPr>
            </a:br>
            <a:r>
              <a:rPr lang="en-US" b="1" dirty="0">
                <a:latin typeface="Verdana"/>
                <a:ea typeface="Verdana"/>
                <a:cs typeface="Verdana"/>
                <a:sym typeface="Verdana"/>
              </a:rPr>
              <a:t>How Many Fingers? </a:t>
            </a:r>
            <a:endParaRPr b="1" dirty="0">
              <a:latin typeface="Verdana"/>
              <a:ea typeface="Verdana"/>
              <a:cs typeface="Verdana"/>
              <a:sym typeface="Verdana"/>
            </a:endParaRPr>
          </a:p>
          <a:p>
            <a:pPr marL="0" lvl="0" indent="0" algn="ctr" rtl="0">
              <a:spcBef>
                <a:spcPts val="0"/>
              </a:spcBef>
              <a:spcAft>
                <a:spcPts val="0"/>
              </a:spcAft>
              <a:buNone/>
            </a:pPr>
            <a:r>
              <a:rPr lang="en-US" b="1" dirty="0">
                <a:latin typeface="Verdana"/>
                <a:ea typeface="Verdana"/>
                <a:cs typeface="Verdana"/>
                <a:sym typeface="Verdana"/>
              </a:rPr>
              <a:t>(No more than 4 to a group)</a:t>
            </a:r>
            <a:endParaRPr b="1" dirty="0">
              <a:latin typeface="Verdana"/>
              <a:ea typeface="Verdana"/>
              <a:cs typeface="Verdana"/>
              <a:sym typeface="Verdana"/>
            </a:endParaRPr>
          </a:p>
        </p:txBody>
      </p:sp>
      <p:sp>
        <p:nvSpPr>
          <p:cNvPr id="643" name="Google Shape;643;p74"/>
          <p:cNvSpPr txBox="1">
            <a:spLocks noGrp="1"/>
          </p:cNvSpPr>
          <p:nvPr>
            <p:ph type="body" idx="1"/>
          </p:nvPr>
        </p:nvSpPr>
        <p:spPr>
          <a:xfrm>
            <a:off x="342900" y="2393600"/>
            <a:ext cx="8458200" cy="3352800"/>
          </a:xfrm>
          <a:prstGeom prst="rect">
            <a:avLst/>
          </a:prstGeom>
          <a:noFill/>
          <a:ln>
            <a:noFill/>
          </a:ln>
        </p:spPr>
        <p:txBody>
          <a:bodyPr spcFirstLastPara="1" wrap="square" lIns="91425" tIns="45700" rIns="91425" bIns="45700" anchor="t" anchorCtr="0">
            <a:noAutofit/>
          </a:bodyPr>
          <a:lstStyle/>
          <a:p>
            <a:pPr marL="342900" lvl="0" indent="-266700" algn="l" rtl="0">
              <a:spcBef>
                <a:spcPts val="0"/>
              </a:spcBef>
              <a:spcAft>
                <a:spcPts val="0"/>
              </a:spcAft>
              <a:buClr>
                <a:schemeClr val="dk1"/>
              </a:buClr>
              <a:buSzPts val="2000"/>
              <a:buFont typeface="Calibri"/>
              <a:buChar char="•"/>
            </a:pPr>
            <a:r>
              <a:rPr lang="en-US" sz="2000" b="1">
                <a:latin typeface="Verdana"/>
                <a:ea typeface="Verdana"/>
                <a:cs typeface="Verdana"/>
                <a:sym typeface="Verdana"/>
              </a:rPr>
              <a:t>Algebra I</a:t>
            </a:r>
            <a:r>
              <a:rPr lang="en-US" sz="2000">
                <a:latin typeface="Verdana"/>
                <a:ea typeface="Verdana"/>
                <a:cs typeface="Verdana"/>
                <a:sym typeface="Verdana"/>
              </a:rPr>
              <a:t> - Hold up 1 finger and find a group member with the same number </a:t>
            </a:r>
            <a:endParaRPr sz="2000">
              <a:latin typeface="Verdana"/>
              <a:ea typeface="Verdana"/>
              <a:cs typeface="Verdana"/>
              <a:sym typeface="Verdana"/>
            </a:endParaRPr>
          </a:p>
          <a:p>
            <a:pPr marL="342900" lvl="0" indent="0" algn="l" rtl="0">
              <a:spcBef>
                <a:spcPts val="0"/>
              </a:spcBef>
              <a:spcAft>
                <a:spcPts val="0"/>
              </a:spcAft>
              <a:buNone/>
            </a:pPr>
            <a:endParaRPr sz="2000">
              <a:latin typeface="Verdana"/>
              <a:ea typeface="Verdana"/>
              <a:cs typeface="Verdana"/>
              <a:sym typeface="Verdana"/>
            </a:endParaRPr>
          </a:p>
          <a:p>
            <a:pPr marL="342900" lvl="0" indent="-266700" algn="l" rtl="0">
              <a:spcBef>
                <a:spcPts val="640"/>
              </a:spcBef>
              <a:spcAft>
                <a:spcPts val="0"/>
              </a:spcAft>
              <a:buClr>
                <a:schemeClr val="dk1"/>
              </a:buClr>
              <a:buSzPts val="2000"/>
              <a:buFont typeface="Calibri"/>
              <a:buChar char="•"/>
            </a:pPr>
            <a:r>
              <a:rPr lang="en-US" sz="2000" b="1">
                <a:latin typeface="Verdana"/>
                <a:ea typeface="Verdana"/>
                <a:cs typeface="Verdana"/>
                <a:sym typeface="Verdana"/>
              </a:rPr>
              <a:t>Algebra II - </a:t>
            </a:r>
            <a:r>
              <a:rPr lang="en-US" sz="2000">
                <a:latin typeface="Verdana"/>
                <a:ea typeface="Verdana"/>
                <a:cs typeface="Verdana"/>
                <a:sym typeface="Verdana"/>
              </a:rPr>
              <a:t>Hold up 2 fingers and and find a group member with the same number </a:t>
            </a:r>
            <a:endParaRPr sz="2000">
              <a:latin typeface="Verdana"/>
              <a:ea typeface="Verdana"/>
              <a:cs typeface="Verdana"/>
              <a:sym typeface="Verdana"/>
            </a:endParaRPr>
          </a:p>
          <a:p>
            <a:pPr marL="342900" lvl="0" indent="0" algn="l" rtl="0">
              <a:spcBef>
                <a:spcPts val="640"/>
              </a:spcBef>
              <a:spcAft>
                <a:spcPts val="0"/>
              </a:spcAft>
              <a:buNone/>
            </a:pPr>
            <a:endParaRPr sz="2000">
              <a:latin typeface="Verdana"/>
              <a:ea typeface="Verdana"/>
              <a:cs typeface="Verdana"/>
              <a:sym typeface="Verdana"/>
            </a:endParaRPr>
          </a:p>
          <a:p>
            <a:pPr marL="342900" lvl="0" indent="-266700" algn="l" rtl="0">
              <a:spcBef>
                <a:spcPts val="640"/>
              </a:spcBef>
              <a:spcAft>
                <a:spcPts val="0"/>
              </a:spcAft>
              <a:buClr>
                <a:schemeClr val="dk1"/>
              </a:buClr>
              <a:buSzPts val="2000"/>
              <a:buFont typeface="Calibri"/>
              <a:buChar char="•"/>
            </a:pPr>
            <a:r>
              <a:rPr lang="en-US" sz="2000" b="1">
                <a:latin typeface="Verdana"/>
                <a:ea typeface="Verdana"/>
                <a:cs typeface="Verdana"/>
                <a:sym typeface="Verdana"/>
              </a:rPr>
              <a:t>Geometry - </a:t>
            </a:r>
            <a:r>
              <a:rPr lang="en-US" sz="2000">
                <a:latin typeface="Verdana"/>
                <a:ea typeface="Verdana"/>
                <a:cs typeface="Verdana"/>
                <a:sym typeface="Verdana"/>
              </a:rPr>
              <a:t>Hold up 3 fingers and and find a group member with the same number  </a:t>
            </a:r>
            <a:endParaRPr sz="2000">
              <a:latin typeface="Verdana"/>
              <a:ea typeface="Verdana"/>
              <a:cs typeface="Verdana"/>
              <a:sym typeface="Verdana"/>
            </a:endParaRPr>
          </a:p>
        </p:txBody>
      </p:sp>
      <p:sp>
        <p:nvSpPr>
          <p:cNvPr id="644" name="Google Shape;644;p74"/>
          <p:cNvSpPr txBox="1">
            <a:spLocks noGrp="1"/>
          </p:cNvSpPr>
          <p:nvPr>
            <p:ph type="sldNum" idx="12"/>
          </p:nvPr>
        </p:nvSpPr>
        <p:spPr>
          <a:xfrm>
            <a:off x="6858000" y="6477000"/>
            <a:ext cx="2133600" cy="4764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37</a:t>
            </a:fld>
            <a:endParaRPr/>
          </a:p>
        </p:txBody>
      </p:sp>
      <p:pic>
        <p:nvPicPr>
          <p:cNvPr id="645" name="Google Shape;645;p74" title="fingers"/>
          <p:cNvPicPr preferRelativeResize="0"/>
          <p:nvPr/>
        </p:nvPicPr>
        <p:blipFill>
          <a:blip r:embed="rId3">
            <a:alphaModFix/>
          </a:blip>
          <a:stretch>
            <a:fillRect/>
          </a:stretch>
        </p:blipFill>
        <p:spPr>
          <a:xfrm>
            <a:off x="3669212" y="5265275"/>
            <a:ext cx="1805575" cy="1449925"/>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50"/>
        <p:cNvGrpSpPr/>
        <p:nvPr/>
      </p:nvGrpSpPr>
      <p:grpSpPr>
        <a:xfrm>
          <a:off x="0" y="0"/>
          <a:ext cx="0" cy="0"/>
          <a:chOff x="0" y="0"/>
          <a:chExt cx="0" cy="0"/>
        </a:xfrm>
      </p:grpSpPr>
      <p:sp>
        <p:nvSpPr>
          <p:cNvPr id="651" name="Google Shape;651;p75"/>
          <p:cNvSpPr txBox="1">
            <a:spLocks noGrp="1"/>
          </p:cNvSpPr>
          <p:nvPr>
            <p:ph type="title"/>
          </p:nvPr>
        </p:nvSpPr>
        <p:spPr>
          <a:xfrm>
            <a:off x="224080" y="743702"/>
            <a:ext cx="90678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b="1" dirty="0">
                <a:latin typeface="Verdana"/>
                <a:ea typeface="Verdana"/>
                <a:cs typeface="Verdana"/>
                <a:sym typeface="Verdana"/>
              </a:rPr>
              <a:t>Create Learning Intentions </a:t>
            </a:r>
            <a:endParaRPr b="1" dirty="0">
              <a:latin typeface="Verdana"/>
              <a:ea typeface="Verdana"/>
              <a:cs typeface="Verdana"/>
              <a:sym typeface="Verdana"/>
            </a:endParaRPr>
          </a:p>
          <a:p>
            <a:pPr marL="0" lvl="0" indent="0" algn="l" rtl="0">
              <a:spcBef>
                <a:spcPts val="0"/>
              </a:spcBef>
              <a:spcAft>
                <a:spcPts val="0"/>
              </a:spcAft>
              <a:buNone/>
            </a:pPr>
            <a:r>
              <a:rPr lang="en-US" b="1" dirty="0">
                <a:latin typeface="Verdana"/>
                <a:ea typeface="Verdana"/>
                <a:cs typeface="Verdana"/>
                <a:sym typeface="Verdana"/>
              </a:rPr>
              <a:t>and Success Criteria for a Task...</a:t>
            </a:r>
            <a:endParaRPr b="1" dirty="0">
              <a:latin typeface="Verdana"/>
              <a:ea typeface="Verdana"/>
              <a:cs typeface="Verdana"/>
              <a:sym typeface="Verdana"/>
            </a:endParaRPr>
          </a:p>
        </p:txBody>
      </p:sp>
      <p:sp>
        <p:nvSpPr>
          <p:cNvPr id="652" name="Google Shape;652;p75"/>
          <p:cNvSpPr txBox="1">
            <a:spLocks noGrp="1"/>
          </p:cNvSpPr>
          <p:nvPr>
            <p:ph type="body" idx="1"/>
          </p:nvPr>
        </p:nvSpPr>
        <p:spPr>
          <a:xfrm>
            <a:off x="342900" y="2059650"/>
            <a:ext cx="8458200" cy="3352800"/>
          </a:xfrm>
          <a:prstGeom prst="rect">
            <a:avLst/>
          </a:prstGeom>
          <a:noFill/>
          <a:ln>
            <a:noFill/>
          </a:ln>
        </p:spPr>
        <p:txBody>
          <a:bodyPr spcFirstLastPara="1" wrap="square" lIns="91425" tIns="45700" rIns="91425" bIns="45700" anchor="t" anchorCtr="0">
            <a:noAutofit/>
          </a:bodyPr>
          <a:lstStyle/>
          <a:p>
            <a:pPr marL="342900" lvl="0" indent="-266700" algn="l" rtl="0">
              <a:spcBef>
                <a:spcPts val="0"/>
              </a:spcBef>
              <a:spcAft>
                <a:spcPts val="0"/>
              </a:spcAft>
              <a:buClr>
                <a:schemeClr val="dk1"/>
              </a:buClr>
              <a:buSzPts val="2000"/>
              <a:buFont typeface="Calibri"/>
              <a:buChar char="•"/>
            </a:pPr>
            <a:r>
              <a:rPr lang="en-US" sz="2400" b="1" dirty="0">
                <a:latin typeface="Verdana"/>
                <a:ea typeface="Verdana"/>
                <a:cs typeface="Verdana"/>
                <a:sym typeface="Verdana"/>
              </a:rPr>
              <a:t>Algebra I</a:t>
            </a:r>
            <a:r>
              <a:rPr lang="en-US" sz="2400" dirty="0">
                <a:latin typeface="Verdana"/>
                <a:ea typeface="Verdana"/>
                <a:cs typeface="Verdana"/>
                <a:sym typeface="Verdana"/>
              </a:rPr>
              <a:t> - Solving a system of linear equations</a:t>
            </a:r>
            <a:endParaRPr sz="2400" dirty="0">
              <a:latin typeface="Verdana"/>
              <a:ea typeface="Verdana"/>
              <a:cs typeface="Verdana"/>
              <a:sym typeface="Verdana"/>
            </a:endParaRPr>
          </a:p>
          <a:p>
            <a:pPr marL="342900" lvl="0" indent="0" algn="l" rtl="0">
              <a:spcBef>
                <a:spcPts val="0"/>
              </a:spcBef>
              <a:spcAft>
                <a:spcPts val="0"/>
              </a:spcAft>
              <a:buNone/>
            </a:pPr>
            <a:endParaRPr sz="2400" dirty="0">
              <a:latin typeface="Verdana"/>
              <a:ea typeface="Verdana"/>
              <a:cs typeface="Verdana"/>
              <a:sym typeface="Verdana"/>
            </a:endParaRPr>
          </a:p>
          <a:p>
            <a:pPr marL="342900" lvl="0" indent="-266700" algn="l" rtl="0">
              <a:spcBef>
                <a:spcPts val="640"/>
              </a:spcBef>
              <a:spcAft>
                <a:spcPts val="0"/>
              </a:spcAft>
              <a:buClr>
                <a:schemeClr val="dk1"/>
              </a:buClr>
              <a:buSzPts val="2000"/>
              <a:buFont typeface="Calibri"/>
              <a:buChar char="•"/>
            </a:pPr>
            <a:r>
              <a:rPr lang="en-US" sz="2400" b="1" dirty="0">
                <a:latin typeface="Verdana"/>
                <a:ea typeface="Verdana"/>
                <a:cs typeface="Verdana"/>
                <a:sym typeface="Verdana"/>
              </a:rPr>
              <a:t>Algebra II - </a:t>
            </a:r>
            <a:r>
              <a:rPr lang="en-US" sz="2400" dirty="0">
                <a:latin typeface="Verdana"/>
                <a:ea typeface="Verdana"/>
                <a:cs typeface="Verdana"/>
                <a:sym typeface="Verdana"/>
              </a:rPr>
              <a:t>Characteristics of functions with a focus on quadratics and modeling</a:t>
            </a:r>
            <a:endParaRPr sz="2400" dirty="0">
              <a:latin typeface="Verdana"/>
              <a:ea typeface="Verdana"/>
              <a:cs typeface="Verdana"/>
              <a:sym typeface="Verdana"/>
            </a:endParaRPr>
          </a:p>
          <a:p>
            <a:pPr marL="342900" lvl="0" indent="0" algn="l" rtl="0">
              <a:spcBef>
                <a:spcPts val="640"/>
              </a:spcBef>
              <a:spcAft>
                <a:spcPts val="0"/>
              </a:spcAft>
              <a:buNone/>
            </a:pPr>
            <a:endParaRPr sz="2400" dirty="0">
              <a:latin typeface="Verdana"/>
              <a:ea typeface="Verdana"/>
              <a:cs typeface="Verdana"/>
              <a:sym typeface="Verdana"/>
            </a:endParaRPr>
          </a:p>
          <a:p>
            <a:pPr marL="342900" lvl="0" indent="-266700" algn="l" rtl="0">
              <a:spcBef>
                <a:spcPts val="640"/>
              </a:spcBef>
              <a:spcAft>
                <a:spcPts val="0"/>
              </a:spcAft>
              <a:buClr>
                <a:schemeClr val="dk1"/>
              </a:buClr>
              <a:buSzPts val="2000"/>
              <a:buFont typeface="Calibri"/>
              <a:buChar char="•"/>
            </a:pPr>
            <a:r>
              <a:rPr lang="en-US" sz="2400" b="1" dirty="0">
                <a:latin typeface="Verdana"/>
                <a:ea typeface="Verdana"/>
                <a:cs typeface="Verdana"/>
                <a:sym typeface="Verdana"/>
              </a:rPr>
              <a:t>Geometry - </a:t>
            </a:r>
            <a:r>
              <a:rPr lang="en-US" sz="2400" dirty="0">
                <a:latin typeface="Verdana"/>
                <a:ea typeface="Verdana"/>
                <a:cs typeface="Verdana"/>
                <a:sym typeface="Verdana"/>
              </a:rPr>
              <a:t>Applications of right triangles</a:t>
            </a:r>
            <a:endParaRPr sz="2400" dirty="0">
              <a:latin typeface="Verdana"/>
              <a:ea typeface="Verdana"/>
              <a:cs typeface="Verdana"/>
              <a:sym typeface="Verdana"/>
            </a:endParaRPr>
          </a:p>
        </p:txBody>
      </p:sp>
      <p:sp>
        <p:nvSpPr>
          <p:cNvPr id="653" name="Google Shape;653;p75"/>
          <p:cNvSpPr txBox="1">
            <a:spLocks noGrp="1"/>
          </p:cNvSpPr>
          <p:nvPr>
            <p:ph type="sldNum" idx="12"/>
          </p:nvPr>
        </p:nvSpPr>
        <p:spPr>
          <a:xfrm>
            <a:off x="6858000" y="6477000"/>
            <a:ext cx="2133600" cy="4764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38</a:t>
            </a:fld>
            <a:endParaRPr/>
          </a:p>
        </p:txBody>
      </p:sp>
      <p:grpSp>
        <p:nvGrpSpPr>
          <p:cNvPr id="654" name="Google Shape;654;p75" title="progress toward mastery"/>
          <p:cNvGrpSpPr/>
          <p:nvPr/>
        </p:nvGrpSpPr>
        <p:grpSpPr>
          <a:xfrm>
            <a:off x="2027507" y="5750100"/>
            <a:ext cx="5088985" cy="726900"/>
            <a:chOff x="1491" y="107978"/>
            <a:chExt cx="5088985" cy="726900"/>
          </a:xfrm>
        </p:grpSpPr>
        <p:sp>
          <p:nvSpPr>
            <p:cNvPr id="655" name="Google Shape;655;p75"/>
            <p:cNvSpPr/>
            <p:nvPr/>
          </p:nvSpPr>
          <p:spPr>
            <a:xfrm>
              <a:off x="1491" y="107978"/>
              <a:ext cx="1817400" cy="726900"/>
            </a:xfrm>
            <a:prstGeom prst="chevron">
              <a:avLst>
                <a:gd name="adj" fmla="val 50000"/>
              </a:avLst>
            </a:prstGeom>
            <a:solidFill>
              <a:srgbClr val="BBE0E3"/>
            </a:solidFill>
            <a:ln w="76200" cap="flat" cmpd="sng">
              <a:solidFill>
                <a:srgbClr val="0070C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75"/>
            <p:cNvSpPr txBox="1"/>
            <p:nvPr/>
          </p:nvSpPr>
          <p:spPr>
            <a:xfrm>
              <a:off x="365000" y="107978"/>
              <a:ext cx="1090500" cy="726900"/>
            </a:xfrm>
            <a:prstGeom prst="rect">
              <a:avLst/>
            </a:prstGeom>
            <a:noFill/>
            <a:ln>
              <a:noFill/>
            </a:ln>
          </p:spPr>
          <p:txBody>
            <a:bodyPr spcFirstLastPara="1" wrap="square" lIns="48000" tIns="16000" rIns="16000" bIns="16000"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Clear Learning Intentions</a:t>
              </a:r>
              <a:endParaRPr/>
            </a:p>
          </p:txBody>
        </p:sp>
        <p:sp>
          <p:nvSpPr>
            <p:cNvPr id="657" name="Google Shape;657;p75"/>
            <p:cNvSpPr/>
            <p:nvPr/>
          </p:nvSpPr>
          <p:spPr>
            <a:xfrm>
              <a:off x="1637284" y="107978"/>
              <a:ext cx="1817400" cy="726900"/>
            </a:xfrm>
            <a:prstGeom prst="chevron">
              <a:avLst>
                <a:gd name="adj" fmla="val 50000"/>
              </a:avLst>
            </a:prstGeom>
            <a:solidFill>
              <a:srgbClr val="BBE0E3"/>
            </a:solidFill>
            <a:ln w="25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75"/>
            <p:cNvSpPr txBox="1"/>
            <p:nvPr/>
          </p:nvSpPr>
          <p:spPr>
            <a:xfrm>
              <a:off x="2000793" y="107978"/>
              <a:ext cx="1090500" cy="726900"/>
            </a:xfrm>
            <a:prstGeom prst="rect">
              <a:avLst/>
            </a:prstGeom>
            <a:noFill/>
            <a:ln>
              <a:noFill/>
            </a:ln>
          </p:spPr>
          <p:txBody>
            <a:bodyPr spcFirstLastPara="1" wrap="square" lIns="48000" tIns="16000" rIns="16000" bIns="16000"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Rich Mathematical Tasks</a:t>
              </a:r>
              <a:endParaRPr/>
            </a:p>
          </p:txBody>
        </p:sp>
        <p:sp>
          <p:nvSpPr>
            <p:cNvPr id="659" name="Google Shape;659;p75"/>
            <p:cNvSpPr/>
            <p:nvPr/>
          </p:nvSpPr>
          <p:spPr>
            <a:xfrm>
              <a:off x="3273076" y="107978"/>
              <a:ext cx="1817400" cy="726900"/>
            </a:xfrm>
            <a:prstGeom prst="chevron">
              <a:avLst>
                <a:gd name="adj" fmla="val 50000"/>
              </a:avLst>
            </a:prstGeom>
            <a:solidFill>
              <a:srgbClr val="BBE0E3"/>
            </a:solidFill>
            <a:ln w="25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75"/>
            <p:cNvSpPr txBox="1"/>
            <p:nvPr/>
          </p:nvSpPr>
          <p:spPr>
            <a:xfrm>
              <a:off x="3636585" y="107978"/>
              <a:ext cx="1090500" cy="726900"/>
            </a:xfrm>
            <a:prstGeom prst="rect">
              <a:avLst/>
            </a:prstGeom>
            <a:noFill/>
            <a:ln>
              <a:noFill/>
            </a:ln>
          </p:spPr>
          <p:txBody>
            <a:bodyPr spcFirstLastPara="1" wrap="square" lIns="48000" tIns="16000" rIns="16000" bIns="16000"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Progress Toward Mastery</a:t>
              </a:r>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80"/>
        <p:cNvGrpSpPr/>
        <p:nvPr/>
      </p:nvGrpSpPr>
      <p:grpSpPr>
        <a:xfrm>
          <a:off x="0" y="0"/>
          <a:ext cx="0" cy="0"/>
          <a:chOff x="0" y="0"/>
          <a:chExt cx="0" cy="0"/>
        </a:xfrm>
      </p:grpSpPr>
      <p:sp>
        <p:nvSpPr>
          <p:cNvPr id="681" name="Google Shape;681;p77"/>
          <p:cNvSpPr txBox="1">
            <a:spLocks noGrp="1"/>
          </p:cNvSpPr>
          <p:nvPr>
            <p:ph type="title"/>
          </p:nvPr>
        </p:nvSpPr>
        <p:spPr>
          <a:xfrm>
            <a:off x="313841" y="743702"/>
            <a:ext cx="90678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b="1" dirty="0">
                <a:latin typeface="Verdana"/>
                <a:ea typeface="Verdana"/>
                <a:cs typeface="Verdana"/>
                <a:sym typeface="Verdana"/>
              </a:rPr>
              <a:t>Does the Task Match?</a:t>
            </a:r>
            <a:endParaRPr b="1" dirty="0">
              <a:latin typeface="Verdana"/>
              <a:ea typeface="Verdana"/>
              <a:cs typeface="Verdana"/>
              <a:sym typeface="Verdana"/>
            </a:endParaRPr>
          </a:p>
        </p:txBody>
      </p:sp>
      <p:sp>
        <p:nvSpPr>
          <p:cNvPr id="682" name="Google Shape;682;p77"/>
          <p:cNvSpPr txBox="1">
            <a:spLocks noGrp="1"/>
          </p:cNvSpPr>
          <p:nvPr>
            <p:ph type="body" idx="1"/>
          </p:nvPr>
        </p:nvSpPr>
        <p:spPr>
          <a:xfrm>
            <a:off x="313841" y="1876502"/>
            <a:ext cx="8458200" cy="3352800"/>
          </a:xfrm>
          <a:prstGeom prst="rect">
            <a:avLst/>
          </a:prstGeom>
          <a:noFill/>
          <a:ln>
            <a:noFill/>
          </a:ln>
        </p:spPr>
        <p:txBody>
          <a:bodyPr spcFirstLastPara="1" wrap="square" lIns="91425" tIns="45700" rIns="91425" bIns="45700" anchor="t" anchorCtr="0">
            <a:noAutofit/>
          </a:bodyPr>
          <a:lstStyle/>
          <a:p>
            <a:pPr marL="342900" indent="-342900"/>
            <a:r>
              <a:rPr lang="en-US" sz="2400" dirty="0">
                <a:latin typeface="Verdana"/>
                <a:ea typeface="Verdana"/>
                <a:cs typeface="Verdana"/>
                <a:sym typeface="Verdana"/>
              </a:rPr>
              <a:t>Read the task for your content and compare to the Learning Intentions and Success Criteria your group created.</a:t>
            </a:r>
            <a:endParaRPr sz="2400" dirty="0">
              <a:latin typeface="Verdana"/>
              <a:ea typeface="Verdana"/>
              <a:cs typeface="Verdana"/>
              <a:sym typeface="Verdana"/>
            </a:endParaRPr>
          </a:p>
          <a:p>
            <a:pPr marL="342900" indent="-342900"/>
            <a:endParaRPr sz="2400" dirty="0">
              <a:latin typeface="Verdana"/>
              <a:ea typeface="Verdana"/>
              <a:cs typeface="Verdana"/>
              <a:sym typeface="Verdana"/>
            </a:endParaRPr>
          </a:p>
          <a:p>
            <a:pPr marL="342900" indent="-342900"/>
            <a:r>
              <a:rPr lang="en-US" sz="2400" dirty="0">
                <a:latin typeface="Verdana"/>
                <a:ea typeface="Verdana"/>
                <a:cs typeface="Verdana"/>
                <a:sym typeface="Verdana"/>
              </a:rPr>
              <a:t>Does the task satisfy your Learning Intentions?</a:t>
            </a:r>
            <a:endParaRPr sz="2000" dirty="0">
              <a:latin typeface="Verdana"/>
              <a:ea typeface="Verdana"/>
              <a:cs typeface="Verdana"/>
              <a:sym typeface="Verdana"/>
            </a:endParaRPr>
          </a:p>
        </p:txBody>
      </p:sp>
      <p:sp>
        <p:nvSpPr>
          <p:cNvPr id="683" name="Google Shape;683;p77"/>
          <p:cNvSpPr txBox="1">
            <a:spLocks noGrp="1"/>
          </p:cNvSpPr>
          <p:nvPr>
            <p:ph type="sldNum" idx="12"/>
          </p:nvPr>
        </p:nvSpPr>
        <p:spPr>
          <a:xfrm>
            <a:off x="6858000" y="6477000"/>
            <a:ext cx="2133600" cy="4764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39</a:t>
            </a:fld>
            <a:endParaRPr/>
          </a:p>
        </p:txBody>
      </p:sp>
      <p:grpSp>
        <p:nvGrpSpPr>
          <p:cNvPr id="684" name="Google Shape;684;p77" title="progress toward mastery"/>
          <p:cNvGrpSpPr/>
          <p:nvPr/>
        </p:nvGrpSpPr>
        <p:grpSpPr>
          <a:xfrm>
            <a:off x="1998448" y="5750100"/>
            <a:ext cx="5088985" cy="726900"/>
            <a:chOff x="1491" y="107978"/>
            <a:chExt cx="5088985" cy="726900"/>
          </a:xfrm>
        </p:grpSpPr>
        <p:sp>
          <p:nvSpPr>
            <p:cNvPr id="685" name="Google Shape;685;p77"/>
            <p:cNvSpPr/>
            <p:nvPr/>
          </p:nvSpPr>
          <p:spPr>
            <a:xfrm>
              <a:off x="1491" y="107978"/>
              <a:ext cx="1817400" cy="726900"/>
            </a:xfrm>
            <a:prstGeom prst="chevron">
              <a:avLst>
                <a:gd name="adj" fmla="val 50000"/>
              </a:avLst>
            </a:prstGeom>
            <a:solidFill>
              <a:srgbClr val="BBE0E3"/>
            </a:solidFill>
            <a:ln w="76200" cap="flat" cmpd="sng">
              <a:solidFill>
                <a:srgbClr val="0070C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77"/>
            <p:cNvSpPr txBox="1"/>
            <p:nvPr/>
          </p:nvSpPr>
          <p:spPr>
            <a:xfrm>
              <a:off x="365000" y="107978"/>
              <a:ext cx="1090500" cy="726900"/>
            </a:xfrm>
            <a:prstGeom prst="rect">
              <a:avLst/>
            </a:prstGeom>
            <a:noFill/>
            <a:ln>
              <a:noFill/>
            </a:ln>
          </p:spPr>
          <p:txBody>
            <a:bodyPr spcFirstLastPara="1" wrap="square" lIns="48000" tIns="16000" rIns="16000" bIns="16000"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Clear Learning Intentions</a:t>
              </a:r>
              <a:endParaRPr/>
            </a:p>
          </p:txBody>
        </p:sp>
        <p:sp>
          <p:nvSpPr>
            <p:cNvPr id="687" name="Google Shape;687;p77"/>
            <p:cNvSpPr/>
            <p:nvPr/>
          </p:nvSpPr>
          <p:spPr>
            <a:xfrm>
              <a:off x="1637284" y="107978"/>
              <a:ext cx="1817400" cy="726900"/>
            </a:xfrm>
            <a:prstGeom prst="chevron">
              <a:avLst>
                <a:gd name="adj" fmla="val 50000"/>
              </a:avLst>
            </a:prstGeom>
            <a:solidFill>
              <a:srgbClr val="BBE0E3"/>
            </a:solidFill>
            <a:ln w="25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77"/>
            <p:cNvSpPr txBox="1"/>
            <p:nvPr/>
          </p:nvSpPr>
          <p:spPr>
            <a:xfrm>
              <a:off x="2000793" y="107978"/>
              <a:ext cx="1090500" cy="726900"/>
            </a:xfrm>
            <a:prstGeom prst="rect">
              <a:avLst/>
            </a:prstGeom>
            <a:noFill/>
            <a:ln>
              <a:noFill/>
            </a:ln>
          </p:spPr>
          <p:txBody>
            <a:bodyPr spcFirstLastPara="1" wrap="square" lIns="48000" tIns="16000" rIns="16000" bIns="16000"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Rich Mathematical Tasks</a:t>
              </a:r>
              <a:endParaRPr/>
            </a:p>
          </p:txBody>
        </p:sp>
        <p:sp>
          <p:nvSpPr>
            <p:cNvPr id="689" name="Google Shape;689;p77"/>
            <p:cNvSpPr/>
            <p:nvPr/>
          </p:nvSpPr>
          <p:spPr>
            <a:xfrm>
              <a:off x="3273076" y="107978"/>
              <a:ext cx="1817400" cy="726900"/>
            </a:xfrm>
            <a:prstGeom prst="chevron">
              <a:avLst>
                <a:gd name="adj" fmla="val 50000"/>
              </a:avLst>
            </a:prstGeom>
            <a:solidFill>
              <a:srgbClr val="BBE0E3"/>
            </a:solidFill>
            <a:ln w="25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77"/>
            <p:cNvSpPr txBox="1"/>
            <p:nvPr/>
          </p:nvSpPr>
          <p:spPr>
            <a:xfrm>
              <a:off x="3636585" y="107978"/>
              <a:ext cx="1090500" cy="726900"/>
            </a:xfrm>
            <a:prstGeom prst="rect">
              <a:avLst/>
            </a:prstGeom>
            <a:noFill/>
            <a:ln>
              <a:noFill/>
            </a:ln>
          </p:spPr>
          <p:txBody>
            <a:bodyPr spcFirstLastPara="1" wrap="square" lIns="48000" tIns="16000" rIns="16000" bIns="16000"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Progress Toward Mastery</a:t>
              </a: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871706" y="6476763"/>
            <a:ext cx="2133600" cy="476251"/>
          </a:xfrm>
        </p:spPr>
        <p:txBody>
          <a:bodyPr/>
          <a:lstStyle/>
          <a:p>
            <a:fld id="{0E35F3BA-FE8B-4E36-87EF-206F94BD42EB}" type="slidenum">
              <a:rPr lang="en-US" smtClean="0"/>
              <a:pPr/>
              <a:t>4</a:t>
            </a:fld>
            <a:endParaRPr lang="en-US" dirty="0"/>
          </a:p>
        </p:txBody>
      </p:sp>
      <p:sp>
        <p:nvSpPr>
          <p:cNvPr id="2" name="Title 1"/>
          <p:cNvSpPr>
            <a:spLocks noGrp="1"/>
          </p:cNvSpPr>
          <p:nvPr>
            <p:ph type="title" idx="4294967295"/>
          </p:nvPr>
        </p:nvSpPr>
        <p:spPr>
          <a:xfrm>
            <a:off x="0" y="460093"/>
            <a:ext cx="9002622" cy="775694"/>
          </a:xfrm>
        </p:spPr>
        <p:txBody>
          <a:bodyPr>
            <a:noAutofit/>
          </a:bodyPr>
          <a:lstStyle/>
          <a:p>
            <a:pPr algn="ctr"/>
            <a:r>
              <a:rPr lang="en-US" altLang="en-US" sz="3200" b="1" dirty="0">
                <a:latin typeface="Verdana" panose="020B0604030504040204" pitchFamily="34" charset="0"/>
                <a:ea typeface="Verdana" panose="020B0604030504040204" pitchFamily="34" charset="0"/>
                <a:cs typeface="Verdana" panose="020B0604030504040204" pitchFamily="34" charset="0"/>
              </a:rPr>
              <a:t>Focus of 2019 Mathematics Institutes</a:t>
            </a:r>
            <a:endParaRPr lang="en-US" sz="3200" b="1" i="1" dirty="0">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5" name="Content Placeholder 4" title="Establish Goals"/>
          <p:cNvGraphicFramePr>
            <a:graphicFrameLocks noGrp="1"/>
          </p:cNvGraphicFramePr>
          <p:nvPr>
            <p:ph idx="4294967295"/>
            <p:extLst/>
          </p:nvPr>
        </p:nvGraphicFramePr>
        <p:xfrm>
          <a:off x="2852307" y="1085257"/>
          <a:ext cx="3276600" cy="855088"/>
        </p:xfrm>
        <a:graphic>
          <a:graphicData uri="http://schemas.openxmlformats.org/drawingml/2006/table">
            <a:tbl>
              <a:tblPr firstRow="1" firstCol="1" bandRow="1"/>
              <a:tblGrid>
                <a:gridCol w="3276600">
                  <a:extLst>
                    <a:ext uri="{9D8B030D-6E8A-4147-A177-3AD203B41FA5}">
                      <a16:colId xmlns:a16="http://schemas.microsoft.com/office/drawing/2014/main" val="20000"/>
                    </a:ext>
                  </a:extLst>
                </a:gridCol>
              </a:tblGrid>
              <a:tr h="855088">
                <a:tc>
                  <a:txBody>
                    <a:bodyPr/>
                    <a:lstStyle/>
                    <a:p>
                      <a:pPr marL="0" marR="0" algn="ctr">
                        <a:spcBef>
                          <a:spcPts val="0"/>
                        </a:spcBef>
                        <a:spcAft>
                          <a:spcPts val="0"/>
                        </a:spcAft>
                        <a:tabLst>
                          <a:tab pos="1376363" algn="l"/>
                        </a:tabLst>
                      </a:pPr>
                      <a:r>
                        <a:rPr lang="en-US" sz="1800" b="1" dirty="0">
                          <a:solidFill>
                            <a:schemeClr val="tx1"/>
                          </a:solidFill>
                          <a:effectLst/>
                          <a:latin typeface="Verdana" panose="020B0604030504040204" pitchFamily="34" charset="0"/>
                          <a:ea typeface="Verdana" panose="020B0604030504040204" pitchFamily="34" charset="0"/>
                          <a:cs typeface="Verdana" panose="020B0604030504040204" pitchFamily="34" charset="0"/>
                        </a:rPr>
                        <a:t>Establish mathematics goals to focus learning.  </a:t>
                      </a:r>
                    </a:p>
                  </a:txBody>
                  <a:tcPr marL="58525" marR="585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0001"/>
                  </a:ext>
                </a:extLst>
              </a:tr>
            </a:tbl>
          </a:graphicData>
        </a:graphic>
      </p:graphicFrame>
      <p:sp>
        <p:nvSpPr>
          <p:cNvPr id="8" name="TextBox 7"/>
          <p:cNvSpPr txBox="1">
            <a:spLocks noChangeArrowheads="1"/>
          </p:cNvSpPr>
          <p:nvPr/>
        </p:nvSpPr>
        <p:spPr bwMode="auto">
          <a:xfrm>
            <a:off x="1006185" y="6434453"/>
            <a:ext cx="685799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1200" dirty="0">
                <a:latin typeface="Calibri" panose="020F0502020204030204" pitchFamily="34" charset="0"/>
              </a:rPr>
              <a:t>Adapted from Smith, M. et al. (2017) Taking Action – Implementing Effective Mathematics Teaching Practices Series</a:t>
            </a:r>
            <a:r>
              <a:rPr lang="en-US" altLang="en-US" sz="1200" i="1" dirty="0">
                <a:latin typeface="Calibri" panose="020F0502020204030204" pitchFamily="34" charset="0"/>
              </a:rPr>
              <a:t>, </a:t>
            </a:r>
            <a:r>
              <a:rPr lang="en-US" altLang="en-US" sz="1200" dirty="0">
                <a:latin typeface="Calibri" panose="020F0502020204030204" pitchFamily="34" charset="0"/>
              </a:rPr>
              <a:t>National Council of Teachers of Mathematics. </a:t>
            </a:r>
          </a:p>
        </p:txBody>
      </p:sp>
      <p:graphicFrame>
        <p:nvGraphicFramePr>
          <p:cNvPr id="6" name="Content Placeholder 4" title="Implement Tasks"/>
          <p:cNvGraphicFramePr>
            <a:graphicFrameLocks/>
          </p:cNvGraphicFramePr>
          <p:nvPr>
            <p:extLst/>
          </p:nvPr>
        </p:nvGraphicFramePr>
        <p:xfrm>
          <a:off x="858865" y="2163947"/>
          <a:ext cx="3276600" cy="822960"/>
        </p:xfrm>
        <a:graphic>
          <a:graphicData uri="http://schemas.openxmlformats.org/drawingml/2006/table">
            <a:tbl>
              <a:tblPr firstRow="1" firstCol="1" bandRow="1"/>
              <a:tblGrid>
                <a:gridCol w="3276600">
                  <a:extLst>
                    <a:ext uri="{9D8B030D-6E8A-4147-A177-3AD203B41FA5}">
                      <a16:colId xmlns:a16="http://schemas.microsoft.com/office/drawing/2014/main" val="20000"/>
                    </a:ext>
                  </a:extLst>
                </a:gridCol>
              </a:tblGrid>
              <a:tr h="457200">
                <a:tc>
                  <a:txBody>
                    <a:bodyPr/>
                    <a:lstStyle/>
                    <a:p>
                      <a:pPr marL="0" marR="0" algn="ctr">
                        <a:spcBef>
                          <a:spcPts val="0"/>
                        </a:spcBef>
                        <a:spcAft>
                          <a:spcPts val="0"/>
                        </a:spcAft>
                      </a:pPr>
                      <a:r>
                        <a:rPr lang="en-US" sz="1800" b="1" dirty="0">
                          <a:solidFill>
                            <a:schemeClr val="tx1"/>
                          </a:solidFill>
                          <a:effectLst/>
                          <a:latin typeface="Verdana" panose="020B0604030504040204" pitchFamily="34" charset="0"/>
                          <a:ea typeface="Verdana" panose="020B0604030504040204" pitchFamily="34" charset="0"/>
                          <a:cs typeface="Verdana" panose="020B0604030504040204" pitchFamily="34" charset="0"/>
                        </a:rPr>
                        <a:t>Implement tasks that promote reasoning and problem solving. </a:t>
                      </a:r>
                    </a:p>
                  </a:txBody>
                  <a:tcPr marL="58525" marR="585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10002"/>
                  </a:ext>
                </a:extLst>
              </a:tr>
            </a:tbl>
          </a:graphicData>
        </a:graphic>
      </p:graphicFrame>
      <p:graphicFrame>
        <p:nvGraphicFramePr>
          <p:cNvPr id="10" name="Content Placeholder 4" title="Build Fluency"/>
          <p:cNvGraphicFramePr>
            <a:graphicFrameLocks/>
          </p:cNvGraphicFramePr>
          <p:nvPr>
            <p:extLst/>
          </p:nvPr>
        </p:nvGraphicFramePr>
        <p:xfrm>
          <a:off x="4779916" y="2176336"/>
          <a:ext cx="3276600" cy="922844"/>
        </p:xfrm>
        <a:graphic>
          <a:graphicData uri="http://schemas.openxmlformats.org/drawingml/2006/table">
            <a:tbl>
              <a:tblPr firstRow="1" firstCol="1" bandRow="1"/>
              <a:tblGrid>
                <a:gridCol w="3276600">
                  <a:extLst>
                    <a:ext uri="{9D8B030D-6E8A-4147-A177-3AD203B41FA5}">
                      <a16:colId xmlns:a16="http://schemas.microsoft.com/office/drawing/2014/main" val="20000"/>
                    </a:ext>
                  </a:extLst>
                </a:gridCol>
              </a:tblGrid>
              <a:tr h="922844">
                <a:tc>
                  <a:txBody>
                    <a:bodyPr/>
                    <a:lstStyle/>
                    <a:p>
                      <a:pPr marL="0" marR="0" algn="ctr">
                        <a:spcBef>
                          <a:spcPts val="0"/>
                        </a:spcBef>
                        <a:spcAft>
                          <a:spcPts val="0"/>
                        </a:spcAft>
                      </a:pPr>
                      <a:r>
                        <a:rPr lang="en-US" sz="1800" b="1" dirty="0">
                          <a:solidFill>
                            <a:schemeClr val="tx1"/>
                          </a:solidFill>
                          <a:effectLst/>
                          <a:latin typeface="Verdana" panose="020B0604030504040204" pitchFamily="34" charset="0"/>
                          <a:ea typeface="Verdana" panose="020B0604030504040204" pitchFamily="34" charset="0"/>
                          <a:cs typeface="Verdana" panose="020B0604030504040204" pitchFamily="34" charset="0"/>
                        </a:rPr>
                        <a:t>Build procedural fluency from conceptual understanding. </a:t>
                      </a:r>
                    </a:p>
                  </a:txBody>
                  <a:tcPr marL="58525" marR="585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10006"/>
                  </a:ext>
                </a:extLst>
              </a:tr>
            </a:tbl>
          </a:graphicData>
        </a:graphic>
      </p:graphicFrame>
      <p:cxnSp>
        <p:nvCxnSpPr>
          <p:cNvPr id="14" name="Straight Arrow Connector 13" title="arrow"/>
          <p:cNvCxnSpPr/>
          <p:nvPr/>
        </p:nvCxnSpPr>
        <p:spPr>
          <a:xfrm flipH="1">
            <a:off x="3816497" y="1947853"/>
            <a:ext cx="637936" cy="16308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title="arrow"/>
          <p:cNvCxnSpPr/>
          <p:nvPr/>
        </p:nvCxnSpPr>
        <p:spPr>
          <a:xfrm>
            <a:off x="4454433" y="1940345"/>
            <a:ext cx="650967" cy="17810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title="arrow"/>
          <p:cNvCxnSpPr/>
          <p:nvPr/>
        </p:nvCxnSpPr>
        <p:spPr>
          <a:xfrm>
            <a:off x="2525851" y="3092307"/>
            <a:ext cx="0" cy="23756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title="arrow"/>
          <p:cNvCxnSpPr/>
          <p:nvPr/>
        </p:nvCxnSpPr>
        <p:spPr>
          <a:xfrm>
            <a:off x="6397483" y="3088481"/>
            <a:ext cx="0" cy="23756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title="arrow"/>
          <p:cNvCxnSpPr/>
          <p:nvPr/>
        </p:nvCxnSpPr>
        <p:spPr>
          <a:xfrm flipH="1" flipV="1">
            <a:off x="4135465" y="2653560"/>
            <a:ext cx="637936" cy="12357"/>
          </a:xfrm>
          <a:prstGeom prst="straightConnector1">
            <a:avLst/>
          </a:prstGeom>
          <a:ln w="38100">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Straight Connector 31" title="arrow"/>
          <p:cNvCxnSpPr>
            <a:stCxn id="11" idx="3"/>
            <a:endCxn id="7" idx="1"/>
          </p:cNvCxnSpPr>
          <p:nvPr/>
        </p:nvCxnSpPr>
        <p:spPr>
          <a:xfrm>
            <a:off x="4157236" y="4297418"/>
            <a:ext cx="724167" cy="228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title="arrow"/>
          <p:cNvCxnSpPr/>
          <p:nvPr/>
        </p:nvCxnSpPr>
        <p:spPr>
          <a:xfrm>
            <a:off x="4157235" y="5417537"/>
            <a:ext cx="724167" cy="228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title="arrow"/>
          <p:cNvCxnSpPr/>
          <p:nvPr/>
        </p:nvCxnSpPr>
        <p:spPr>
          <a:xfrm flipV="1">
            <a:off x="4157235" y="4731657"/>
            <a:ext cx="719565" cy="3255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title="arrow"/>
          <p:cNvCxnSpPr/>
          <p:nvPr/>
        </p:nvCxnSpPr>
        <p:spPr>
          <a:xfrm>
            <a:off x="4135465" y="4754618"/>
            <a:ext cx="741335" cy="2586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Elbow Connector 48" title="arrow"/>
          <p:cNvCxnSpPr>
            <a:stCxn id="9" idx="2"/>
          </p:cNvCxnSpPr>
          <p:nvPr/>
        </p:nvCxnSpPr>
        <p:spPr>
          <a:xfrm rot="5400000">
            <a:off x="2266451" y="4107323"/>
            <a:ext cx="240624" cy="4294277"/>
          </a:xfrm>
          <a:prstGeom prst="bentConnector2">
            <a:avLst/>
          </a:prstGeom>
          <a:ln w="38100">
            <a:solidFill>
              <a:schemeClr val="tx1"/>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56" name="Elbow Connector 55" title="arrow"/>
          <p:cNvCxnSpPr>
            <a:stCxn id="5" idx="1"/>
          </p:cNvCxnSpPr>
          <p:nvPr/>
        </p:nvCxnSpPr>
        <p:spPr>
          <a:xfrm rot="10800000" flipV="1">
            <a:off x="231967" y="1512801"/>
            <a:ext cx="2620341" cy="4872714"/>
          </a:xfrm>
          <a:prstGeom prst="bentConnector2">
            <a:avLst/>
          </a:prstGeom>
          <a:ln w="38100">
            <a:solidFill>
              <a:schemeClr val="tx1"/>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grpSp>
        <p:nvGrpSpPr>
          <p:cNvPr id="3" name="Group 2" title="Math Discourse"/>
          <p:cNvGrpSpPr/>
          <p:nvPr/>
        </p:nvGrpSpPr>
        <p:grpSpPr>
          <a:xfrm>
            <a:off x="381001" y="3318971"/>
            <a:ext cx="8305800" cy="2815178"/>
            <a:chOff x="347114" y="3402324"/>
            <a:chExt cx="7627416" cy="2815178"/>
          </a:xfrm>
          <a:solidFill>
            <a:srgbClr val="FFFF99"/>
          </a:solidFill>
        </p:grpSpPr>
        <p:graphicFrame>
          <p:nvGraphicFramePr>
            <p:cNvPr id="9" name="Content Placeholder 4"/>
            <p:cNvGraphicFramePr>
              <a:graphicFrameLocks/>
            </p:cNvGraphicFramePr>
            <p:nvPr/>
          </p:nvGraphicFramePr>
          <p:xfrm>
            <a:off x="347114" y="3402324"/>
            <a:ext cx="7627416" cy="2815178"/>
          </p:xfrm>
          <a:graphic>
            <a:graphicData uri="http://schemas.openxmlformats.org/drawingml/2006/table">
              <a:tbl>
                <a:tblPr firstRow="1" firstCol="1" bandRow="1"/>
                <a:tblGrid>
                  <a:gridCol w="8305800">
                    <a:extLst>
                      <a:ext uri="{9D8B030D-6E8A-4147-A177-3AD203B41FA5}">
                        <a16:colId xmlns:a16="http://schemas.microsoft.com/office/drawing/2014/main" val="20000"/>
                      </a:ext>
                    </a:extLst>
                  </a:gridCol>
                </a:tblGrid>
                <a:tr h="2815178">
                  <a:tc>
                    <a:txBody>
                      <a:bodyPr/>
                      <a:lstStyle/>
                      <a:p>
                        <a:pPr marL="0" marR="0" algn="ctr">
                          <a:spcBef>
                            <a:spcPts val="0"/>
                          </a:spcBef>
                          <a:spcAft>
                            <a:spcPts val="0"/>
                          </a:spcAft>
                        </a:pPr>
                        <a:r>
                          <a:rPr lang="en-US" sz="1800" b="1" dirty="0">
                            <a:solidFill>
                              <a:schemeClr val="tx1"/>
                            </a:solidFill>
                            <a:effectLst/>
                            <a:latin typeface="Verdana" panose="020B0604030504040204" pitchFamily="34" charset="0"/>
                            <a:ea typeface="Verdana" panose="020B0604030504040204" pitchFamily="34" charset="0"/>
                            <a:cs typeface="Verdana" panose="020B0604030504040204" pitchFamily="34" charset="0"/>
                          </a:rPr>
                          <a:t>Facilitate meaningful mathematical discourse.  </a:t>
                        </a:r>
                      </a:p>
                      <a:p>
                        <a:pPr marL="0" marR="0" algn="ctr">
                          <a:spcBef>
                            <a:spcPts val="0"/>
                          </a:spcBef>
                          <a:spcAft>
                            <a:spcPts val="0"/>
                          </a:spcAft>
                        </a:pPr>
                        <a:endParaRPr lang="en-US" sz="2000" b="1" dirty="0">
                          <a:solidFill>
                            <a:schemeClr val="tx1"/>
                          </a:solidFill>
                          <a:effectLst/>
                          <a:latin typeface="Calibri" panose="020F0502020204030204" pitchFamily="34" charset="0"/>
                          <a:ea typeface="Calibri"/>
                        </a:endParaRPr>
                      </a:p>
                      <a:p>
                        <a:pPr marL="0" marR="0" algn="ctr">
                          <a:spcBef>
                            <a:spcPts val="0"/>
                          </a:spcBef>
                          <a:spcAft>
                            <a:spcPts val="0"/>
                          </a:spcAft>
                        </a:pPr>
                        <a:endParaRPr lang="en-US" sz="2000" b="1" dirty="0">
                          <a:solidFill>
                            <a:schemeClr val="tx1"/>
                          </a:solidFill>
                          <a:effectLst/>
                          <a:latin typeface="Calibri" panose="020F0502020204030204" pitchFamily="34" charset="0"/>
                          <a:ea typeface="Calibri"/>
                        </a:endParaRPr>
                      </a:p>
                      <a:p>
                        <a:pPr marL="0" marR="0" algn="ctr">
                          <a:spcBef>
                            <a:spcPts val="0"/>
                          </a:spcBef>
                          <a:spcAft>
                            <a:spcPts val="0"/>
                          </a:spcAft>
                        </a:pPr>
                        <a:endParaRPr lang="en-US" sz="2000" b="1" dirty="0">
                          <a:solidFill>
                            <a:schemeClr val="tx1"/>
                          </a:solidFill>
                          <a:effectLst/>
                          <a:latin typeface="Calibri" panose="020F0502020204030204" pitchFamily="34" charset="0"/>
                          <a:ea typeface="Calibri"/>
                        </a:endParaRPr>
                      </a:p>
                      <a:p>
                        <a:pPr marL="0" marR="0" algn="ctr">
                          <a:spcBef>
                            <a:spcPts val="0"/>
                          </a:spcBef>
                          <a:spcAft>
                            <a:spcPts val="0"/>
                          </a:spcAft>
                        </a:pPr>
                        <a:endParaRPr lang="en-US" sz="2000" b="1" dirty="0">
                          <a:solidFill>
                            <a:schemeClr val="tx1"/>
                          </a:solidFill>
                          <a:effectLst/>
                          <a:latin typeface="Calibri" panose="020F0502020204030204" pitchFamily="34" charset="0"/>
                          <a:ea typeface="Calibri"/>
                        </a:endParaRPr>
                      </a:p>
                      <a:p>
                        <a:pPr marL="0" marR="0" algn="ctr">
                          <a:spcBef>
                            <a:spcPts val="0"/>
                          </a:spcBef>
                          <a:spcAft>
                            <a:spcPts val="0"/>
                          </a:spcAft>
                        </a:pPr>
                        <a:endParaRPr lang="en-US" sz="2000" b="1" dirty="0">
                          <a:solidFill>
                            <a:schemeClr val="tx1"/>
                          </a:solidFill>
                          <a:effectLst/>
                          <a:latin typeface="Calibri" panose="020F0502020204030204" pitchFamily="34" charset="0"/>
                          <a:ea typeface="Calibri"/>
                        </a:endParaRPr>
                      </a:p>
                      <a:p>
                        <a:pPr marL="0" marR="0" algn="ctr">
                          <a:spcBef>
                            <a:spcPts val="0"/>
                          </a:spcBef>
                          <a:spcAft>
                            <a:spcPts val="0"/>
                          </a:spcAft>
                        </a:pPr>
                        <a:endParaRPr lang="en-US" sz="2000" b="1" dirty="0">
                          <a:solidFill>
                            <a:schemeClr val="tx1"/>
                          </a:solidFill>
                          <a:effectLst/>
                          <a:latin typeface="Calibri" panose="020F0502020204030204" pitchFamily="34" charset="0"/>
                          <a:ea typeface="Calibri"/>
                        </a:endParaRPr>
                      </a:p>
                      <a:p>
                        <a:pPr marL="0" marR="0" algn="ctr">
                          <a:spcBef>
                            <a:spcPts val="0"/>
                          </a:spcBef>
                          <a:spcAft>
                            <a:spcPts val="0"/>
                          </a:spcAft>
                        </a:pPr>
                        <a:endParaRPr lang="en-US" sz="2000" b="1" dirty="0">
                          <a:solidFill>
                            <a:schemeClr val="tx1"/>
                          </a:solidFill>
                          <a:effectLst/>
                          <a:latin typeface="Calibri" panose="020F0502020204030204" pitchFamily="34" charset="0"/>
                          <a:ea typeface="Calibri"/>
                        </a:endParaRPr>
                      </a:p>
                      <a:p>
                        <a:pPr marL="0" marR="0" algn="ctr">
                          <a:spcBef>
                            <a:spcPts val="0"/>
                          </a:spcBef>
                          <a:spcAft>
                            <a:spcPts val="0"/>
                          </a:spcAft>
                        </a:pPr>
                        <a:endParaRPr lang="en-US" sz="2000" b="1" dirty="0">
                          <a:solidFill>
                            <a:schemeClr val="tx1"/>
                          </a:solidFill>
                          <a:effectLst/>
                          <a:latin typeface="Calibri" panose="020F0502020204030204" pitchFamily="34" charset="0"/>
                          <a:ea typeface="Calibri"/>
                        </a:endParaRPr>
                      </a:p>
                    </a:txBody>
                    <a:tcPr marL="58525" marR="585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graphicFrame>
          <p:nvGraphicFramePr>
            <p:cNvPr id="7" name="Content Placeholder 4"/>
            <p:cNvGraphicFramePr>
              <a:graphicFrameLocks/>
            </p:cNvGraphicFramePr>
            <p:nvPr/>
          </p:nvGraphicFramePr>
          <p:xfrm>
            <a:off x="4479941" y="3925857"/>
            <a:ext cx="2892457" cy="822960"/>
          </p:xfrm>
          <a:graphic>
            <a:graphicData uri="http://schemas.openxmlformats.org/drawingml/2006/table">
              <a:tbl>
                <a:tblPr firstRow="1" firstCol="1" bandRow="1"/>
                <a:tblGrid>
                  <a:gridCol w="3149713">
                    <a:extLst>
                      <a:ext uri="{9D8B030D-6E8A-4147-A177-3AD203B41FA5}">
                        <a16:colId xmlns:a16="http://schemas.microsoft.com/office/drawing/2014/main" val="20000"/>
                      </a:ext>
                    </a:extLst>
                  </a:gridCol>
                </a:tblGrid>
                <a:tr h="800963">
                  <a:tc>
                    <a:txBody>
                      <a:bodyPr/>
                      <a:lstStyle/>
                      <a:p>
                        <a:pPr marL="0" marR="0" algn="ctr">
                          <a:spcBef>
                            <a:spcPts val="0"/>
                          </a:spcBef>
                          <a:spcAft>
                            <a:spcPts val="0"/>
                          </a:spcAft>
                        </a:pPr>
                        <a:r>
                          <a:rPr lang="en-US" sz="1800" b="1" dirty="0">
                            <a:solidFill>
                              <a:schemeClr val="tx1"/>
                            </a:solidFill>
                            <a:effectLst/>
                            <a:latin typeface="Verdana" panose="020B0604030504040204" pitchFamily="34" charset="0"/>
                            <a:ea typeface="Verdana" panose="020B0604030504040204" pitchFamily="34" charset="0"/>
                            <a:cs typeface="Verdana" panose="020B0604030504040204" pitchFamily="34" charset="0"/>
                          </a:rPr>
                          <a:t>Use and connect mathematical representations. </a:t>
                        </a:r>
                      </a:p>
                    </a:txBody>
                    <a:tcPr marL="58525" marR="585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graphicFrame>
          <p:nvGraphicFramePr>
            <p:cNvPr id="11" name="Content Placeholder 4"/>
            <p:cNvGraphicFramePr>
              <a:graphicFrameLocks/>
            </p:cNvGraphicFramePr>
            <p:nvPr/>
          </p:nvGraphicFramePr>
          <p:xfrm>
            <a:off x="818373" y="3913706"/>
            <a:ext cx="2996548" cy="934130"/>
          </p:xfrm>
          <a:graphic>
            <a:graphicData uri="http://schemas.openxmlformats.org/drawingml/2006/table">
              <a:tbl>
                <a:tblPr firstRow="1" firstCol="1" bandRow="1"/>
                <a:tblGrid>
                  <a:gridCol w="3263062">
                    <a:extLst>
                      <a:ext uri="{9D8B030D-6E8A-4147-A177-3AD203B41FA5}">
                        <a16:colId xmlns:a16="http://schemas.microsoft.com/office/drawing/2014/main" val="20000"/>
                      </a:ext>
                    </a:extLst>
                  </a:gridCol>
                </a:tblGrid>
                <a:tr h="934130">
                  <a:tc>
                    <a:txBody>
                      <a:bodyPr/>
                      <a:lstStyle/>
                      <a:p>
                        <a:pPr marL="0" marR="0" algn="ctr">
                          <a:spcBef>
                            <a:spcPts val="0"/>
                          </a:spcBef>
                          <a:spcAft>
                            <a:spcPts val="0"/>
                          </a:spcAft>
                        </a:pPr>
                        <a:r>
                          <a:rPr lang="en-US" sz="1800" b="1" dirty="0">
                            <a:solidFill>
                              <a:schemeClr val="tx1"/>
                            </a:solidFill>
                            <a:effectLst/>
                            <a:latin typeface="Verdana" panose="020B0604030504040204" pitchFamily="34" charset="0"/>
                            <a:ea typeface="Verdana" panose="020B0604030504040204" pitchFamily="34" charset="0"/>
                            <a:cs typeface="Verdana" panose="020B0604030504040204" pitchFamily="34" charset="0"/>
                          </a:rPr>
                          <a:t>Pose purposeful questions. </a:t>
                        </a:r>
                      </a:p>
                    </a:txBody>
                    <a:tcPr marL="58525" marR="585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graphicFrame>
          <p:nvGraphicFramePr>
            <p:cNvPr id="13" name="Content Placeholder 4"/>
            <p:cNvGraphicFramePr>
              <a:graphicFrameLocks/>
            </p:cNvGraphicFramePr>
            <p:nvPr/>
          </p:nvGraphicFramePr>
          <p:xfrm>
            <a:off x="805941" y="5121737"/>
            <a:ext cx="3008981" cy="821862"/>
          </p:xfrm>
          <a:graphic>
            <a:graphicData uri="http://schemas.openxmlformats.org/drawingml/2006/table">
              <a:tbl>
                <a:tblPr firstRow="1" firstCol="1" bandRow="1"/>
                <a:tblGrid>
                  <a:gridCol w="3276600">
                    <a:extLst>
                      <a:ext uri="{9D8B030D-6E8A-4147-A177-3AD203B41FA5}">
                        <a16:colId xmlns:a16="http://schemas.microsoft.com/office/drawing/2014/main" val="20000"/>
                      </a:ext>
                    </a:extLst>
                  </a:gridCol>
                </a:tblGrid>
                <a:tr h="821862">
                  <a:tc>
                    <a:txBody>
                      <a:bodyPr/>
                      <a:lstStyle/>
                      <a:p>
                        <a:pPr marL="0" marR="0" algn="ctr">
                          <a:spcBef>
                            <a:spcPts val="0"/>
                          </a:spcBef>
                          <a:spcAft>
                            <a:spcPts val="0"/>
                          </a:spcAft>
                        </a:pPr>
                        <a:r>
                          <a:rPr lang="en-US" sz="1800" b="1" dirty="0">
                            <a:solidFill>
                              <a:schemeClr val="tx1"/>
                            </a:solidFill>
                            <a:effectLst/>
                            <a:latin typeface="Verdana" panose="020B0604030504040204" pitchFamily="34" charset="0"/>
                            <a:ea typeface="Verdana" panose="020B0604030504040204" pitchFamily="34" charset="0"/>
                            <a:cs typeface="Verdana" panose="020B0604030504040204" pitchFamily="34" charset="0"/>
                          </a:rPr>
                          <a:t>Elicit and use evidence of student thinking.  </a:t>
                        </a:r>
                      </a:p>
                    </a:txBody>
                    <a:tcPr marL="58525" marR="585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bl>
            </a:graphicData>
          </a:graphic>
        </p:graphicFrame>
        <p:graphicFrame>
          <p:nvGraphicFramePr>
            <p:cNvPr id="12" name="Content Placeholder 4"/>
            <p:cNvGraphicFramePr>
              <a:graphicFrameLocks/>
            </p:cNvGraphicFramePr>
            <p:nvPr/>
          </p:nvGraphicFramePr>
          <p:xfrm>
            <a:off x="4497164" y="5089022"/>
            <a:ext cx="2902017" cy="854577"/>
          </p:xfrm>
          <a:graphic>
            <a:graphicData uri="http://schemas.openxmlformats.org/drawingml/2006/table">
              <a:tbl>
                <a:tblPr firstRow="1" firstCol="1" bandRow="1"/>
                <a:tblGrid>
                  <a:gridCol w="3160123">
                    <a:extLst>
                      <a:ext uri="{9D8B030D-6E8A-4147-A177-3AD203B41FA5}">
                        <a16:colId xmlns:a16="http://schemas.microsoft.com/office/drawing/2014/main" val="20000"/>
                      </a:ext>
                    </a:extLst>
                  </a:gridCol>
                </a:tblGrid>
                <a:tr h="854577">
                  <a:tc>
                    <a:txBody>
                      <a:bodyPr/>
                      <a:lstStyle/>
                      <a:p>
                        <a:pPr marL="0" marR="0" algn="ctr">
                          <a:spcBef>
                            <a:spcPts val="0"/>
                          </a:spcBef>
                          <a:spcAft>
                            <a:spcPts val="0"/>
                          </a:spcAft>
                        </a:pPr>
                        <a:r>
                          <a:rPr lang="en-US" sz="1800" b="1" dirty="0">
                            <a:solidFill>
                              <a:schemeClr val="tx1"/>
                            </a:solidFill>
                            <a:effectLst/>
                            <a:latin typeface="Verdana" panose="020B0604030504040204" pitchFamily="34" charset="0"/>
                            <a:ea typeface="Verdana" panose="020B0604030504040204" pitchFamily="34" charset="0"/>
                            <a:cs typeface="Verdana" panose="020B0604030504040204" pitchFamily="34" charset="0"/>
                          </a:rPr>
                          <a:t>Support productive struggle in learning mathematics.  </a:t>
                        </a:r>
                      </a:p>
                    </a:txBody>
                    <a:tcPr marL="58525" marR="585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bl>
            </a:graphicData>
          </a:graphic>
        </p:graphicFrame>
      </p:grpSp>
    </p:spTree>
    <p:extLst>
      <p:ext uri="{BB962C8B-B14F-4D97-AF65-F5344CB8AC3E}">
        <p14:creationId xmlns:p14="http://schemas.microsoft.com/office/powerpoint/2010/main" val="999984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95"/>
        <p:cNvGrpSpPr/>
        <p:nvPr/>
      </p:nvGrpSpPr>
      <p:grpSpPr>
        <a:xfrm>
          <a:off x="0" y="0"/>
          <a:ext cx="0" cy="0"/>
          <a:chOff x="0" y="0"/>
          <a:chExt cx="0" cy="0"/>
        </a:xfrm>
      </p:grpSpPr>
      <p:sp>
        <p:nvSpPr>
          <p:cNvPr id="696" name="Google Shape;696;p78"/>
          <p:cNvSpPr txBox="1">
            <a:spLocks noGrp="1"/>
          </p:cNvSpPr>
          <p:nvPr>
            <p:ph type="sldNum" idx="12"/>
          </p:nvPr>
        </p:nvSpPr>
        <p:spPr>
          <a:xfrm>
            <a:off x="8514600" y="6477000"/>
            <a:ext cx="477000" cy="476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400"/>
              <a:buFont typeface="Arial"/>
              <a:buNone/>
            </a:pPr>
            <a:fld id="{00000000-1234-1234-1234-123412341234}" type="slidenum">
              <a:rPr lang="en-US"/>
              <a:t>40</a:t>
            </a:fld>
            <a:endParaRPr/>
          </a:p>
        </p:txBody>
      </p:sp>
      <p:sp>
        <p:nvSpPr>
          <p:cNvPr id="697" name="Google Shape;697;p78"/>
          <p:cNvSpPr txBox="1">
            <a:spLocks noGrp="1"/>
          </p:cNvSpPr>
          <p:nvPr>
            <p:ph type="title" idx="4294967295"/>
          </p:nvPr>
        </p:nvSpPr>
        <p:spPr>
          <a:xfrm>
            <a:off x="193430" y="685800"/>
            <a:ext cx="9144000" cy="10881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2"/>
              </a:buClr>
              <a:buSzPts val="2800"/>
              <a:buFont typeface="Calibri"/>
              <a:buNone/>
            </a:pPr>
            <a:r>
              <a:rPr lang="en-US" sz="3000" b="1" dirty="0">
                <a:latin typeface="Verdana"/>
                <a:ea typeface="Verdana"/>
                <a:cs typeface="Verdana"/>
                <a:sym typeface="Verdana"/>
              </a:rPr>
              <a:t>How do tasks and their implementation impact mathematics learning?</a:t>
            </a:r>
            <a:endParaRPr sz="3000" b="1" dirty="0">
              <a:latin typeface="Verdana"/>
              <a:ea typeface="Verdana"/>
              <a:cs typeface="Verdana"/>
              <a:sym typeface="Verdana"/>
            </a:endParaRPr>
          </a:p>
        </p:txBody>
      </p:sp>
      <p:sp>
        <p:nvSpPr>
          <p:cNvPr id="698" name="Google Shape;698;p78"/>
          <p:cNvSpPr txBox="1"/>
          <p:nvPr/>
        </p:nvSpPr>
        <p:spPr>
          <a:xfrm>
            <a:off x="369277" y="2330850"/>
            <a:ext cx="8422100" cy="2862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000"/>
              <a:buFont typeface="Verdana"/>
              <a:buNone/>
            </a:pPr>
            <a:r>
              <a:rPr lang="en-US" sz="2000" b="0" i="1" u="none" strike="noStrike" cap="none" dirty="0">
                <a:solidFill>
                  <a:srgbClr val="000000"/>
                </a:solidFill>
                <a:latin typeface="Verdana"/>
                <a:ea typeface="Verdana"/>
                <a:cs typeface="Verdana"/>
                <a:sym typeface="Verdana"/>
              </a:rPr>
              <a:t>Student learning is greatest in classrooms where the tasks consistently encourage high‐ level student thinking and reasoning and least in classrooms where the tasks are routinely procedural in nature. </a:t>
            </a:r>
            <a:endParaRPr lang="en-US" dirty="0">
              <a:ea typeface="Verdana"/>
            </a:endParaRPr>
          </a:p>
          <a:p>
            <a:pPr marL="2232025" lvl="1">
              <a:buSzPts val="2000"/>
            </a:pPr>
            <a:endParaRPr lang="en-US" sz="2000" dirty="0">
              <a:latin typeface="Verdana"/>
              <a:ea typeface="Verdana"/>
              <a:cs typeface="Verdana"/>
              <a:sym typeface="Verdana"/>
            </a:endParaRPr>
          </a:p>
          <a:p>
            <a:pPr marL="1830388" lvl="1" indent="-342900">
              <a:buSzPts val="2000"/>
              <a:buFontTx/>
              <a:buChar char="-"/>
            </a:pPr>
            <a:r>
              <a:rPr lang="en-US" sz="2000" b="0" i="0" u="none" strike="noStrike" cap="none" dirty="0" err="1">
                <a:solidFill>
                  <a:srgbClr val="000000"/>
                </a:solidFill>
                <a:latin typeface="Verdana"/>
                <a:ea typeface="Verdana"/>
                <a:cs typeface="Verdana"/>
                <a:sym typeface="Verdana"/>
              </a:rPr>
              <a:t>Boaler</a:t>
            </a:r>
            <a:r>
              <a:rPr lang="en-US" sz="2000" b="0" i="0" u="none" strike="noStrike" cap="none" dirty="0">
                <a:solidFill>
                  <a:srgbClr val="000000"/>
                </a:solidFill>
                <a:latin typeface="Verdana"/>
                <a:ea typeface="Verdana"/>
                <a:cs typeface="Verdana"/>
                <a:sym typeface="Verdana"/>
              </a:rPr>
              <a:t> and Staples 2009; </a:t>
            </a:r>
            <a:r>
              <a:rPr lang="en-US" sz="2000" b="0" i="0" u="none" strike="noStrike" cap="none" dirty="0" err="1">
                <a:solidFill>
                  <a:srgbClr val="000000"/>
                </a:solidFill>
                <a:latin typeface="Verdana"/>
                <a:ea typeface="Verdana"/>
                <a:cs typeface="Verdana"/>
                <a:sym typeface="Verdana"/>
              </a:rPr>
              <a:t>Hieber</a:t>
            </a:r>
            <a:r>
              <a:rPr lang="en-US" sz="2000" b="0" i="0" u="none" strike="noStrike" cap="none" dirty="0">
                <a:solidFill>
                  <a:srgbClr val="000000"/>
                </a:solidFill>
                <a:latin typeface="Verdana"/>
                <a:ea typeface="Verdana"/>
                <a:cs typeface="Verdana"/>
                <a:sym typeface="Verdana"/>
              </a:rPr>
              <a:t> and Wearne 1993; </a:t>
            </a:r>
          </a:p>
          <a:p>
            <a:pPr marL="1487488" lvl="1" indent="341313">
              <a:buSzPts val="2000"/>
            </a:pPr>
            <a:r>
              <a:rPr lang="en-US" sz="2000" b="0" i="0" u="none" strike="noStrike" cap="none" dirty="0">
                <a:solidFill>
                  <a:srgbClr val="000000"/>
                </a:solidFill>
                <a:latin typeface="Verdana"/>
                <a:ea typeface="Verdana"/>
                <a:cs typeface="Verdana"/>
                <a:sym typeface="Verdana"/>
              </a:rPr>
              <a:t>Stein and Lane 1996</a:t>
            </a:r>
            <a:endParaRPr dirty="0"/>
          </a:p>
        </p:txBody>
      </p:sp>
      <p:grpSp>
        <p:nvGrpSpPr>
          <p:cNvPr id="699" name="Google Shape;699;p78" title="progress toward mastery"/>
          <p:cNvGrpSpPr/>
          <p:nvPr/>
        </p:nvGrpSpPr>
        <p:grpSpPr>
          <a:xfrm>
            <a:off x="2027507" y="5750100"/>
            <a:ext cx="5088985" cy="726900"/>
            <a:chOff x="1491" y="107978"/>
            <a:chExt cx="5088985" cy="726900"/>
          </a:xfrm>
        </p:grpSpPr>
        <p:sp>
          <p:nvSpPr>
            <p:cNvPr id="700" name="Google Shape;700;p78"/>
            <p:cNvSpPr/>
            <p:nvPr/>
          </p:nvSpPr>
          <p:spPr>
            <a:xfrm>
              <a:off x="1491" y="107978"/>
              <a:ext cx="1817400" cy="726900"/>
            </a:xfrm>
            <a:prstGeom prst="chevron">
              <a:avLst>
                <a:gd name="adj" fmla="val 50000"/>
              </a:avLst>
            </a:prstGeom>
            <a:solidFill>
              <a:srgbClr val="BBE0E3"/>
            </a:solidFill>
            <a:ln w="76200" cap="flat" cmpd="sng">
              <a:solidFill>
                <a:srgbClr val="0070C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78"/>
            <p:cNvSpPr txBox="1"/>
            <p:nvPr/>
          </p:nvSpPr>
          <p:spPr>
            <a:xfrm>
              <a:off x="365000" y="107978"/>
              <a:ext cx="1090500" cy="726900"/>
            </a:xfrm>
            <a:prstGeom prst="rect">
              <a:avLst/>
            </a:prstGeom>
            <a:noFill/>
            <a:ln>
              <a:noFill/>
            </a:ln>
          </p:spPr>
          <p:txBody>
            <a:bodyPr spcFirstLastPara="1" wrap="square" lIns="48000" tIns="16000" rIns="16000" bIns="16000"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Clear Learning Intentions</a:t>
              </a:r>
              <a:endParaRPr/>
            </a:p>
          </p:txBody>
        </p:sp>
        <p:sp>
          <p:nvSpPr>
            <p:cNvPr id="702" name="Google Shape;702;p78"/>
            <p:cNvSpPr/>
            <p:nvPr/>
          </p:nvSpPr>
          <p:spPr>
            <a:xfrm>
              <a:off x="1637284" y="107978"/>
              <a:ext cx="1817400" cy="726900"/>
            </a:xfrm>
            <a:prstGeom prst="chevron">
              <a:avLst>
                <a:gd name="adj" fmla="val 50000"/>
              </a:avLst>
            </a:prstGeom>
            <a:solidFill>
              <a:srgbClr val="BBE0E3"/>
            </a:solidFill>
            <a:ln w="25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78"/>
            <p:cNvSpPr txBox="1"/>
            <p:nvPr/>
          </p:nvSpPr>
          <p:spPr>
            <a:xfrm>
              <a:off x="2000793" y="107978"/>
              <a:ext cx="1090500" cy="726900"/>
            </a:xfrm>
            <a:prstGeom prst="rect">
              <a:avLst/>
            </a:prstGeom>
            <a:noFill/>
            <a:ln>
              <a:noFill/>
            </a:ln>
          </p:spPr>
          <p:txBody>
            <a:bodyPr spcFirstLastPara="1" wrap="square" lIns="48000" tIns="16000" rIns="16000" bIns="16000"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Rich Mathematical Tasks</a:t>
              </a:r>
              <a:endParaRPr/>
            </a:p>
          </p:txBody>
        </p:sp>
        <p:sp>
          <p:nvSpPr>
            <p:cNvPr id="704" name="Google Shape;704;p78"/>
            <p:cNvSpPr/>
            <p:nvPr/>
          </p:nvSpPr>
          <p:spPr>
            <a:xfrm>
              <a:off x="3273076" y="107978"/>
              <a:ext cx="1817400" cy="726900"/>
            </a:xfrm>
            <a:prstGeom prst="chevron">
              <a:avLst>
                <a:gd name="adj" fmla="val 50000"/>
              </a:avLst>
            </a:prstGeom>
            <a:solidFill>
              <a:srgbClr val="BBE0E3"/>
            </a:solidFill>
            <a:ln w="25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78"/>
            <p:cNvSpPr txBox="1"/>
            <p:nvPr/>
          </p:nvSpPr>
          <p:spPr>
            <a:xfrm>
              <a:off x="3636585" y="107978"/>
              <a:ext cx="1090500" cy="726900"/>
            </a:xfrm>
            <a:prstGeom prst="rect">
              <a:avLst/>
            </a:prstGeom>
            <a:noFill/>
            <a:ln>
              <a:noFill/>
            </a:ln>
          </p:spPr>
          <p:txBody>
            <a:bodyPr spcFirstLastPara="1" wrap="square" lIns="48000" tIns="16000" rIns="16000" bIns="16000"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Progress Toward Mastery</a:t>
              </a:r>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710"/>
        <p:cNvGrpSpPr/>
        <p:nvPr/>
      </p:nvGrpSpPr>
      <p:grpSpPr>
        <a:xfrm>
          <a:off x="0" y="0"/>
          <a:ext cx="0" cy="0"/>
          <a:chOff x="0" y="0"/>
          <a:chExt cx="0" cy="0"/>
        </a:xfrm>
      </p:grpSpPr>
      <p:sp>
        <p:nvSpPr>
          <p:cNvPr id="711" name="Google Shape;711;p79"/>
          <p:cNvSpPr txBox="1">
            <a:spLocks noGrp="1"/>
          </p:cNvSpPr>
          <p:nvPr>
            <p:ph type="sldNum" idx="12"/>
          </p:nvPr>
        </p:nvSpPr>
        <p:spPr>
          <a:xfrm>
            <a:off x="6858000" y="6477000"/>
            <a:ext cx="2133598" cy="476251"/>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41</a:t>
            </a:fld>
            <a:endParaRPr sz="1400" b="0" i="0" u="none" strike="noStrike" cap="none">
              <a:solidFill>
                <a:srgbClr val="000000"/>
              </a:solidFill>
              <a:latin typeface="Arial"/>
              <a:ea typeface="Arial"/>
              <a:cs typeface="Arial"/>
              <a:sym typeface="Arial"/>
            </a:endParaRPr>
          </a:p>
        </p:txBody>
      </p:sp>
      <p:sp>
        <p:nvSpPr>
          <p:cNvPr id="712" name="Google Shape;712;p79"/>
          <p:cNvSpPr txBox="1">
            <a:spLocks noGrp="1"/>
          </p:cNvSpPr>
          <p:nvPr>
            <p:ph type="title" idx="4294967295"/>
          </p:nvPr>
        </p:nvSpPr>
        <p:spPr>
          <a:xfrm>
            <a:off x="239475" y="574450"/>
            <a:ext cx="8613900" cy="1296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2"/>
              </a:buClr>
              <a:buSzPts val="2800"/>
              <a:buFont typeface="Calibri"/>
              <a:buNone/>
            </a:pPr>
            <a:r>
              <a:rPr lang="en-US" b="1">
                <a:latin typeface="Verdana"/>
                <a:ea typeface="Verdana"/>
                <a:cs typeface="Verdana"/>
                <a:sym typeface="Verdana"/>
              </a:rPr>
              <a:t>Rich Mathematical Tasks - Definition</a:t>
            </a:r>
            <a:endParaRPr/>
          </a:p>
        </p:txBody>
      </p:sp>
      <p:sp>
        <p:nvSpPr>
          <p:cNvPr id="713" name="Google Shape;713;p79"/>
          <p:cNvSpPr txBox="1">
            <a:spLocks noGrp="1"/>
          </p:cNvSpPr>
          <p:nvPr>
            <p:ph type="body" idx="4294967295"/>
          </p:nvPr>
        </p:nvSpPr>
        <p:spPr>
          <a:xfrm>
            <a:off x="335525" y="2248350"/>
            <a:ext cx="8421600" cy="3138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en-US" sz="2400" dirty="0">
                <a:latin typeface="Verdana"/>
                <a:ea typeface="Verdana"/>
                <a:cs typeface="Verdana"/>
                <a:sym typeface="Verdana"/>
              </a:rPr>
              <a:t>Rich mathematical tasks engage students in sense-making through deeper learning that require high levels of thinking, reasoning, and problem solving.</a:t>
            </a:r>
            <a:endParaRPr sz="3600" dirty="0"/>
          </a:p>
          <a:p>
            <a:pPr marL="0" lvl="0" indent="0" algn="l" rtl="0">
              <a:lnSpc>
                <a:spcPct val="100000"/>
              </a:lnSpc>
              <a:spcBef>
                <a:spcPts val="1800"/>
              </a:spcBef>
              <a:spcAft>
                <a:spcPts val="0"/>
              </a:spcAft>
              <a:buSzPts val="1400"/>
              <a:buNone/>
            </a:pPr>
            <a:endParaRPr sz="1400" dirty="0"/>
          </a:p>
        </p:txBody>
      </p:sp>
      <p:grpSp>
        <p:nvGrpSpPr>
          <p:cNvPr id="714" name="Google Shape;714;p79" title="progress toward mastery"/>
          <p:cNvGrpSpPr/>
          <p:nvPr/>
        </p:nvGrpSpPr>
        <p:grpSpPr>
          <a:xfrm>
            <a:off x="2001832" y="5750100"/>
            <a:ext cx="5088985" cy="726900"/>
            <a:chOff x="1491" y="107978"/>
            <a:chExt cx="5088985" cy="726900"/>
          </a:xfrm>
        </p:grpSpPr>
        <p:sp>
          <p:nvSpPr>
            <p:cNvPr id="715" name="Google Shape;715;p79"/>
            <p:cNvSpPr/>
            <p:nvPr/>
          </p:nvSpPr>
          <p:spPr>
            <a:xfrm>
              <a:off x="1491" y="107978"/>
              <a:ext cx="1817400" cy="726900"/>
            </a:xfrm>
            <a:prstGeom prst="chevron">
              <a:avLst>
                <a:gd name="adj" fmla="val 50000"/>
              </a:avLst>
            </a:prstGeom>
            <a:solidFill>
              <a:srgbClr val="BBE0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79"/>
            <p:cNvSpPr txBox="1"/>
            <p:nvPr/>
          </p:nvSpPr>
          <p:spPr>
            <a:xfrm>
              <a:off x="365000" y="107978"/>
              <a:ext cx="1090500" cy="726900"/>
            </a:xfrm>
            <a:prstGeom prst="rect">
              <a:avLst/>
            </a:prstGeom>
            <a:noFill/>
            <a:ln>
              <a:noFill/>
            </a:ln>
          </p:spPr>
          <p:txBody>
            <a:bodyPr spcFirstLastPara="1" wrap="square" lIns="48000" tIns="16000" rIns="16000" bIns="16000"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Clear Learning Intentions</a:t>
              </a:r>
              <a:endParaRPr/>
            </a:p>
          </p:txBody>
        </p:sp>
        <p:sp>
          <p:nvSpPr>
            <p:cNvPr id="717" name="Google Shape;717;p79"/>
            <p:cNvSpPr/>
            <p:nvPr/>
          </p:nvSpPr>
          <p:spPr>
            <a:xfrm>
              <a:off x="1637284" y="107978"/>
              <a:ext cx="1817400" cy="726900"/>
            </a:xfrm>
            <a:prstGeom prst="chevron">
              <a:avLst>
                <a:gd name="adj" fmla="val 50000"/>
              </a:avLst>
            </a:prstGeom>
            <a:solidFill>
              <a:srgbClr val="BBE0E3"/>
            </a:solidFill>
            <a:ln w="76200" cap="flat" cmpd="sng">
              <a:solidFill>
                <a:srgbClr val="0070C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79"/>
            <p:cNvSpPr txBox="1"/>
            <p:nvPr/>
          </p:nvSpPr>
          <p:spPr>
            <a:xfrm>
              <a:off x="2000793" y="107978"/>
              <a:ext cx="1090500" cy="726900"/>
            </a:xfrm>
            <a:prstGeom prst="rect">
              <a:avLst/>
            </a:prstGeom>
            <a:noFill/>
            <a:ln>
              <a:noFill/>
            </a:ln>
          </p:spPr>
          <p:txBody>
            <a:bodyPr spcFirstLastPara="1" wrap="square" lIns="48000" tIns="16000" rIns="16000" bIns="16000"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Rich Mathematical Tasks</a:t>
              </a:r>
              <a:endParaRPr/>
            </a:p>
          </p:txBody>
        </p:sp>
        <p:sp>
          <p:nvSpPr>
            <p:cNvPr id="719" name="Google Shape;719;p79"/>
            <p:cNvSpPr/>
            <p:nvPr/>
          </p:nvSpPr>
          <p:spPr>
            <a:xfrm>
              <a:off x="3273076" y="107978"/>
              <a:ext cx="1817400" cy="726900"/>
            </a:xfrm>
            <a:prstGeom prst="chevron">
              <a:avLst>
                <a:gd name="adj" fmla="val 50000"/>
              </a:avLst>
            </a:prstGeom>
            <a:solidFill>
              <a:srgbClr val="BBE0E3"/>
            </a:solidFill>
            <a:ln w="25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79"/>
            <p:cNvSpPr txBox="1"/>
            <p:nvPr/>
          </p:nvSpPr>
          <p:spPr>
            <a:xfrm>
              <a:off x="3636585" y="107978"/>
              <a:ext cx="1090500" cy="726900"/>
            </a:xfrm>
            <a:prstGeom prst="rect">
              <a:avLst/>
            </a:prstGeom>
            <a:noFill/>
            <a:ln>
              <a:noFill/>
            </a:ln>
          </p:spPr>
          <p:txBody>
            <a:bodyPr spcFirstLastPara="1" wrap="square" lIns="48000" tIns="16000" rIns="16000" bIns="16000"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Progress Toward Mastery</a:t>
              </a: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13">
                                            <p:txEl>
                                              <p:pRg st="0" end="0"/>
                                            </p:txEl>
                                          </p:spTgt>
                                        </p:tgtEl>
                                        <p:attrNameLst>
                                          <p:attrName>style.visibility</p:attrName>
                                        </p:attrNameLst>
                                      </p:cBhvr>
                                      <p:to>
                                        <p:strVal val="visible"/>
                                      </p:to>
                                    </p:set>
                                    <p:anim calcmode="lin" valueType="num">
                                      <p:cBhvr additive="base">
                                        <p:cTn id="7" dur="500"/>
                                        <p:tgtEl>
                                          <p:spTgt spid="713">
                                            <p:txEl>
                                              <p:pRg st="0" end="0"/>
                                            </p:txEl>
                                          </p:spTgt>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713">
                                            <p:txEl>
                                              <p:pRg st="1" end="1"/>
                                            </p:txEl>
                                          </p:spTgt>
                                        </p:tgtEl>
                                        <p:attrNameLst>
                                          <p:attrName>style.visibility</p:attrName>
                                        </p:attrNameLst>
                                      </p:cBhvr>
                                      <p:to>
                                        <p:strVal val="visible"/>
                                      </p:to>
                                    </p:set>
                                    <p:anim calcmode="lin" valueType="num">
                                      <p:cBhvr additive="base">
                                        <p:cTn id="10" dur="500"/>
                                        <p:tgtEl>
                                          <p:spTgt spid="71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725"/>
        <p:cNvGrpSpPr/>
        <p:nvPr/>
      </p:nvGrpSpPr>
      <p:grpSpPr>
        <a:xfrm>
          <a:off x="0" y="0"/>
          <a:ext cx="0" cy="0"/>
          <a:chOff x="0" y="0"/>
          <a:chExt cx="0" cy="0"/>
        </a:xfrm>
      </p:grpSpPr>
      <p:sp>
        <p:nvSpPr>
          <p:cNvPr id="726" name="Google Shape;726;p80"/>
          <p:cNvSpPr txBox="1">
            <a:spLocks noGrp="1"/>
          </p:cNvSpPr>
          <p:nvPr>
            <p:ph type="sldNum" idx="12"/>
          </p:nvPr>
        </p:nvSpPr>
        <p:spPr>
          <a:xfrm>
            <a:off x="6858000" y="6477000"/>
            <a:ext cx="2133598" cy="476251"/>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42</a:t>
            </a:fld>
            <a:endParaRPr sz="1400" b="0" i="0" u="none" strike="noStrike" cap="none">
              <a:solidFill>
                <a:srgbClr val="000000"/>
              </a:solidFill>
              <a:latin typeface="Arial"/>
              <a:ea typeface="Arial"/>
              <a:cs typeface="Arial"/>
              <a:sym typeface="Arial"/>
            </a:endParaRPr>
          </a:p>
        </p:txBody>
      </p:sp>
      <p:sp>
        <p:nvSpPr>
          <p:cNvPr id="727" name="Google Shape;727;p80"/>
          <p:cNvSpPr txBox="1">
            <a:spLocks noGrp="1"/>
          </p:cNvSpPr>
          <p:nvPr>
            <p:ph type="title" idx="4294967295"/>
          </p:nvPr>
        </p:nvSpPr>
        <p:spPr>
          <a:xfrm>
            <a:off x="0" y="589948"/>
            <a:ext cx="8613775" cy="9144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800"/>
              <a:buNone/>
            </a:pPr>
            <a:r>
              <a:rPr lang="en-US" b="1" dirty="0">
                <a:latin typeface="Verdana"/>
                <a:ea typeface="Verdana"/>
                <a:cs typeface="Verdana"/>
                <a:sym typeface="Verdana"/>
              </a:rPr>
              <a:t>Characteristics of Rich Tasks</a:t>
            </a:r>
            <a:endParaRPr dirty="0"/>
          </a:p>
        </p:txBody>
      </p:sp>
      <p:sp>
        <p:nvSpPr>
          <p:cNvPr id="728" name="Google Shape;728;p80"/>
          <p:cNvSpPr txBox="1">
            <a:spLocks noGrp="1"/>
          </p:cNvSpPr>
          <p:nvPr>
            <p:ph type="body" idx="4294967295"/>
          </p:nvPr>
        </p:nvSpPr>
        <p:spPr>
          <a:xfrm>
            <a:off x="239485" y="1244066"/>
            <a:ext cx="7970272" cy="5029200"/>
          </a:xfrm>
          <a:prstGeom prst="rect">
            <a:avLst/>
          </a:prstGeom>
          <a:noFill/>
          <a:ln>
            <a:noFill/>
          </a:ln>
        </p:spPr>
        <p:txBody>
          <a:bodyPr spcFirstLastPara="1" wrap="square" lIns="91425" tIns="91425" rIns="91425" bIns="91425" anchor="t" anchorCtr="0">
            <a:noAutofit/>
          </a:bodyPr>
          <a:lstStyle/>
          <a:p>
            <a:pPr marL="685800" indent="-342900">
              <a:lnSpc>
                <a:spcPct val="150000"/>
              </a:lnSpc>
              <a:spcBef>
                <a:spcPts val="0"/>
              </a:spcBef>
              <a:buSzPts val="2000"/>
            </a:pPr>
            <a:r>
              <a:rPr lang="en-US" sz="2400" dirty="0">
                <a:latin typeface="Verdana"/>
                <a:ea typeface="Verdana"/>
                <a:cs typeface="Verdana"/>
                <a:sym typeface="Verdana"/>
              </a:rPr>
              <a:t>Promote high levels of cognitive demand</a:t>
            </a:r>
            <a:endParaRPr sz="3600" dirty="0"/>
          </a:p>
          <a:p>
            <a:pPr marL="685800" indent="-342900">
              <a:spcBef>
                <a:spcPts val="0"/>
              </a:spcBef>
              <a:buSzPts val="2000"/>
            </a:pPr>
            <a:r>
              <a:rPr lang="en-US" sz="2400" dirty="0">
                <a:latin typeface="Verdana"/>
                <a:ea typeface="Verdana"/>
                <a:cs typeface="Verdana"/>
                <a:sym typeface="Verdana"/>
              </a:rPr>
              <a:t>Allow multiple entry points to students with a wide range of skills and abilities</a:t>
            </a:r>
            <a:endParaRPr sz="3600" dirty="0"/>
          </a:p>
          <a:p>
            <a:pPr marL="685800" indent="-342900">
              <a:lnSpc>
                <a:spcPct val="150000"/>
              </a:lnSpc>
              <a:spcBef>
                <a:spcPts val="0"/>
              </a:spcBef>
              <a:buSzPts val="2000"/>
            </a:pPr>
            <a:r>
              <a:rPr lang="en-US" sz="2400" dirty="0">
                <a:latin typeface="Verdana"/>
                <a:ea typeface="Verdana"/>
                <a:cs typeface="Verdana"/>
                <a:sym typeface="Verdana"/>
              </a:rPr>
              <a:t>Allow for multiple solution pathways</a:t>
            </a:r>
            <a:endParaRPr sz="3600" dirty="0"/>
          </a:p>
          <a:p>
            <a:pPr marL="685800" indent="-342900">
              <a:lnSpc>
                <a:spcPct val="150000"/>
              </a:lnSpc>
              <a:spcBef>
                <a:spcPts val="0"/>
              </a:spcBef>
              <a:buSzPts val="2000"/>
            </a:pPr>
            <a:r>
              <a:rPr lang="en-US" sz="2400" dirty="0">
                <a:latin typeface="Verdana"/>
                <a:ea typeface="Verdana"/>
                <a:cs typeface="Verdana"/>
                <a:sym typeface="Verdana"/>
              </a:rPr>
              <a:t>Promote reasoning and sense making</a:t>
            </a:r>
            <a:endParaRPr sz="3600" dirty="0"/>
          </a:p>
          <a:p>
            <a:pPr marL="685800" indent="-342900">
              <a:lnSpc>
                <a:spcPct val="150000"/>
              </a:lnSpc>
              <a:spcBef>
                <a:spcPts val="0"/>
              </a:spcBef>
              <a:buSzPts val="2000"/>
            </a:pPr>
            <a:r>
              <a:rPr lang="en-US" sz="2400" dirty="0">
                <a:latin typeface="Verdana"/>
                <a:ea typeface="Verdana"/>
                <a:cs typeface="Verdana"/>
                <a:sym typeface="Verdana"/>
              </a:rPr>
              <a:t>Encourage the use of varied representations </a:t>
            </a:r>
            <a:endParaRPr sz="3600" dirty="0"/>
          </a:p>
          <a:p>
            <a:pPr marL="685800" indent="-342900">
              <a:lnSpc>
                <a:spcPct val="150000"/>
              </a:lnSpc>
              <a:spcBef>
                <a:spcPts val="0"/>
              </a:spcBef>
              <a:buSzPts val="2000"/>
            </a:pPr>
            <a:r>
              <a:rPr lang="en-US" sz="2400" dirty="0">
                <a:latin typeface="Verdana"/>
                <a:ea typeface="Verdana"/>
                <a:cs typeface="Verdana"/>
                <a:sym typeface="Verdana"/>
              </a:rPr>
              <a:t>Require justification or explanation </a:t>
            </a:r>
            <a:endParaRPr sz="3600" dirty="0"/>
          </a:p>
          <a:p>
            <a:pPr marL="685800" indent="-342900">
              <a:lnSpc>
                <a:spcPct val="150000"/>
              </a:lnSpc>
              <a:spcBef>
                <a:spcPts val="0"/>
              </a:spcBef>
              <a:buSzPts val="2000"/>
            </a:pPr>
            <a:r>
              <a:rPr lang="en-US" sz="2400" dirty="0">
                <a:latin typeface="Verdana"/>
                <a:ea typeface="Verdana"/>
                <a:cs typeface="Verdana"/>
                <a:sym typeface="Verdana"/>
              </a:rPr>
              <a:t>Encourage connections among ideas</a:t>
            </a:r>
            <a:endParaRPr sz="3600" dirty="0"/>
          </a:p>
          <a:p>
            <a:pPr marL="685800" indent="-342900">
              <a:lnSpc>
                <a:spcPct val="150000"/>
              </a:lnSpc>
              <a:spcBef>
                <a:spcPts val="0"/>
              </a:spcBef>
              <a:buSzPts val="2000"/>
            </a:pPr>
            <a:r>
              <a:rPr lang="en-US" sz="2400" dirty="0">
                <a:latin typeface="Verdana"/>
                <a:ea typeface="Verdana"/>
                <a:cs typeface="Verdana"/>
                <a:sym typeface="Verdana"/>
              </a:rPr>
              <a:t>Are authentic, relevant, or problem-based</a:t>
            </a:r>
            <a:endParaRPr sz="3600" dirty="0"/>
          </a:p>
          <a:p>
            <a:pPr marL="0" lvl="0" indent="0" algn="l" rtl="0">
              <a:lnSpc>
                <a:spcPct val="150000"/>
              </a:lnSpc>
              <a:spcBef>
                <a:spcPts val="0"/>
              </a:spcBef>
              <a:spcAft>
                <a:spcPts val="0"/>
              </a:spcAft>
              <a:buSzPts val="1800"/>
              <a:buNone/>
            </a:pPr>
            <a:endParaRPr sz="1800" dirty="0"/>
          </a:p>
          <a:p>
            <a:pPr marL="406400" lvl="0" indent="6350" algn="l" rtl="0">
              <a:lnSpc>
                <a:spcPct val="150000"/>
              </a:lnSpc>
              <a:spcBef>
                <a:spcPts val="0"/>
              </a:spcBef>
              <a:spcAft>
                <a:spcPts val="0"/>
              </a:spcAft>
              <a:buSzPts val="1100"/>
              <a:buNone/>
            </a:pPr>
            <a:endParaRPr sz="1100" dirty="0"/>
          </a:p>
        </p:txBody>
      </p:sp>
      <p:grpSp>
        <p:nvGrpSpPr>
          <p:cNvPr id="730" name="Google Shape;730;p80" title="progress toward mastery"/>
          <p:cNvGrpSpPr/>
          <p:nvPr/>
        </p:nvGrpSpPr>
        <p:grpSpPr>
          <a:xfrm>
            <a:off x="1888028" y="6011683"/>
            <a:ext cx="5088985" cy="726900"/>
            <a:chOff x="1491" y="107978"/>
            <a:chExt cx="5088985" cy="726900"/>
          </a:xfrm>
        </p:grpSpPr>
        <p:sp>
          <p:nvSpPr>
            <p:cNvPr id="731" name="Google Shape;731;p80"/>
            <p:cNvSpPr/>
            <p:nvPr/>
          </p:nvSpPr>
          <p:spPr>
            <a:xfrm>
              <a:off x="1491" y="107978"/>
              <a:ext cx="1817400" cy="726900"/>
            </a:xfrm>
            <a:prstGeom prst="chevron">
              <a:avLst>
                <a:gd name="adj" fmla="val 50000"/>
              </a:avLst>
            </a:prstGeom>
            <a:solidFill>
              <a:srgbClr val="BBE0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80"/>
            <p:cNvSpPr txBox="1"/>
            <p:nvPr/>
          </p:nvSpPr>
          <p:spPr>
            <a:xfrm>
              <a:off x="365000" y="107978"/>
              <a:ext cx="1090500" cy="726900"/>
            </a:xfrm>
            <a:prstGeom prst="rect">
              <a:avLst/>
            </a:prstGeom>
            <a:noFill/>
            <a:ln>
              <a:noFill/>
            </a:ln>
          </p:spPr>
          <p:txBody>
            <a:bodyPr spcFirstLastPara="1" wrap="square" lIns="48000" tIns="16000" rIns="16000" bIns="16000"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US" sz="1200" b="0" i="0" u="none" strike="noStrike" cap="none" dirty="0">
                  <a:solidFill>
                    <a:srgbClr val="000000"/>
                  </a:solidFill>
                  <a:latin typeface="Arial"/>
                  <a:ea typeface="Arial"/>
                  <a:cs typeface="Arial"/>
                  <a:sym typeface="Arial"/>
                </a:rPr>
                <a:t>Clear Learning Intentions</a:t>
              </a:r>
              <a:endParaRPr dirty="0"/>
            </a:p>
          </p:txBody>
        </p:sp>
        <p:sp>
          <p:nvSpPr>
            <p:cNvPr id="733" name="Google Shape;733;p80"/>
            <p:cNvSpPr/>
            <p:nvPr/>
          </p:nvSpPr>
          <p:spPr>
            <a:xfrm>
              <a:off x="1637284" y="107978"/>
              <a:ext cx="1817400" cy="726900"/>
            </a:xfrm>
            <a:prstGeom prst="chevron">
              <a:avLst>
                <a:gd name="adj" fmla="val 50000"/>
              </a:avLst>
            </a:prstGeom>
            <a:solidFill>
              <a:srgbClr val="BBE0E3"/>
            </a:solidFill>
            <a:ln w="76200" cap="flat" cmpd="sng">
              <a:solidFill>
                <a:srgbClr val="0070C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80"/>
            <p:cNvSpPr txBox="1"/>
            <p:nvPr/>
          </p:nvSpPr>
          <p:spPr>
            <a:xfrm>
              <a:off x="2000793" y="107978"/>
              <a:ext cx="1090500" cy="726900"/>
            </a:xfrm>
            <a:prstGeom prst="rect">
              <a:avLst/>
            </a:prstGeom>
            <a:noFill/>
            <a:ln>
              <a:noFill/>
            </a:ln>
          </p:spPr>
          <p:txBody>
            <a:bodyPr spcFirstLastPara="1" wrap="square" lIns="48000" tIns="16000" rIns="16000" bIns="16000"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Rich Mathematical Tasks</a:t>
              </a:r>
              <a:endParaRPr/>
            </a:p>
          </p:txBody>
        </p:sp>
        <p:sp>
          <p:nvSpPr>
            <p:cNvPr id="735" name="Google Shape;735;p80"/>
            <p:cNvSpPr/>
            <p:nvPr/>
          </p:nvSpPr>
          <p:spPr>
            <a:xfrm>
              <a:off x="3273076" y="107978"/>
              <a:ext cx="1817400" cy="726900"/>
            </a:xfrm>
            <a:prstGeom prst="chevron">
              <a:avLst>
                <a:gd name="adj" fmla="val 50000"/>
              </a:avLst>
            </a:prstGeom>
            <a:solidFill>
              <a:srgbClr val="BBE0E3"/>
            </a:solidFill>
            <a:ln w="25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80"/>
            <p:cNvSpPr txBox="1"/>
            <p:nvPr/>
          </p:nvSpPr>
          <p:spPr>
            <a:xfrm>
              <a:off x="3636585" y="107978"/>
              <a:ext cx="1090500" cy="726900"/>
            </a:xfrm>
            <a:prstGeom prst="rect">
              <a:avLst/>
            </a:prstGeom>
            <a:noFill/>
            <a:ln>
              <a:noFill/>
            </a:ln>
          </p:spPr>
          <p:txBody>
            <a:bodyPr spcFirstLastPara="1" wrap="square" lIns="48000" tIns="16000" rIns="16000" bIns="16000"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Progress Toward Mastery</a:t>
              </a:r>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741"/>
        <p:cNvGrpSpPr/>
        <p:nvPr/>
      </p:nvGrpSpPr>
      <p:grpSpPr>
        <a:xfrm>
          <a:off x="0" y="0"/>
          <a:ext cx="0" cy="0"/>
          <a:chOff x="0" y="0"/>
          <a:chExt cx="0" cy="0"/>
        </a:xfrm>
      </p:grpSpPr>
      <p:sp>
        <p:nvSpPr>
          <p:cNvPr id="742" name="Google Shape;742;p81"/>
          <p:cNvSpPr txBox="1">
            <a:spLocks noGrp="1"/>
          </p:cNvSpPr>
          <p:nvPr>
            <p:ph type="sldNum" idx="12"/>
          </p:nvPr>
        </p:nvSpPr>
        <p:spPr>
          <a:xfrm>
            <a:off x="6858000" y="6477000"/>
            <a:ext cx="2133600" cy="4764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43</a:t>
            </a:fld>
            <a:endParaRPr sz="1400" b="0" i="0" u="none" strike="noStrike" cap="none">
              <a:solidFill>
                <a:srgbClr val="000000"/>
              </a:solidFill>
              <a:latin typeface="Arial"/>
              <a:ea typeface="Arial"/>
              <a:cs typeface="Arial"/>
              <a:sym typeface="Arial"/>
            </a:endParaRPr>
          </a:p>
        </p:txBody>
      </p:sp>
      <p:sp>
        <p:nvSpPr>
          <p:cNvPr id="743" name="Google Shape;743;p81"/>
          <p:cNvSpPr txBox="1">
            <a:spLocks noGrp="1"/>
          </p:cNvSpPr>
          <p:nvPr>
            <p:ph type="title" idx="4294967295"/>
          </p:nvPr>
        </p:nvSpPr>
        <p:spPr>
          <a:xfrm>
            <a:off x="239485" y="574449"/>
            <a:ext cx="8613900" cy="9144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2"/>
              </a:buClr>
              <a:buSzPts val="2800"/>
              <a:buFont typeface="Calibri"/>
              <a:buNone/>
            </a:pPr>
            <a:r>
              <a:rPr lang="en-US" b="1">
                <a:latin typeface="Verdana"/>
                <a:ea typeface="Verdana"/>
                <a:cs typeface="Verdana"/>
                <a:sym typeface="Verdana"/>
              </a:rPr>
              <a:t>Cognitive Demand</a:t>
            </a:r>
            <a:endParaRPr/>
          </a:p>
        </p:txBody>
      </p:sp>
      <p:sp>
        <p:nvSpPr>
          <p:cNvPr id="744" name="Google Shape;744;p81"/>
          <p:cNvSpPr txBox="1">
            <a:spLocks noGrp="1"/>
          </p:cNvSpPr>
          <p:nvPr>
            <p:ph type="body" idx="4294967295"/>
          </p:nvPr>
        </p:nvSpPr>
        <p:spPr>
          <a:xfrm>
            <a:off x="335528" y="1890055"/>
            <a:ext cx="8421600" cy="452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1800"/>
              </a:spcBef>
              <a:spcAft>
                <a:spcPts val="0"/>
              </a:spcAft>
              <a:buSzPts val="1400"/>
              <a:buNone/>
            </a:pPr>
            <a:r>
              <a:rPr lang="en-US" sz="1400"/>
              <a:t> </a:t>
            </a:r>
            <a:endParaRPr sz="1400"/>
          </a:p>
        </p:txBody>
      </p:sp>
      <p:pic>
        <p:nvPicPr>
          <p:cNvPr id="745" name="Google Shape;745;p81" title="high or low demand sort"/>
          <p:cNvPicPr preferRelativeResize="0"/>
          <p:nvPr/>
        </p:nvPicPr>
        <p:blipFill>
          <a:blip r:embed="rId3">
            <a:alphaModFix/>
          </a:blip>
          <a:stretch>
            <a:fillRect/>
          </a:stretch>
        </p:blipFill>
        <p:spPr>
          <a:xfrm>
            <a:off x="999286" y="1349450"/>
            <a:ext cx="7137325" cy="537681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44">
                                            <p:txEl>
                                              <p:pRg st="0" end="0"/>
                                            </p:txEl>
                                          </p:spTgt>
                                        </p:tgtEl>
                                        <p:attrNameLst>
                                          <p:attrName>style.visibility</p:attrName>
                                        </p:attrNameLst>
                                      </p:cBhvr>
                                      <p:to>
                                        <p:strVal val="visible"/>
                                      </p:to>
                                    </p:set>
                                    <p:anim calcmode="lin" valueType="num">
                                      <p:cBhvr additive="base">
                                        <p:cTn id="7" dur="500"/>
                                        <p:tgtEl>
                                          <p:spTgt spid="74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750"/>
        <p:cNvGrpSpPr/>
        <p:nvPr/>
      </p:nvGrpSpPr>
      <p:grpSpPr>
        <a:xfrm>
          <a:off x="0" y="0"/>
          <a:ext cx="0" cy="0"/>
          <a:chOff x="0" y="0"/>
          <a:chExt cx="0" cy="0"/>
        </a:xfrm>
      </p:grpSpPr>
      <p:sp>
        <p:nvSpPr>
          <p:cNvPr id="751" name="Google Shape;751;p82"/>
          <p:cNvSpPr txBox="1">
            <a:spLocks noGrp="1"/>
          </p:cNvSpPr>
          <p:nvPr>
            <p:ph type="sldNum" idx="12"/>
          </p:nvPr>
        </p:nvSpPr>
        <p:spPr>
          <a:xfrm>
            <a:off x="6858000" y="6477000"/>
            <a:ext cx="2133600" cy="4764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44</a:t>
            </a:fld>
            <a:endParaRPr sz="1400" b="0" i="0" u="none" strike="noStrike" cap="none">
              <a:solidFill>
                <a:srgbClr val="000000"/>
              </a:solidFill>
              <a:latin typeface="Arial"/>
              <a:ea typeface="Arial"/>
              <a:cs typeface="Arial"/>
              <a:sym typeface="Arial"/>
            </a:endParaRPr>
          </a:p>
        </p:txBody>
      </p:sp>
      <p:sp>
        <p:nvSpPr>
          <p:cNvPr id="752" name="Google Shape;752;p82"/>
          <p:cNvSpPr txBox="1">
            <a:spLocks noGrp="1"/>
          </p:cNvSpPr>
          <p:nvPr>
            <p:ph type="title" idx="4294967295"/>
          </p:nvPr>
        </p:nvSpPr>
        <p:spPr>
          <a:xfrm>
            <a:off x="239485" y="574449"/>
            <a:ext cx="8613900" cy="914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b="1">
                <a:solidFill>
                  <a:schemeClr val="dk1"/>
                </a:solidFill>
                <a:latin typeface="Verdana"/>
                <a:ea typeface="Verdana"/>
                <a:cs typeface="Verdana"/>
                <a:sym typeface="Verdana"/>
              </a:rPr>
              <a:t>Checklist</a:t>
            </a:r>
            <a:endParaRPr/>
          </a:p>
        </p:txBody>
      </p:sp>
      <p:pic>
        <p:nvPicPr>
          <p:cNvPr id="753" name="Google Shape;753;p82" title="checklist for creating tasks">
            <a:hlinkClick r:id="rId3"/>
          </p:cNvPr>
          <p:cNvPicPr preferRelativeResize="0"/>
          <p:nvPr/>
        </p:nvPicPr>
        <p:blipFill>
          <a:blip r:embed="rId4">
            <a:alphaModFix/>
          </a:blip>
          <a:stretch>
            <a:fillRect/>
          </a:stretch>
        </p:blipFill>
        <p:spPr>
          <a:xfrm>
            <a:off x="1387053" y="1382350"/>
            <a:ext cx="6369885" cy="4988150"/>
          </a:xfrm>
          <a:prstGeom prst="rect">
            <a:avLst/>
          </a:prstGeom>
          <a:noFill/>
          <a:ln>
            <a:noFill/>
          </a:ln>
        </p:spPr>
      </p:pic>
      <p:sp>
        <p:nvSpPr>
          <p:cNvPr id="754" name="Google Shape;754;p82"/>
          <p:cNvSpPr txBox="1"/>
          <p:nvPr/>
        </p:nvSpPr>
        <p:spPr>
          <a:xfrm rot="1643356">
            <a:off x="5908861" y="1271364"/>
            <a:ext cx="2900659" cy="1143063"/>
          </a:xfrm>
          <a:prstGeom prst="rect">
            <a:avLst/>
          </a:prstGeom>
          <a:solidFill>
            <a:srgbClr val="FFFF00"/>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000" b="1">
                <a:highlight>
                  <a:srgbClr val="FFFF00"/>
                </a:highlight>
                <a:latin typeface="Verdana"/>
                <a:ea typeface="Verdana"/>
                <a:cs typeface="Verdana"/>
                <a:sym typeface="Verdana"/>
              </a:rPr>
              <a:t>Visible Learning Book</a:t>
            </a:r>
            <a:endParaRPr sz="2000" b="1">
              <a:highlight>
                <a:srgbClr val="FFFF00"/>
              </a:highlight>
              <a:latin typeface="Verdana"/>
              <a:ea typeface="Verdana"/>
              <a:cs typeface="Verdana"/>
              <a:sym typeface="Verdana"/>
            </a:endParaRPr>
          </a:p>
          <a:p>
            <a:pPr marL="0" lvl="0" indent="0" algn="ctr" rtl="0">
              <a:spcBef>
                <a:spcPts val="0"/>
              </a:spcBef>
              <a:spcAft>
                <a:spcPts val="0"/>
              </a:spcAft>
              <a:buNone/>
            </a:pPr>
            <a:r>
              <a:rPr lang="en-US" sz="2000" b="1">
                <a:highlight>
                  <a:srgbClr val="FFFF00"/>
                </a:highlight>
                <a:latin typeface="Verdana"/>
                <a:ea typeface="Verdana"/>
                <a:cs typeface="Verdana"/>
                <a:sym typeface="Verdana"/>
              </a:rPr>
              <a:t>Page 197</a:t>
            </a:r>
            <a:endParaRPr sz="2000" b="1">
              <a:highlight>
                <a:srgbClr val="FFFF00"/>
              </a:highlight>
              <a:latin typeface="Verdana"/>
              <a:ea typeface="Verdana"/>
              <a:cs typeface="Verdana"/>
              <a:sym typeface="Verdana"/>
            </a:endParaRPr>
          </a:p>
        </p:txBody>
      </p:sp>
      <p:sp>
        <p:nvSpPr>
          <p:cNvPr id="755" name="Google Shape;755;p82"/>
          <p:cNvSpPr txBox="1"/>
          <p:nvPr/>
        </p:nvSpPr>
        <p:spPr>
          <a:xfrm>
            <a:off x="0" y="6370500"/>
            <a:ext cx="9144000" cy="487500"/>
          </a:xfrm>
          <a:prstGeom prst="rect">
            <a:avLst/>
          </a:prstGeom>
          <a:noFill/>
          <a:ln>
            <a:noFill/>
          </a:ln>
        </p:spPr>
        <p:txBody>
          <a:bodyPr spcFirstLastPara="1" wrap="square" lIns="91425" tIns="91425" rIns="91425" bIns="91425" anchor="t" anchorCtr="0">
            <a:noAutofit/>
          </a:bodyPr>
          <a:lstStyle/>
          <a:p>
            <a:pPr marL="342900" lvl="0" indent="0" algn="l" rtl="0">
              <a:spcBef>
                <a:spcPts val="640"/>
              </a:spcBef>
              <a:spcAft>
                <a:spcPts val="0"/>
              </a:spcAft>
              <a:buNone/>
            </a:pPr>
            <a:r>
              <a:rPr lang="en-US" u="sng">
                <a:solidFill>
                  <a:schemeClr val="hlink"/>
                </a:solidFill>
                <a:latin typeface="Verdana"/>
                <a:ea typeface="Verdana"/>
                <a:cs typeface="Verdana"/>
                <a:sym typeface="Verdana"/>
                <a:hlinkClick r:id="rId3"/>
              </a:rPr>
              <a:t>Source</a:t>
            </a:r>
            <a:r>
              <a:rPr lang="en-US">
                <a:solidFill>
                  <a:schemeClr val="dk1"/>
                </a:solidFill>
                <a:latin typeface="Verdana"/>
                <a:ea typeface="Verdana"/>
                <a:cs typeface="Verdana"/>
                <a:sym typeface="Verdana"/>
              </a:rPr>
              <a:t>: Adapted from Linn and Gronlund (2000)</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54"/>
                                        </p:tgtEl>
                                        <p:attrNameLst>
                                          <p:attrName>style.visibility</p:attrName>
                                        </p:attrNameLst>
                                      </p:cBhvr>
                                      <p:to>
                                        <p:strVal val="visible"/>
                                      </p:to>
                                    </p:set>
                                    <p:animEffect transition="in" filter="fade">
                                      <p:cBhvr>
                                        <p:cTn id="7" dur="1000"/>
                                        <p:tgtEl>
                                          <p:spTgt spid="7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760"/>
        <p:cNvGrpSpPr/>
        <p:nvPr/>
      </p:nvGrpSpPr>
      <p:grpSpPr>
        <a:xfrm>
          <a:off x="0" y="0"/>
          <a:ext cx="0" cy="0"/>
          <a:chOff x="0" y="0"/>
          <a:chExt cx="0" cy="0"/>
        </a:xfrm>
      </p:grpSpPr>
      <p:sp>
        <p:nvSpPr>
          <p:cNvPr id="761" name="Google Shape;761;p83"/>
          <p:cNvSpPr txBox="1">
            <a:spLocks noGrp="1"/>
          </p:cNvSpPr>
          <p:nvPr>
            <p:ph type="title"/>
          </p:nvPr>
        </p:nvSpPr>
        <p:spPr>
          <a:xfrm>
            <a:off x="342900" y="747825"/>
            <a:ext cx="90678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b="1" dirty="0">
                <a:latin typeface="Verdana"/>
                <a:ea typeface="Verdana"/>
                <a:cs typeface="Verdana"/>
                <a:sym typeface="Verdana"/>
              </a:rPr>
              <a:t>Does the Task Match?</a:t>
            </a:r>
            <a:endParaRPr b="1" dirty="0">
              <a:latin typeface="Verdana"/>
              <a:ea typeface="Verdana"/>
              <a:cs typeface="Verdana"/>
              <a:sym typeface="Verdana"/>
            </a:endParaRPr>
          </a:p>
        </p:txBody>
      </p:sp>
      <p:sp>
        <p:nvSpPr>
          <p:cNvPr id="762" name="Google Shape;762;p83"/>
          <p:cNvSpPr txBox="1">
            <a:spLocks noGrp="1"/>
          </p:cNvSpPr>
          <p:nvPr>
            <p:ph type="body" idx="1"/>
          </p:nvPr>
        </p:nvSpPr>
        <p:spPr>
          <a:xfrm>
            <a:off x="342900" y="1889172"/>
            <a:ext cx="8458200" cy="3352800"/>
          </a:xfrm>
          <a:prstGeom prst="rect">
            <a:avLst/>
          </a:prstGeom>
          <a:noFill/>
          <a:ln>
            <a:noFill/>
          </a:ln>
        </p:spPr>
        <p:txBody>
          <a:bodyPr spcFirstLastPara="1" wrap="square" lIns="91425" tIns="45700" rIns="91425" bIns="45700" anchor="t" anchorCtr="0">
            <a:noAutofit/>
          </a:bodyPr>
          <a:lstStyle/>
          <a:p>
            <a:pPr marL="342900" indent="-342900"/>
            <a:r>
              <a:rPr lang="en-US" sz="2000" dirty="0">
                <a:latin typeface="Verdana"/>
                <a:ea typeface="Verdana"/>
                <a:cs typeface="Verdana"/>
                <a:sym typeface="Verdana"/>
              </a:rPr>
              <a:t>With your group, make adjustments to the task and/or implementation ideas to make it match your Learning Intentions and Success Criteria.</a:t>
            </a:r>
            <a:endParaRPr sz="2000" dirty="0">
              <a:latin typeface="Verdana"/>
              <a:ea typeface="Verdana"/>
              <a:cs typeface="Verdana"/>
              <a:sym typeface="Verdana"/>
            </a:endParaRPr>
          </a:p>
        </p:txBody>
      </p:sp>
      <p:sp>
        <p:nvSpPr>
          <p:cNvPr id="763" name="Google Shape;763;p83"/>
          <p:cNvSpPr txBox="1">
            <a:spLocks noGrp="1"/>
          </p:cNvSpPr>
          <p:nvPr>
            <p:ph type="sldNum" idx="12"/>
          </p:nvPr>
        </p:nvSpPr>
        <p:spPr>
          <a:xfrm>
            <a:off x="6858000" y="6477000"/>
            <a:ext cx="2133600" cy="4764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45</a:t>
            </a:fld>
            <a:endParaRPr/>
          </a:p>
        </p:txBody>
      </p:sp>
      <p:grpSp>
        <p:nvGrpSpPr>
          <p:cNvPr id="764" name="Google Shape;764;p83" title="progress toward mastery"/>
          <p:cNvGrpSpPr/>
          <p:nvPr/>
        </p:nvGrpSpPr>
        <p:grpSpPr>
          <a:xfrm>
            <a:off x="2027507" y="5750100"/>
            <a:ext cx="5088985" cy="726900"/>
            <a:chOff x="1491" y="107978"/>
            <a:chExt cx="5088985" cy="726900"/>
          </a:xfrm>
        </p:grpSpPr>
        <p:sp>
          <p:nvSpPr>
            <p:cNvPr id="765" name="Google Shape;765;p83"/>
            <p:cNvSpPr/>
            <p:nvPr/>
          </p:nvSpPr>
          <p:spPr>
            <a:xfrm>
              <a:off x="1491" y="107978"/>
              <a:ext cx="1817400" cy="726900"/>
            </a:xfrm>
            <a:prstGeom prst="chevron">
              <a:avLst>
                <a:gd name="adj" fmla="val 50000"/>
              </a:avLst>
            </a:prstGeom>
            <a:solidFill>
              <a:srgbClr val="BBE0E3"/>
            </a:solidFill>
            <a:ln w="76200" cap="flat" cmpd="sng">
              <a:solidFill>
                <a:srgbClr val="0070C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83"/>
            <p:cNvSpPr txBox="1"/>
            <p:nvPr/>
          </p:nvSpPr>
          <p:spPr>
            <a:xfrm>
              <a:off x="403387" y="107978"/>
              <a:ext cx="1090500" cy="726900"/>
            </a:xfrm>
            <a:prstGeom prst="rect">
              <a:avLst/>
            </a:prstGeom>
            <a:noFill/>
            <a:ln>
              <a:noFill/>
            </a:ln>
          </p:spPr>
          <p:txBody>
            <a:bodyPr spcFirstLastPara="1" wrap="square" lIns="48000" tIns="16000" rIns="16000" bIns="16000"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US" sz="1200" b="0" i="0" u="none" strike="noStrike" cap="none" dirty="0">
                  <a:solidFill>
                    <a:srgbClr val="000000"/>
                  </a:solidFill>
                  <a:latin typeface="Arial"/>
                  <a:ea typeface="Arial"/>
                  <a:cs typeface="Arial"/>
                  <a:sym typeface="Arial"/>
                </a:rPr>
                <a:t>Clear Learning Intentions</a:t>
              </a:r>
              <a:endParaRPr dirty="0"/>
            </a:p>
          </p:txBody>
        </p:sp>
        <p:sp>
          <p:nvSpPr>
            <p:cNvPr id="767" name="Google Shape;767;p83"/>
            <p:cNvSpPr/>
            <p:nvPr/>
          </p:nvSpPr>
          <p:spPr>
            <a:xfrm>
              <a:off x="1637284" y="107978"/>
              <a:ext cx="1817400" cy="726900"/>
            </a:xfrm>
            <a:prstGeom prst="chevron">
              <a:avLst>
                <a:gd name="adj" fmla="val 50000"/>
              </a:avLst>
            </a:prstGeom>
            <a:solidFill>
              <a:srgbClr val="BBE0E3"/>
            </a:solidFill>
            <a:ln w="76200" cap="flat" cmpd="sng">
              <a:solidFill>
                <a:srgbClr val="0070C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83"/>
            <p:cNvSpPr txBox="1"/>
            <p:nvPr/>
          </p:nvSpPr>
          <p:spPr>
            <a:xfrm>
              <a:off x="2000793" y="107978"/>
              <a:ext cx="1090500" cy="726900"/>
            </a:xfrm>
            <a:prstGeom prst="rect">
              <a:avLst/>
            </a:prstGeom>
            <a:noFill/>
            <a:ln>
              <a:noFill/>
            </a:ln>
          </p:spPr>
          <p:txBody>
            <a:bodyPr spcFirstLastPara="1" wrap="square" lIns="48000" tIns="16000" rIns="16000" bIns="16000"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Rich Mathematical Tasks</a:t>
              </a:r>
              <a:endParaRPr/>
            </a:p>
          </p:txBody>
        </p:sp>
        <p:sp>
          <p:nvSpPr>
            <p:cNvPr id="769" name="Google Shape;769;p83"/>
            <p:cNvSpPr/>
            <p:nvPr/>
          </p:nvSpPr>
          <p:spPr>
            <a:xfrm>
              <a:off x="3273076" y="107978"/>
              <a:ext cx="1817400" cy="726900"/>
            </a:xfrm>
            <a:prstGeom prst="chevron">
              <a:avLst>
                <a:gd name="adj" fmla="val 50000"/>
              </a:avLst>
            </a:prstGeom>
            <a:solidFill>
              <a:srgbClr val="BBE0E3"/>
            </a:solidFill>
            <a:ln w="25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83"/>
            <p:cNvSpPr txBox="1"/>
            <p:nvPr/>
          </p:nvSpPr>
          <p:spPr>
            <a:xfrm>
              <a:off x="3636585" y="107978"/>
              <a:ext cx="1090500" cy="726900"/>
            </a:xfrm>
            <a:prstGeom prst="rect">
              <a:avLst/>
            </a:prstGeom>
            <a:noFill/>
            <a:ln>
              <a:noFill/>
            </a:ln>
          </p:spPr>
          <p:txBody>
            <a:bodyPr spcFirstLastPara="1" wrap="square" lIns="48000" tIns="16000" rIns="16000" bIns="16000"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Progress Toward Mastery</a:t>
              </a:r>
              <a:endParaRPr/>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774"/>
        <p:cNvGrpSpPr/>
        <p:nvPr/>
      </p:nvGrpSpPr>
      <p:grpSpPr>
        <a:xfrm>
          <a:off x="0" y="0"/>
          <a:ext cx="0" cy="0"/>
          <a:chOff x="0" y="0"/>
          <a:chExt cx="0" cy="0"/>
        </a:xfrm>
      </p:grpSpPr>
      <p:sp>
        <p:nvSpPr>
          <p:cNvPr id="776" name="Google Shape;776;p84"/>
          <p:cNvSpPr txBox="1">
            <a:spLocks noGrp="1"/>
          </p:cNvSpPr>
          <p:nvPr>
            <p:ph type="title" idx="4294967295"/>
          </p:nvPr>
        </p:nvSpPr>
        <p:spPr>
          <a:xfrm>
            <a:off x="0" y="457200"/>
            <a:ext cx="8537575" cy="1143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2"/>
              </a:buClr>
              <a:buSzPts val="3600"/>
              <a:buFont typeface="Calibri"/>
              <a:buNone/>
            </a:pPr>
            <a:r>
              <a:rPr lang="en-US" sz="3200" dirty="0">
                <a:latin typeface="Verdana" panose="020B0604030504040204" pitchFamily="34" charset="0"/>
                <a:ea typeface="Verdana" panose="020B0604030504040204" pitchFamily="34" charset="0"/>
                <a:cs typeface="Verdana" panose="020B0604030504040204" pitchFamily="34" charset="0"/>
              </a:rPr>
              <a:t> </a:t>
            </a:r>
            <a:r>
              <a:rPr lang="en-US" sz="3200" b="1" dirty="0">
                <a:latin typeface="Verdana" panose="020B0604030504040204" pitchFamily="34" charset="0"/>
                <a:ea typeface="Verdana" panose="020B0604030504040204" pitchFamily="34" charset="0"/>
                <a:cs typeface="Verdana" panose="020B0604030504040204" pitchFamily="34" charset="0"/>
                <a:sym typeface="Verdana"/>
              </a:rPr>
              <a:t>It’s not just about the task…</a:t>
            </a:r>
            <a:endParaRPr sz="3200" b="1" dirty="0">
              <a:latin typeface="Verdana" panose="020B0604030504040204" pitchFamily="34" charset="0"/>
              <a:ea typeface="Verdana" panose="020B0604030504040204" pitchFamily="34" charset="0"/>
              <a:cs typeface="Verdana" panose="020B0604030504040204" pitchFamily="34" charset="0"/>
              <a:sym typeface="Verdana"/>
            </a:endParaRPr>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46</a:t>
            </a:fld>
            <a:endParaRPr lang="en-US"/>
          </a:p>
        </p:txBody>
      </p:sp>
      <p:pic>
        <p:nvPicPr>
          <p:cNvPr id="5" name="Picture 4" title="task implementation"/>
          <p:cNvPicPr>
            <a:picLocks noChangeAspect="1"/>
          </p:cNvPicPr>
          <p:nvPr/>
        </p:nvPicPr>
        <p:blipFill>
          <a:blip r:embed="rId3"/>
          <a:stretch>
            <a:fillRect/>
          </a:stretch>
        </p:blipFill>
        <p:spPr>
          <a:xfrm>
            <a:off x="250366" y="1600201"/>
            <a:ext cx="8397656" cy="4650104"/>
          </a:xfrm>
          <a:prstGeom prst="rect">
            <a:avLst/>
          </a:prstGeom>
        </p:spPr>
      </p:pic>
    </p:spTree>
    <p:extLst>
      <p:ext uri="{BB962C8B-B14F-4D97-AF65-F5344CB8AC3E}">
        <p14:creationId xmlns:p14="http://schemas.microsoft.com/office/powerpoint/2010/main" val="14235491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782"/>
        <p:cNvGrpSpPr/>
        <p:nvPr/>
      </p:nvGrpSpPr>
      <p:grpSpPr>
        <a:xfrm>
          <a:off x="0" y="0"/>
          <a:ext cx="0" cy="0"/>
          <a:chOff x="0" y="0"/>
          <a:chExt cx="0" cy="0"/>
        </a:xfrm>
      </p:grpSpPr>
      <p:sp>
        <p:nvSpPr>
          <p:cNvPr id="783" name="Google Shape;783;p85"/>
          <p:cNvSpPr txBox="1">
            <a:spLocks noGrp="1"/>
          </p:cNvSpPr>
          <p:nvPr>
            <p:ph type="sldNum" idx="12"/>
          </p:nvPr>
        </p:nvSpPr>
        <p:spPr>
          <a:xfrm>
            <a:off x="6858000" y="6477000"/>
            <a:ext cx="2133600" cy="4764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47</a:t>
            </a:fld>
            <a:endParaRPr sz="1400" b="0" i="0" u="none" strike="noStrike" cap="none">
              <a:solidFill>
                <a:srgbClr val="000000"/>
              </a:solidFill>
              <a:latin typeface="Arial"/>
              <a:ea typeface="Arial"/>
              <a:cs typeface="Arial"/>
              <a:sym typeface="Arial"/>
            </a:endParaRPr>
          </a:p>
        </p:txBody>
      </p:sp>
      <p:sp>
        <p:nvSpPr>
          <p:cNvPr id="784" name="Google Shape;784;p85"/>
          <p:cNvSpPr txBox="1">
            <a:spLocks noGrp="1"/>
          </p:cNvSpPr>
          <p:nvPr>
            <p:ph type="title" idx="4294967295"/>
          </p:nvPr>
        </p:nvSpPr>
        <p:spPr>
          <a:xfrm>
            <a:off x="200574" y="670798"/>
            <a:ext cx="8752116" cy="9144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200"/>
              <a:buNone/>
            </a:pPr>
            <a:r>
              <a:rPr lang="en-US" sz="3200" b="1" dirty="0">
                <a:latin typeface="Verdana" panose="020B0604030504040204" pitchFamily="34" charset="0"/>
                <a:ea typeface="Verdana" panose="020B0604030504040204" pitchFamily="34" charset="0"/>
                <a:cs typeface="Verdana" panose="020B0604030504040204" pitchFamily="34" charset="0"/>
              </a:rPr>
              <a:t>Factors Associated with the Decline and Maintenance of High Level Tasks</a:t>
            </a:r>
            <a:endParaRPr dirty="0">
              <a:latin typeface="Verdana" panose="020B0604030504040204" pitchFamily="34" charset="0"/>
              <a:ea typeface="Verdana" panose="020B0604030504040204" pitchFamily="34" charset="0"/>
              <a:cs typeface="Verdana" panose="020B0604030504040204" pitchFamily="34" charset="0"/>
            </a:endParaRPr>
          </a:p>
        </p:txBody>
      </p:sp>
      <p:sp>
        <p:nvSpPr>
          <p:cNvPr id="785" name="Google Shape;785;p85" title="decline and maintenance"/>
          <p:cNvSpPr txBox="1">
            <a:spLocks noGrp="1"/>
          </p:cNvSpPr>
          <p:nvPr>
            <p:ph type="body" idx="4294967295"/>
          </p:nvPr>
        </p:nvSpPr>
        <p:spPr>
          <a:xfrm>
            <a:off x="561236" y="1371600"/>
            <a:ext cx="7970400" cy="50292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SzPts val="1800"/>
              <a:buNone/>
            </a:pPr>
            <a:endParaRPr sz="1800"/>
          </a:p>
          <a:p>
            <a:pPr marL="406400" lvl="0" indent="6350" algn="l" rtl="0">
              <a:lnSpc>
                <a:spcPct val="150000"/>
              </a:lnSpc>
              <a:spcBef>
                <a:spcPts val="0"/>
              </a:spcBef>
              <a:spcAft>
                <a:spcPts val="0"/>
              </a:spcAft>
              <a:buSzPts val="1100"/>
              <a:buNone/>
            </a:pPr>
            <a:endParaRPr sz="1100"/>
          </a:p>
        </p:txBody>
      </p:sp>
      <p:sp>
        <p:nvSpPr>
          <p:cNvPr id="786" name="Google Shape;786;p85"/>
          <p:cNvSpPr txBox="1"/>
          <p:nvPr/>
        </p:nvSpPr>
        <p:spPr>
          <a:xfrm>
            <a:off x="838200" y="6100851"/>
            <a:ext cx="6858000" cy="523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400"/>
              <a:buFont typeface="Calibri"/>
              <a:buNone/>
            </a:pPr>
            <a:r>
              <a:rPr lang="en-US" sz="1400" b="0" i="0" u="none" strike="noStrike" cap="none">
                <a:solidFill>
                  <a:schemeClr val="dk1"/>
                </a:solidFill>
                <a:latin typeface="Calibri"/>
                <a:ea typeface="Calibri"/>
                <a:cs typeface="Calibri"/>
                <a:sym typeface="Calibri"/>
              </a:rPr>
              <a:t>Resource:  Smith, M. et al. (2017) Taking Action – Implementing Effective Mathematics Teaching Practices Series</a:t>
            </a:r>
            <a:r>
              <a:rPr lang="en-US" sz="1400" b="0" i="1" u="none" strike="noStrike" cap="none">
                <a:solidFill>
                  <a:schemeClr val="dk1"/>
                </a:solidFill>
                <a:latin typeface="Calibri"/>
                <a:ea typeface="Calibri"/>
                <a:cs typeface="Calibri"/>
                <a:sym typeface="Calibri"/>
              </a:rPr>
              <a:t>, </a:t>
            </a:r>
            <a:r>
              <a:rPr lang="en-US" sz="1400" b="0" i="0" u="none" strike="noStrike" cap="none">
                <a:solidFill>
                  <a:schemeClr val="dk1"/>
                </a:solidFill>
                <a:latin typeface="Calibri"/>
                <a:ea typeface="Calibri"/>
                <a:cs typeface="Calibri"/>
                <a:sym typeface="Calibri"/>
              </a:rPr>
              <a:t>National Council of Teachers of Mathematics. </a:t>
            </a:r>
            <a:endParaRPr/>
          </a:p>
        </p:txBody>
      </p:sp>
      <p:graphicFrame>
        <p:nvGraphicFramePr>
          <p:cNvPr id="787" name="Google Shape;787;p85" title="decline and maintenance"/>
          <p:cNvGraphicFramePr/>
          <p:nvPr>
            <p:extLst>
              <p:ext uri="{D42A27DB-BD31-4B8C-83A1-F6EECF244321}">
                <p14:modId xmlns:p14="http://schemas.microsoft.com/office/powerpoint/2010/main" val="898305615"/>
              </p:ext>
            </p:extLst>
          </p:nvPr>
        </p:nvGraphicFramePr>
        <p:xfrm>
          <a:off x="561236" y="1661398"/>
          <a:ext cx="7970250" cy="4486425"/>
        </p:xfrm>
        <a:graphic>
          <a:graphicData uri="http://schemas.openxmlformats.org/drawingml/2006/table">
            <a:tbl>
              <a:tblPr firstRow="1" bandRow="1">
                <a:noFill/>
                <a:tableStyleId>{8C8B301E-CC10-42C8-96C3-F8B29A2DFE6C}</a:tableStyleId>
              </a:tblPr>
              <a:tblGrid>
                <a:gridCol w="3985125">
                  <a:extLst>
                    <a:ext uri="{9D8B030D-6E8A-4147-A177-3AD203B41FA5}">
                      <a16:colId xmlns:a16="http://schemas.microsoft.com/office/drawing/2014/main" val="20000"/>
                    </a:ext>
                  </a:extLst>
                </a:gridCol>
                <a:gridCol w="3985125">
                  <a:extLst>
                    <a:ext uri="{9D8B030D-6E8A-4147-A177-3AD203B41FA5}">
                      <a16:colId xmlns:a16="http://schemas.microsoft.com/office/drawing/2014/main" val="20001"/>
                    </a:ext>
                  </a:extLst>
                </a:gridCol>
              </a:tblGrid>
              <a:tr h="399475">
                <a:tc>
                  <a:txBody>
                    <a:bodyPr/>
                    <a:lstStyle/>
                    <a:p>
                      <a:pPr marL="0" marR="0" lvl="0" indent="0" algn="ctr" rtl="0">
                        <a:lnSpc>
                          <a:spcPct val="100000"/>
                        </a:lnSpc>
                        <a:spcBef>
                          <a:spcPts val="0"/>
                        </a:spcBef>
                        <a:spcAft>
                          <a:spcPts val="0"/>
                        </a:spcAft>
                        <a:buClr>
                          <a:srgbClr val="000000"/>
                        </a:buClr>
                        <a:buSzPts val="2000"/>
                        <a:buFont typeface="Arial"/>
                        <a:buNone/>
                      </a:pPr>
                      <a:r>
                        <a:rPr lang="en-US" sz="2000" u="none" strike="noStrike" cap="none"/>
                        <a:t>Decline</a:t>
                      </a:r>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2000"/>
                        <a:buFont typeface="Arial"/>
                        <a:buNone/>
                      </a:pPr>
                      <a:r>
                        <a:rPr lang="en-US" sz="2000" u="none" strike="noStrike" cap="none"/>
                        <a:t>Maintenance</a:t>
                      </a:r>
                      <a:endParaRPr/>
                    </a:p>
                  </a:txBody>
                  <a:tcPr marL="91450" marR="91450" marT="45725" marB="45725"/>
                </a:tc>
                <a:extLst>
                  <a:ext uri="{0D108BD9-81ED-4DB2-BD59-A6C34878D82A}">
                    <a16:rowId xmlns:a16="http://schemas.microsoft.com/office/drawing/2014/main" val="10000"/>
                  </a:ext>
                </a:extLst>
              </a:tr>
              <a:tr h="4086950">
                <a:tc>
                  <a:txBody>
                    <a:bodyPr/>
                    <a:lstStyle/>
                    <a:p>
                      <a:pPr marL="342900" marR="0" lvl="0" indent="-342900" algn="l" rtl="0">
                        <a:lnSpc>
                          <a:spcPct val="100000"/>
                        </a:lnSpc>
                        <a:spcBef>
                          <a:spcPts val="0"/>
                        </a:spcBef>
                        <a:spcAft>
                          <a:spcPts val="0"/>
                        </a:spcAft>
                        <a:buClr>
                          <a:srgbClr val="000000"/>
                        </a:buClr>
                        <a:buSzPts val="2000"/>
                        <a:buFont typeface="Arial"/>
                        <a:buChar char="•"/>
                      </a:pPr>
                      <a:r>
                        <a:rPr lang="en-US" sz="2000" u="none" strike="noStrike" cap="none" dirty="0"/>
                        <a:t>Problematic aspects of the task become routinized</a:t>
                      </a:r>
                      <a:endParaRPr dirty="0"/>
                    </a:p>
                    <a:p>
                      <a:pPr marL="342900" marR="0" lvl="0" indent="-342900" algn="l" rtl="0">
                        <a:lnSpc>
                          <a:spcPct val="100000"/>
                        </a:lnSpc>
                        <a:spcBef>
                          <a:spcPts val="0"/>
                        </a:spcBef>
                        <a:spcAft>
                          <a:spcPts val="0"/>
                        </a:spcAft>
                        <a:buClr>
                          <a:srgbClr val="000000"/>
                        </a:buClr>
                        <a:buSzPts val="2000"/>
                        <a:buFont typeface="Arial"/>
                        <a:buChar char="•"/>
                      </a:pPr>
                      <a:r>
                        <a:rPr lang="en-US" sz="2000" u="none" strike="noStrike" cap="none" dirty="0"/>
                        <a:t>Emphasis is shifted to correctness or completeness</a:t>
                      </a:r>
                      <a:endParaRPr dirty="0"/>
                    </a:p>
                    <a:p>
                      <a:pPr marL="342900" marR="0" lvl="0" indent="-342900" algn="l" rtl="0">
                        <a:lnSpc>
                          <a:spcPct val="100000"/>
                        </a:lnSpc>
                        <a:spcBef>
                          <a:spcPts val="0"/>
                        </a:spcBef>
                        <a:spcAft>
                          <a:spcPts val="0"/>
                        </a:spcAft>
                        <a:buClr>
                          <a:srgbClr val="000000"/>
                        </a:buClr>
                        <a:buSzPts val="2000"/>
                        <a:buFont typeface="Arial"/>
                        <a:buChar char="•"/>
                      </a:pPr>
                      <a:r>
                        <a:rPr lang="en-US" sz="2000" u="none" strike="noStrike" cap="none" dirty="0"/>
                        <a:t>Not enough time is provided</a:t>
                      </a:r>
                      <a:endParaRPr dirty="0"/>
                    </a:p>
                    <a:p>
                      <a:pPr marL="342900" marR="0" lvl="0" indent="-342900" algn="l" rtl="0">
                        <a:lnSpc>
                          <a:spcPct val="100000"/>
                        </a:lnSpc>
                        <a:spcBef>
                          <a:spcPts val="0"/>
                        </a:spcBef>
                        <a:spcAft>
                          <a:spcPts val="0"/>
                        </a:spcAft>
                        <a:buClr>
                          <a:srgbClr val="000000"/>
                        </a:buClr>
                        <a:buSzPts val="2000"/>
                        <a:buFont typeface="Arial"/>
                        <a:buChar char="•"/>
                      </a:pPr>
                      <a:r>
                        <a:rPr lang="en-US" sz="2000" u="none" strike="noStrike" cap="none" dirty="0"/>
                        <a:t>Classroom management problems prevent engagement</a:t>
                      </a:r>
                      <a:endParaRPr dirty="0"/>
                    </a:p>
                    <a:p>
                      <a:pPr marL="342900" marR="0" lvl="0" indent="-342900" algn="l" rtl="0">
                        <a:lnSpc>
                          <a:spcPct val="100000"/>
                        </a:lnSpc>
                        <a:spcBef>
                          <a:spcPts val="0"/>
                        </a:spcBef>
                        <a:spcAft>
                          <a:spcPts val="0"/>
                        </a:spcAft>
                        <a:buClr>
                          <a:srgbClr val="000000"/>
                        </a:buClr>
                        <a:buSzPts val="2000"/>
                        <a:buFont typeface="Arial"/>
                        <a:buChar char="•"/>
                      </a:pPr>
                      <a:r>
                        <a:rPr lang="en-US" sz="2000" u="none" strike="noStrike" cap="none" dirty="0"/>
                        <a:t>Inappropriate task</a:t>
                      </a:r>
                      <a:endParaRPr dirty="0"/>
                    </a:p>
                    <a:p>
                      <a:pPr marL="342900" marR="0" lvl="0" indent="-342900" algn="l" rtl="0">
                        <a:lnSpc>
                          <a:spcPct val="100000"/>
                        </a:lnSpc>
                        <a:spcBef>
                          <a:spcPts val="0"/>
                        </a:spcBef>
                        <a:spcAft>
                          <a:spcPts val="0"/>
                        </a:spcAft>
                        <a:buClr>
                          <a:srgbClr val="000000"/>
                        </a:buClr>
                        <a:buSzPts val="2000"/>
                        <a:buFont typeface="Arial"/>
                        <a:buChar char="•"/>
                      </a:pPr>
                      <a:r>
                        <a:rPr lang="en-US" sz="2000" u="none" strike="noStrike" cap="none" dirty="0"/>
                        <a:t>Lack of accountability for high-level products</a:t>
                      </a:r>
                      <a:endParaRPr dirty="0"/>
                    </a:p>
                  </a:txBody>
                  <a:tcPr marL="91450" marR="91450" marT="45725" marB="45725"/>
                </a:tc>
                <a:tc>
                  <a:txBody>
                    <a:bodyPr/>
                    <a:lstStyle/>
                    <a:p>
                      <a:pPr marL="285750" marR="0" lvl="0" indent="-285750" algn="l" rtl="0">
                        <a:lnSpc>
                          <a:spcPct val="100000"/>
                        </a:lnSpc>
                        <a:spcBef>
                          <a:spcPts val="0"/>
                        </a:spcBef>
                        <a:spcAft>
                          <a:spcPts val="0"/>
                        </a:spcAft>
                        <a:buClr>
                          <a:srgbClr val="000000"/>
                        </a:buClr>
                        <a:buSzPts val="2000"/>
                        <a:buFont typeface="Arial"/>
                        <a:buChar char="•"/>
                      </a:pPr>
                      <a:r>
                        <a:rPr lang="en-US" sz="2000" u="none" strike="noStrike" cap="none" dirty="0"/>
                        <a:t>Scaffolding</a:t>
                      </a:r>
                      <a:endParaRPr dirty="0"/>
                    </a:p>
                    <a:p>
                      <a:pPr marL="285750" marR="0" lvl="0" indent="-285750" algn="l" rtl="0">
                        <a:lnSpc>
                          <a:spcPct val="100000"/>
                        </a:lnSpc>
                        <a:spcBef>
                          <a:spcPts val="0"/>
                        </a:spcBef>
                        <a:spcAft>
                          <a:spcPts val="0"/>
                        </a:spcAft>
                        <a:buClr>
                          <a:srgbClr val="000000"/>
                        </a:buClr>
                        <a:buSzPts val="2000"/>
                        <a:buFont typeface="Arial"/>
                        <a:buChar char="•"/>
                      </a:pPr>
                      <a:r>
                        <a:rPr lang="en-US" sz="2000" u="none" strike="noStrike" cap="none" dirty="0"/>
                        <a:t>Students provided way to monitor their progress</a:t>
                      </a:r>
                      <a:endParaRPr dirty="0"/>
                    </a:p>
                    <a:p>
                      <a:pPr marL="285750" marR="0" lvl="0" indent="-285750" algn="l" rtl="0">
                        <a:lnSpc>
                          <a:spcPct val="100000"/>
                        </a:lnSpc>
                        <a:spcBef>
                          <a:spcPts val="0"/>
                        </a:spcBef>
                        <a:spcAft>
                          <a:spcPts val="0"/>
                        </a:spcAft>
                        <a:buClr>
                          <a:srgbClr val="000000"/>
                        </a:buClr>
                        <a:buSzPts val="2000"/>
                        <a:buFont typeface="Arial"/>
                        <a:buChar char="•"/>
                      </a:pPr>
                      <a:r>
                        <a:rPr lang="en-US" sz="2000" u="none" strike="noStrike" cap="none" dirty="0"/>
                        <a:t>High-level of performance is modeled</a:t>
                      </a:r>
                      <a:endParaRPr dirty="0"/>
                    </a:p>
                    <a:p>
                      <a:pPr marL="285750" marR="0" lvl="0" indent="-285750" algn="l" rtl="0">
                        <a:lnSpc>
                          <a:spcPct val="100000"/>
                        </a:lnSpc>
                        <a:spcBef>
                          <a:spcPts val="0"/>
                        </a:spcBef>
                        <a:spcAft>
                          <a:spcPts val="0"/>
                        </a:spcAft>
                        <a:buClr>
                          <a:srgbClr val="000000"/>
                        </a:buClr>
                        <a:buSzPts val="2000"/>
                        <a:buFont typeface="Arial"/>
                        <a:buChar char="•"/>
                      </a:pPr>
                      <a:r>
                        <a:rPr lang="en-US" sz="2000" u="none" strike="noStrike" cap="none" dirty="0"/>
                        <a:t>Sustained justification, meaning, questioning, comments, and feedback</a:t>
                      </a:r>
                      <a:endParaRPr dirty="0"/>
                    </a:p>
                    <a:p>
                      <a:pPr marL="285750" marR="0" lvl="0" indent="-285750" algn="l" rtl="0">
                        <a:lnSpc>
                          <a:spcPct val="100000"/>
                        </a:lnSpc>
                        <a:spcBef>
                          <a:spcPts val="0"/>
                        </a:spcBef>
                        <a:spcAft>
                          <a:spcPts val="0"/>
                        </a:spcAft>
                        <a:buClr>
                          <a:srgbClr val="000000"/>
                        </a:buClr>
                        <a:buSzPts val="2000"/>
                        <a:buFont typeface="Arial"/>
                        <a:buChar char="•"/>
                      </a:pPr>
                      <a:r>
                        <a:rPr lang="en-US" sz="2000" u="none" strike="noStrike" cap="none" dirty="0"/>
                        <a:t>Tasks build on prior knowledge</a:t>
                      </a:r>
                      <a:endParaRPr dirty="0"/>
                    </a:p>
                    <a:p>
                      <a:pPr marL="285750" marR="0" lvl="0" indent="-285750" algn="l" rtl="0">
                        <a:lnSpc>
                          <a:spcPct val="100000"/>
                        </a:lnSpc>
                        <a:spcBef>
                          <a:spcPts val="0"/>
                        </a:spcBef>
                        <a:spcAft>
                          <a:spcPts val="0"/>
                        </a:spcAft>
                        <a:buClr>
                          <a:srgbClr val="000000"/>
                        </a:buClr>
                        <a:buSzPts val="2000"/>
                        <a:buFont typeface="Arial"/>
                        <a:buChar char="•"/>
                      </a:pPr>
                      <a:r>
                        <a:rPr lang="en-US" sz="2000" u="none" strike="noStrike" cap="none" dirty="0"/>
                        <a:t>Frequent conceptual connections</a:t>
                      </a:r>
                      <a:endParaRPr dirty="0"/>
                    </a:p>
                    <a:p>
                      <a:pPr marL="285750" marR="0" lvl="0" indent="-285750" algn="l" rtl="0">
                        <a:lnSpc>
                          <a:spcPct val="100000"/>
                        </a:lnSpc>
                        <a:spcBef>
                          <a:spcPts val="0"/>
                        </a:spcBef>
                        <a:spcAft>
                          <a:spcPts val="0"/>
                        </a:spcAft>
                        <a:buClr>
                          <a:srgbClr val="000000"/>
                        </a:buClr>
                        <a:buSzPts val="2000"/>
                        <a:buFont typeface="Arial"/>
                        <a:buChar char="•"/>
                      </a:pPr>
                      <a:r>
                        <a:rPr lang="en-US" sz="2000" u="none" strike="noStrike" cap="none" dirty="0"/>
                        <a:t>Sufficient time to explore</a:t>
                      </a:r>
                      <a:endParaRPr dirty="0"/>
                    </a:p>
                  </a:txBody>
                  <a:tcPr marL="91450" marR="91450" marT="45725" marB="45725"/>
                </a:tc>
                <a:extLst>
                  <a:ext uri="{0D108BD9-81ED-4DB2-BD59-A6C34878D82A}">
                    <a16:rowId xmlns:a16="http://schemas.microsoft.com/office/drawing/2014/main" val="10001"/>
                  </a:ext>
                </a:extLst>
              </a:tr>
            </a:tbl>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793"/>
        <p:cNvGrpSpPr/>
        <p:nvPr/>
      </p:nvGrpSpPr>
      <p:grpSpPr>
        <a:xfrm>
          <a:off x="0" y="0"/>
          <a:ext cx="0" cy="0"/>
          <a:chOff x="0" y="0"/>
          <a:chExt cx="0" cy="0"/>
        </a:xfrm>
      </p:grpSpPr>
      <p:sp>
        <p:nvSpPr>
          <p:cNvPr id="794" name="Google Shape;794;p86"/>
          <p:cNvSpPr txBox="1">
            <a:spLocks noGrp="1"/>
          </p:cNvSpPr>
          <p:nvPr>
            <p:ph type="title"/>
          </p:nvPr>
        </p:nvSpPr>
        <p:spPr>
          <a:xfrm>
            <a:off x="342900" y="732295"/>
            <a:ext cx="90678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b="1" dirty="0">
                <a:latin typeface="Verdana"/>
                <a:ea typeface="Verdana"/>
                <a:cs typeface="Verdana"/>
                <a:sym typeface="Verdana"/>
              </a:rPr>
              <a:t>Anticipating Solutions and Misconceptions</a:t>
            </a:r>
            <a:endParaRPr b="1" dirty="0">
              <a:latin typeface="Verdana"/>
              <a:ea typeface="Verdana"/>
              <a:cs typeface="Verdana"/>
              <a:sym typeface="Verdana"/>
            </a:endParaRPr>
          </a:p>
        </p:txBody>
      </p:sp>
      <p:sp>
        <p:nvSpPr>
          <p:cNvPr id="795" name="Google Shape;795;p86"/>
          <p:cNvSpPr txBox="1">
            <a:spLocks noGrp="1"/>
          </p:cNvSpPr>
          <p:nvPr>
            <p:ph type="body" idx="1"/>
          </p:nvPr>
        </p:nvSpPr>
        <p:spPr>
          <a:xfrm>
            <a:off x="342900" y="2059650"/>
            <a:ext cx="8458200" cy="3352800"/>
          </a:xfrm>
          <a:prstGeom prst="rect">
            <a:avLst/>
          </a:prstGeom>
          <a:noFill/>
          <a:ln>
            <a:noFill/>
          </a:ln>
        </p:spPr>
        <p:txBody>
          <a:bodyPr spcFirstLastPara="1" wrap="square" lIns="91425" tIns="45700" rIns="91425" bIns="45700" anchor="t" anchorCtr="0">
            <a:noAutofit/>
          </a:bodyPr>
          <a:lstStyle/>
          <a:p>
            <a:pPr marL="342900" indent="-342900"/>
            <a:r>
              <a:rPr lang="en-US" sz="2400" dirty="0">
                <a:latin typeface="Verdana"/>
                <a:ea typeface="Verdana"/>
                <a:cs typeface="Verdana"/>
                <a:sym typeface="Verdana"/>
              </a:rPr>
              <a:t>With your group, review the Planning for Mathematical Discourse document from the Task Template</a:t>
            </a:r>
          </a:p>
          <a:p>
            <a:pPr marL="342900" indent="-342900"/>
            <a:endParaRPr lang="en-US" sz="2400" dirty="0">
              <a:latin typeface="Verdana"/>
              <a:ea typeface="Verdana"/>
              <a:cs typeface="Verdana"/>
              <a:sym typeface="Verdana"/>
            </a:endParaRPr>
          </a:p>
        </p:txBody>
      </p:sp>
      <p:sp>
        <p:nvSpPr>
          <p:cNvPr id="796" name="Google Shape;796;p86"/>
          <p:cNvSpPr txBox="1">
            <a:spLocks noGrp="1"/>
          </p:cNvSpPr>
          <p:nvPr>
            <p:ph type="sldNum" idx="12"/>
          </p:nvPr>
        </p:nvSpPr>
        <p:spPr>
          <a:xfrm>
            <a:off x="6858000" y="6477000"/>
            <a:ext cx="2133600" cy="4764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48</a:t>
            </a:fld>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801"/>
        <p:cNvGrpSpPr/>
        <p:nvPr/>
      </p:nvGrpSpPr>
      <p:grpSpPr>
        <a:xfrm>
          <a:off x="0" y="0"/>
          <a:ext cx="0" cy="0"/>
          <a:chOff x="0" y="0"/>
          <a:chExt cx="0" cy="0"/>
        </a:xfrm>
      </p:grpSpPr>
      <p:sp>
        <p:nvSpPr>
          <p:cNvPr id="802" name="Google Shape;802;p87"/>
          <p:cNvSpPr txBox="1">
            <a:spLocks noGrp="1"/>
          </p:cNvSpPr>
          <p:nvPr>
            <p:ph type="title"/>
          </p:nvPr>
        </p:nvSpPr>
        <p:spPr>
          <a:xfrm>
            <a:off x="0" y="457200"/>
            <a:ext cx="8229600" cy="11430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Clr>
                <a:schemeClr val="dk1"/>
              </a:buClr>
              <a:buSzPts val="1100"/>
              <a:buFont typeface="Arial"/>
              <a:buNone/>
            </a:pPr>
            <a:r>
              <a:rPr lang="en-US" sz="4000" b="1">
                <a:solidFill>
                  <a:schemeClr val="dk1"/>
                </a:solidFill>
                <a:latin typeface="Verdana"/>
                <a:ea typeface="Verdana"/>
                <a:cs typeface="Verdana"/>
                <a:sym typeface="Verdana"/>
              </a:rPr>
              <a:t>Planning Questions</a:t>
            </a:r>
            <a:endParaRPr sz="4000" b="1">
              <a:latin typeface="Verdana"/>
              <a:ea typeface="Verdana"/>
              <a:cs typeface="Verdana"/>
              <a:sym typeface="Verdana"/>
            </a:endParaRPr>
          </a:p>
        </p:txBody>
      </p:sp>
      <p:sp>
        <p:nvSpPr>
          <p:cNvPr id="804" name="Google Shape;804;p87"/>
          <p:cNvSpPr txBox="1"/>
          <p:nvPr/>
        </p:nvSpPr>
        <p:spPr>
          <a:xfrm rot="468377">
            <a:off x="6121093" y="393692"/>
            <a:ext cx="2700775" cy="830873"/>
          </a:xfrm>
          <a:prstGeom prst="rect">
            <a:avLst/>
          </a:prstGeom>
          <a:solidFill>
            <a:srgbClr val="92D050"/>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Calibri"/>
              <a:buNone/>
            </a:pPr>
            <a:r>
              <a:rPr lang="en-US" sz="2400" u="sng" dirty="0">
                <a:solidFill>
                  <a:schemeClr val="bg1"/>
                </a:solidFill>
                <a:latin typeface="Calibri"/>
                <a:ea typeface="Calibri"/>
                <a:cs typeface="Calibri"/>
                <a:sym typeface="Calibri"/>
                <a:hlinkClick r:id="rId3"/>
              </a:rPr>
              <a:t>2018 SOL Institute Topic</a:t>
            </a:r>
            <a:endParaRPr sz="2400" b="0" u="none" strike="noStrike" cap="none" dirty="0">
              <a:solidFill>
                <a:schemeClr val="bg1"/>
              </a:solidFill>
              <a:latin typeface="Calibri"/>
              <a:ea typeface="Calibri"/>
              <a:cs typeface="Calibri"/>
              <a:sym typeface="Calibri"/>
            </a:endParaRPr>
          </a:p>
        </p:txBody>
      </p:sp>
      <p:sp>
        <p:nvSpPr>
          <p:cNvPr id="2" name="Slide Number Placeholder 1">
            <a:extLst>
              <a:ext uri="{FF2B5EF4-FFF2-40B4-BE49-F238E27FC236}">
                <a16:creationId xmlns:a16="http://schemas.microsoft.com/office/drawing/2014/main" id="{F5BA6CD5-CF0E-43A2-8FAA-B92B69DA6CCB}"/>
              </a:ext>
            </a:extLst>
          </p:cNvPr>
          <p:cNvSpPr>
            <a:spLocks noGrp="1"/>
          </p:cNvSpPr>
          <p:nvPr>
            <p:ph type="sldNum" idx="12"/>
          </p:nvPr>
        </p:nvSpPr>
        <p:spPr>
          <a:xfrm>
            <a:off x="6858000" y="6595531"/>
            <a:ext cx="2133598" cy="476251"/>
          </a:xfrm>
        </p:spPr>
        <p:txBody>
          <a:bodyPr/>
          <a:lstStyle/>
          <a:p>
            <a:pPr marL="0" lvl="0" indent="0" algn="r" rtl="0">
              <a:spcBef>
                <a:spcPts val="0"/>
              </a:spcBef>
              <a:spcAft>
                <a:spcPts val="0"/>
              </a:spcAft>
              <a:buNone/>
            </a:pPr>
            <a:fld id="{00000000-1234-1234-1234-123412341234}" type="slidenum">
              <a:rPr lang="en-US" smtClean="0"/>
              <a:t>49</a:t>
            </a:fld>
            <a:endParaRPr lang="en-US"/>
          </a:p>
        </p:txBody>
      </p:sp>
      <p:pic>
        <p:nvPicPr>
          <p:cNvPr id="3" name="Picture 2" title="assessing and advancing questions"/>
          <p:cNvPicPr>
            <a:picLocks noChangeAspect="1"/>
          </p:cNvPicPr>
          <p:nvPr/>
        </p:nvPicPr>
        <p:blipFill>
          <a:blip r:embed="rId4"/>
          <a:stretch>
            <a:fillRect/>
          </a:stretch>
        </p:blipFill>
        <p:spPr>
          <a:xfrm>
            <a:off x="465859" y="1487209"/>
            <a:ext cx="8191500" cy="48291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Verdana" panose="020B0604030504040204" pitchFamily="34" charset="0"/>
                <a:ea typeface="Verdana" panose="020B0604030504040204" pitchFamily="34" charset="0"/>
              </a:rPr>
              <a:t>Logistics</a:t>
            </a:r>
          </a:p>
        </p:txBody>
      </p:sp>
      <p:sp>
        <p:nvSpPr>
          <p:cNvPr id="3" name="Text Placeholder 2"/>
          <p:cNvSpPr>
            <a:spLocks noGrp="1"/>
          </p:cNvSpPr>
          <p:nvPr>
            <p:ph type="body" idx="1"/>
          </p:nvPr>
        </p:nvSpPr>
        <p:spPr/>
        <p:txBody>
          <a:bodyPr/>
          <a:lstStyle/>
          <a:p>
            <a:r>
              <a:rPr lang="en-US" dirty="0">
                <a:latin typeface="Verdana" panose="020B0604030504040204" pitchFamily="34" charset="0"/>
                <a:ea typeface="Verdana" panose="020B0604030504040204" pitchFamily="34" charset="0"/>
              </a:rPr>
              <a:t>Parking Lot</a:t>
            </a:r>
          </a:p>
          <a:p>
            <a:r>
              <a:rPr lang="en-US" dirty="0">
                <a:latin typeface="Verdana" panose="020B0604030504040204" pitchFamily="34" charset="0"/>
                <a:ea typeface="Verdana" panose="020B0604030504040204" pitchFamily="34" charset="0"/>
              </a:rPr>
              <a:t>Restroom Locations</a:t>
            </a:r>
          </a:p>
          <a:p>
            <a:r>
              <a:rPr lang="en-US" dirty="0">
                <a:latin typeface="Verdana" panose="020B0604030504040204" pitchFamily="34" charset="0"/>
                <a:ea typeface="Verdana" panose="020B0604030504040204" pitchFamily="34" charset="0"/>
              </a:rPr>
              <a:t>Breaks</a:t>
            </a:r>
          </a:p>
          <a:p>
            <a:r>
              <a:rPr lang="en-US" dirty="0">
                <a:latin typeface="Verdana" panose="020B0604030504040204" pitchFamily="34" charset="0"/>
                <a:ea typeface="Verdana" panose="020B0604030504040204" pitchFamily="34" charset="0"/>
              </a:rPr>
              <a:t>Strategy Catcher</a:t>
            </a:r>
          </a:p>
          <a:p>
            <a:r>
              <a:rPr lang="en-US" dirty="0" smtClean="0">
                <a:latin typeface="Verdana" panose="020B0604030504040204" pitchFamily="34" charset="0"/>
                <a:ea typeface="Verdana" panose="020B0604030504040204" pitchFamily="34" charset="0"/>
              </a:rPr>
              <a:t>Charging Devices</a:t>
            </a:r>
            <a:endParaRPr lang="en-US" dirty="0">
              <a:latin typeface="Verdana" panose="020B0604030504040204" pitchFamily="34" charset="0"/>
              <a:ea typeface="Verdana" panose="020B0604030504040204" pitchFamily="34" charset="0"/>
            </a:endParaRPr>
          </a:p>
          <a:p>
            <a:r>
              <a:rPr lang="en-US" dirty="0" smtClean="0">
                <a:latin typeface="Verdana" panose="020B0604030504040204" pitchFamily="34" charset="0"/>
                <a:ea typeface="Verdana" panose="020B0604030504040204" pitchFamily="34" charset="0"/>
              </a:rPr>
              <a:t>Wi-Fi Access</a:t>
            </a:r>
            <a:endParaRPr lang="en-US" dirty="0">
              <a:latin typeface="Verdana" panose="020B0604030504040204" pitchFamily="34" charset="0"/>
              <a:ea typeface="Verdana" panose="020B0604030504040204" pitchFamily="34" charset="0"/>
            </a:endParaRPr>
          </a:p>
          <a:p>
            <a:pPr marL="25400" indent="0">
              <a:buNone/>
            </a:pPr>
            <a:endParaRPr lang="en-US"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a:t>
            </a:fld>
            <a:endParaRPr lang="en-US"/>
          </a:p>
        </p:txBody>
      </p:sp>
    </p:spTree>
    <p:extLst>
      <p:ext uri="{BB962C8B-B14F-4D97-AF65-F5344CB8AC3E}">
        <p14:creationId xmlns:p14="http://schemas.microsoft.com/office/powerpoint/2010/main" val="280597358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810"/>
        <p:cNvGrpSpPr/>
        <p:nvPr/>
      </p:nvGrpSpPr>
      <p:grpSpPr>
        <a:xfrm>
          <a:off x="0" y="0"/>
          <a:ext cx="0" cy="0"/>
          <a:chOff x="0" y="0"/>
          <a:chExt cx="0" cy="0"/>
        </a:xfrm>
      </p:grpSpPr>
      <p:sp>
        <p:nvSpPr>
          <p:cNvPr id="811" name="Google Shape;811;p88"/>
          <p:cNvSpPr txBox="1">
            <a:spLocks noGrp="1"/>
          </p:cNvSpPr>
          <p:nvPr>
            <p:ph type="title"/>
          </p:nvPr>
        </p:nvSpPr>
        <p:spPr>
          <a:xfrm>
            <a:off x="208547" y="677863"/>
            <a:ext cx="8229600" cy="11430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US" b="1" dirty="0">
                <a:latin typeface="Verdana"/>
                <a:ea typeface="Verdana"/>
                <a:cs typeface="Verdana"/>
                <a:sym typeface="Verdana"/>
              </a:rPr>
              <a:t>3 - 2 - 1 Reflection</a:t>
            </a:r>
            <a:endParaRPr b="1" dirty="0">
              <a:latin typeface="Verdana"/>
              <a:ea typeface="Verdana"/>
              <a:cs typeface="Verdana"/>
              <a:sym typeface="Verdana"/>
            </a:endParaRPr>
          </a:p>
        </p:txBody>
      </p:sp>
      <p:sp>
        <p:nvSpPr>
          <p:cNvPr id="813" name="Google Shape;813;p88"/>
          <p:cNvSpPr txBox="1">
            <a:spLocks noGrp="1"/>
          </p:cNvSpPr>
          <p:nvPr>
            <p:ph type="sldNum" idx="12"/>
          </p:nvPr>
        </p:nvSpPr>
        <p:spPr>
          <a:xfrm>
            <a:off x="6858000" y="6477000"/>
            <a:ext cx="2133600" cy="4764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350"/>
              <a:buFont typeface="Arial"/>
              <a:buNone/>
            </a:pPr>
            <a:fld id="{00000000-1234-1234-1234-123412341234}" type="slidenum">
              <a:rPr lang="en-US" sz="1400" b="0" i="0" u="none" strike="noStrike" cap="none">
                <a:solidFill>
                  <a:schemeClr val="dk1"/>
                </a:solidFill>
                <a:latin typeface="Arial"/>
                <a:ea typeface="Arial"/>
                <a:cs typeface="Arial"/>
                <a:sym typeface="Arial"/>
              </a:rPr>
              <a:t>50</a:t>
            </a:fld>
            <a:endParaRPr sz="1400" b="0" i="0" u="none" strike="noStrike" cap="none">
              <a:solidFill>
                <a:schemeClr val="dk1"/>
              </a:solidFill>
              <a:latin typeface="Arial"/>
              <a:ea typeface="Arial"/>
              <a:cs typeface="Arial"/>
              <a:sym typeface="Arial"/>
            </a:endParaRPr>
          </a:p>
        </p:txBody>
      </p:sp>
      <p:sp>
        <p:nvSpPr>
          <p:cNvPr id="814" name="Google Shape;814;p88"/>
          <p:cNvSpPr txBox="1"/>
          <p:nvPr/>
        </p:nvSpPr>
        <p:spPr>
          <a:xfrm>
            <a:off x="1432925" y="1953000"/>
            <a:ext cx="7968000" cy="4173300"/>
          </a:xfrm>
          <a:prstGeom prst="rect">
            <a:avLst/>
          </a:prstGeom>
          <a:noFill/>
          <a:ln>
            <a:noFill/>
          </a:ln>
        </p:spPr>
        <p:txBody>
          <a:bodyPr spcFirstLastPara="1" wrap="square" lIns="91425" tIns="91425" rIns="91425" bIns="91425" anchor="t" anchorCtr="0">
            <a:noAutofit/>
          </a:bodyPr>
          <a:lstStyle/>
          <a:p>
            <a:pPr marL="1828800" lvl="0" indent="457200" algn="l" rtl="0">
              <a:spcBef>
                <a:spcPts val="0"/>
              </a:spcBef>
              <a:spcAft>
                <a:spcPts val="0"/>
              </a:spcAft>
              <a:buNone/>
            </a:pPr>
            <a:r>
              <a:rPr lang="en-US" sz="2800" dirty="0">
                <a:latin typeface="Verdana"/>
                <a:ea typeface="Verdana"/>
                <a:cs typeface="Verdana"/>
                <a:sym typeface="Verdana"/>
              </a:rPr>
              <a:t>Based on Module II…</a:t>
            </a:r>
            <a:endParaRPr sz="2800" dirty="0">
              <a:latin typeface="Verdana"/>
              <a:ea typeface="Verdana"/>
              <a:cs typeface="Verdana"/>
              <a:sym typeface="Verdana"/>
            </a:endParaRPr>
          </a:p>
          <a:p>
            <a:pPr marL="1828800" lvl="0" indent="457200" algn="l" rtl="0">
              <a:spcBef>
                <a:spcPts val="0"/>
              </a:spcBef>
              <a:spcAft>
                <a:spcPts val="0"/>
              </a:spcAft>
              <a:buNone/>
            </a:pPr>
            <a:endParaRPr sz="2000" dirty="0">
              <a:latin typeface="Verdana"/>
              <a:ea typeface="Verdana"/>
              <a:cs typeface="Verdana"/>
              <a:sym typeface="Verdana"/>
            </a:endParaRPr>
          </a:p>
          <a:p>
            <a:pPr marL="0" lvl="0" indent="0" algn="l" rtl="0">
              <a:spcBef>
                <a:spcPts val="0"/>
              </a:spcBef>
              <a:spcAft>
                <a:spcPts val="0"/>
              </a:spcAft>
              <a:buNone/>
            </a:pPr>
            <a:endParaRPr sz="2000" dirty="0">
              <a:latin typeface="Verdana"/>
              <a:ea typeface="Verdana"/>
              <a:cs typeface="Verdana"/>
              <a:sym typeface="Verdana"/>
            </a:endParaRPr>
          </a:p>
          <a:p>
            <a:pPr marL="0" lvl="0" indent="0" algn="l" rtl="0">
              <a:spcBef>
                <a:spcPts val="0"/>
              </a:spcBef>
              <a:spcAft>
                <a:spcPts val="0"/>
              </a:spcAft>
              <a:buNone/>
            </a:pPr>
            <a:endParaRPr sz="2000" dirty="0">
              <a:latin typeface="Verdana"/>
              <a:ea typeface="Verdana"/>
              <a:cs typeface="Verdana"/>
              <a:sym typeface="Verdana"/>
            </a:endParaRPr>
          </a:p>
          <a:p>
            <a:pPr marL="0" lvl="0" indent="0" algn="l" rtl="0">
              <a:spcBef>
                <a:spcPts val="0"/>
              </a:spcBef>
              <a:spcAft>
                <a:spcPts val="0"/>
              </a:spcAft>
              <a:buNone/>
            </a:pPr>
            <a:endParaRPr sz="2000" dirty="0">
              <a:latin typeface="Verdana"/>
              <a:ea typeface="Verdana"/>
              <a:cs typeface="Verdana"/>
              <a:sym typeface="Verdana"/>
            </a:endParaRPr>
          </a:p>
          <a:p>
            <a:pPr marL="0" lvl="0" indent="0" algn="l" rtl="0">
              <a:spcBef>
                <a:spcPts val="0"/>
              </a:spcBef>
              <a:spcAft>
                <a:spcPts val="0"/>
              </a:spcAft>
              <a:buNone/>
            </a:pPr>
            <a:endParaRPr sz="2000" dirty="0">
              <a:latin typeface="Verdana"/>
              <a:ea typeface="Verdana"/>
              <a:cs typeface="Verdana"/>
              <a:sym typeface="Verdana"/>
            </a:endParaRPr>
          </a:p>
          <a:p>
            <a:pPr marL="0" lvl="0" indent="0" algn="l" rtl="0">
              <a:spcBef>
                <a:spcPts val="0"/>
              </a:spcBef>
              <a:spcAft>
                <a:spcPts val="0"/>
              </a:spcAft>
              <a:buNone/>
            </a:pPr>
            <a:endParaRPr sz="2000" dirty="0">
              <a:latin typeface="Verdana"/>
              <a:ea typeface="Verdana"/>
              <a:cs typeface="Verdana"/>
              <a:sym typeface="Verdana"/>
            </a:endParaRPr>
          </a:p>
          <a:p>
            <a:pPr marL="457200" lvl="0" indent="-355600" algn="l" rtl="0">
              <a:spcBef>
                <a:spcPts val="0"/>
              </a:spcBef>
              <a:spcAft>
                <a:spcPts val="0"/>
              </a:spcAft>
              <a:buSzPts val="2000"/>
              <a:buFont typeface="Verdana"/>
              <a:buChar char="●"/>
            </a:pPr>
            <a:r>
              <a:rPr lang="en-US" sz="2400" dirty="0">
                <a:latin typeface="Verdana"/>
                <a:ea typeface="Verdana"/>
                <a:cs typeface="Verdana"/>
                <a:sym typeface="Verdana"/>
              </a:rPr>
              <a:t>3 things I have learned are...</a:t>
            </a:r>
            <a:endParaRPr sz="2400" dirty="0">
              <a:latin typeface="Verdana"/>
              <a:ea typeface="Verdana"/>
              <a:cs typeface="Verdana"/>
              <a:sym typeface="Verdana"/>
            </a:endParaRPr>
          </a:p>
          <a:p>
            <a:pPr marL="457200" lvl="0" indent="0" algn="l" rtl="0">
              <a:spcBef>
                <a:spcPts val="0"/>
              </a:spcBef>
              <a:spcAft>
                <a:spcPts val="0"/>
              </a:spcAft>
              <a:buNone/>
            </a:pPr>
            <a:endParaRPr sz="2400" dirty="0">
              <a:latin typeface="Verdana"/>
              <a:ea typeface="Verdana"/>
              <a:cs typeface="Verdana"/>
              <a:sym typeface="Verdana"/>
            </a:endParaRPr>
          </a:p>
          <a:p>
            <a:pPr marL="457200" lvl="0" indent="-355600" algn="l" rtl="0">
              <a:spcBef>
                <a:spcPts val="0"/>
              </a:spcBef>
              <a:spcAft>
                <a:spcPts val="0"/>
              </a:spcAft>
              <a:buSzPts val="2000"/>
              <a:buFont typeface="Verdana"/>
              <a:buChar char="●"/>
            </a:pPr>
            <a:r>
              <a:rPr lang="en-US" sz="2400" dirty="0">
                <a:latin typeface="Verdana"/>
                <a:ea typeface="Verdana"/>
                <a:cs typeface="Verdana"/>
                <a:sym typeface="Verdana"/>
              </a:rPr>
              <a:t>Two questions I have are...</a:t>
            </a:r>
            <a:endParaRPr sz="2400" dirty="0">
              <a:latin typeface="Verdana"/>
              <a:ea typeface="Verdana"/>
              <a:cs typeface="Verdana"/>
              <a:sym typeface="Verdana"/>
            </a:endParaRPr>
          </a:p>
          <a:p>
            <a:pPr marL="457200" lvl="0" indent="0" algn="l" rtl="0">
              <a:spcBef>
                <a:spcPts val="0"/>
              </a:spcBef>
              <a:spcAft>
                <a:spcPts val="0"/>
              </a:spcAft>
              <a:buNone/>
            </a:pPr>
            <a:endParaRPr sz="2400" dirty="0">
              <a:latin typeface="Verdana"/>
              <a:ea typeface="Verdana"/>
              <a:cs typeface="Verdana"/>
              <a:sym typeface="Verdana"/>
            </a:endParaRPr>
          </a:p>
          <a:p>
            <a:pPr marL="457200" lvl="0" indent="-355600" algn="l" rtl="0">
              <a:spcBef>
                <a:spcPts val="0"/>
              </a:spcBef>
              <a:spcAft>
                <a:spcPts val="0"/>
              </a:spcAft>
              <a:buSzPts val="2000"/>
              <a:buFont typeface="Verdana"/>
              <a:buChar char="●"/>
            </a:pPr>
            <a:r>
              <a:rPr lang="en-US" sz="2400" dirty="0">
                <a:latin typeface="Verdana"/>
                <a:ea typeface="Verdana"/>
                <a:cs typeface="Verdana"/>
                <a:sym typeface="Verdana"/>
              </a:rPr>
              <a:t>One thing I want the presenter to know is...</a:t>
            </a:r>
            <a:endParaRPr sz="2400" dirty="0">
              <a:latin typeface="Verdana"/>
              <a:ea typeface="Verdana"/>
              <a:cs typeface="Verdana"/>
              <a:sym typeface="Verdana"/>
            </a:endParaRPr>
          </a:p>
        </p:txBody>
      </p:sp>
      <p:pic>
        <p:nvPicPr>
          <p:cNvPr id="815" name="Google Shape;815;p88" title="3-2-1"/>
          <p:cNvPicPr preferRelativeResize="0"/>
          <p:nvPr/>
        </p:nvPicPr>
        <p:blipFill>
          <a:blip r:embed="rId3">
            <a:alphaModFix/>
          </a:blip>
          <a:stretch>
            <a:fillRect/>
          </a:stretch>
        </p:blipFill>
        <p:spPr>
          <a:xfrm rot="-1056250">
            <a:off x="594432" y="1948686"/>
            <a:ext cx="2505075" cy="1295400"/>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312606"/>
            <a:ext cx="9144000" cy="3200399"/>
          </a:xfrm>
          <a:solidFill>
            <a:schemeClr val="accent5"/>
          </a:solidFill>
        </p:spPr>
        <p:txBody>
          <a:bodyPr/>
          <a:lstStyle/>
          <a:p>
            <a:pPr lvl="0" algn="ctr">
              <a:buClr>
                <a:schemeClr val="dk1"/>
              </a:buClr>
              <a:buSzPct val="25000"/>
            </a:pPr>
            <a:r>
              <a:rPr lang="en-US" b="1" i="1" dirty="0" smtClean="0"/>
              <a:t/>
            </a:r>
            <a:br>
              <a:rPr lang="en-US" b="1" i="1" dirty="0" smtClean="0"/>
            </a:br>
            <a:r>
              <a:rPr lang="en-US" b="1" dirty="0">
                <a:solidFill>
                  <a:schemeClr val="dk1"/>
                </a:solidFill>
                <a:latin typeface="Verdana" panose="020B0604030504040204" pitchFamily="34" charset="0"/>
                <a:ea typeface="Verdana" panose="020B0604030504040204" pitchFamily="34" charset="0"/>
                <a:cs typeface="Verdana" panose="020B0604030504040204" pitchFamily="34" charset="0"/>
              </a:rPr>
              <a:t>Module III </a:t>
            </a:r>
            <a:br>
              <a:rPr lang="en-US" b="1" dirty="0">
                <a:solidFill>
                  <a:schemeClr val="dk1"/>
                </a:solidFill>
                <a:latin typeface="Verdana" panose="020B0604030504040204" pitchFamily="34" charset="0"/>
                <a:ea typeface="Verdana" panose="020B0604030504040204" pitchFamily="34" charset="0"/>
                <a:cs typeface="Verdana" panose="020B0604030504040204" pitchFamily="34" charset="0"/>
              </a:rPr>
            </a:br>
            <a:r>
              <a:rPr lang="en-US" b="1" dirty="0">
                <a:solidFill>
                  <a:schemeClr val="dk1"/>
                </a:solidFill>
                <a:latin typeface="Verdana" panose="020B0604030504040204" pitchFamily="34" charset="0"/>
                <a:ea typeface="Verdana" panose="020B0604030504040204" pitchFamily="34" charset="0"/>
                <a:cs typeface="Verdana" panose="020B0604030504040204" pitchFamily="34" charset="0"/>
              </a:rPr>
              <a:t>Task Implementation (During/After)</a:t>
            </a:r>
            <a:br>
              <a:rPr lang="en-US" b="1" dirty="0">
                <a:solidFill>
                  <a:schemeClr val="dk1"/>
                </a:solidFill>
                <a:latin typeface="Verdana" panose="020B0604030504040204" pitchFamily="34" charset="0"/>
                <a:ea typeface="Verdana" panose="020B0604030504040204" pitchFamily="34" charset="0"/>
                <a:cs typeface="Verdana" panose="020B0604030504040204" pitchFamily="34" charset="0"/>
              </a:rPr>
            </a:br>
            <a:endParaRPr lang="en-US"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63589937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836"/>
        <p:cNvGrpSpPr/>
        <p:nvPr/>
      </p:nvGrpSpPr>
      <p:grpSpPr>
        <a:xfrm>
          <a:off x="0" y="0"/>
          <a:ext cx="0" cy="0"/>
          <a:chOff x="0" y="0"/>
          <a:chExt cx="0" cy="0"/>
        </a:xfrm>
      </p:grpSpPr>
      <p:sp>
        <p:nvSpPr>
          <p:cNvPr id="837" name="Google Shape;837;p91"/>
          <p:cNvSpPr txBox="1">
            <a:spLocks noGrp="1"/>
          </p:cNvSpPr>
          <p:nvPr>
            <p:ph type="title"/>
          </p:nvPr>
        </p:nvSpPr>
        <p:spPr>
          <a:xfrm>
            <a:off x="317716" y="677863"/>
            <a:ext cx="8229600" cy="11430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US" b="1" dirty="0">
                <a:latin typeface="Verdana"/>
                <a:ea typeface="Verdana"/>
                <a:cs typeface="Verdana"/>
                <a:sym typeface="Verdana"/>
              </a:rPr>
              <a:t>Module III: Success Criteria</a:t>
            </a:r>
            <a:endParaRPr b="1" dirty="0">
              <a:latin typeface="Verdana"/>
              <a:ea typeface="Verdana"/>
              <a:cs typeface="Verdana"/>
              <a:sym typeface="Verdana"/>
            </a:endParaRPr>
          </a:p>
        </p:txBody>
      </p:sp>
      <p:sp>
        <p:nvSpPr>
          <p:cNvPr id="838" name="Google Shape;838;p91"/>
          <p:cNvSpPr txBox="1">
            <a:spLocks noGrp="1"/>
          </p:cNvSpPr>
          <p:nvPr>
            <p:ph type="body" idx="1"/>
          </p:nvPr>
        </p:nvSpPr>
        <p:spPr>
          <a:xfrm>
            <a:off x="317716" y="1820863"/>
            <a:ext cx="8229600" cy="4526100"/>
          </a:xfrm>
          <a:prstGeom prst="rect">
            <a:avLst/>
          </a:prstGeom>
          <a:noFill/>
          <a:ln>
            <a:noFill/>
          </a:ln>
        </p:spPr>
        <p:txBody>
          <a:bodyPr spcFirstLastPara="1" wrap="square" lIns="171450" tIns="91425" rIns="91425" bIns="91425" anchor="t" anchorCtr="0">
            <a:noAutofit/>
          </a:bodyPr>
          <a:lstStyle/>
          <a:p>
            <a:pPr marL="342900" indent="-342900">
              <a:spcBef>
                <a:spcPts val="0"/>
              </a:spcBef>
              <a:buSzPts val="2000"/>
            </a:pPr>
            <a:r>
              <a:rPr lang="en-US" sz="2400" dirty="0">
                <a:latin typeface="Verdana"/>
                <a:ea typeface="Verdana"/>
                <a:cs typeface="Verdana"/>
                <a:sym typeface="Verdana"/>
              </a:rPr>
              <a:t>I can implement a rich mathematical task to support deeper learning for all students.</a:t>
            </a:r>
            <a:endParaRPr sz="2400" dirty="0">
              <a:latin typeface="Verdana"/>
              <a:ea typeface="Verdana"/>
              <a:cs typeface="Verdana"/>
              <a:sym typeface="Verdana"/>
            </a:endParaRPr>
          </a:p>
          <a:p>
            <a:pPr marL="457200" lvl="0" indent="0" algn="l" rtl="0">
              <a:lnSpc>
                <a:spcPct val="100000"/>
              </a:lnSpc>
              <a:spcBef>
                <a:spcPts val="640"/>
              </a:spcBef>
              <a:spcAft>
                <a:spcPts val="0"/>
              </a:spcAft>
              <a:buNone/>
            </a:pPr>
            <a:endParaRPr sz="2000" dirty="0">
              <a:latin typeface="Verdana"/>
              <a:ea typeface="Verdana"/>
              <a:cs typeface="Verdana"/>
              <a:sym typeface="Verdana"/>
            </a:endParaRPr>
          </a:p>
          <a:p>
            <a:pPr marL="738187" lvl="0" indent="-322262" algn="l" rtl="0">
              <a:lnSpc>
                <a:spcPct val="100000"/>
              </a:lnSpc>
              <a:spcBef>
                <a:spcPts val="640"/>
              </a:spcBef>
              <a:spcAft>
                <a:spcPts val="0"/>
              </a:spcAft>
              <a:buSzPts val="2000"/>
              <a:buNone/>
            </a:pPr>
            <a:endParaRPr sz="2000" dirty="0">
              <a:latin typeface="Verdana"/>
              <a:ea typeface="Verdana"/>
              <a:cs typeface="Verdana"/>
              <a:sym typeface="Verdana"/>
            </a:endParaRPr>
          </a:p>
        </p:txBody>
      </p:sp>
      <p:sp>
        <p:nvSpPr>
          <p:cNvPr id="839" name="Google Shape;839;p91"/>
          <p:cNvSpPr txBox="1">
            <a:spLocks noGrp="1"/>
          </p:cNvSpPr>
          <p:nvPr>
            <p:ph type="sldNum" idx="12"/>
          </p:nvPr>
        </p:nvSpPr>
        <p:spPr>
          <a:xfrm>
            <a:off x="6858000" y="6477000"/>
            <a:ext cx="2133600" cy="4764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350"/>
              <a:buFont typeface="Arial"/>
              <a:buNone/>
            </a:pPr>
            <a:fld id="{00000000-1234-1234-1234-123412341234}" type="slidenum">
              <a:rPr lang="en-US" sz="1400" b="0" i="0" u="none" strike="noStrike" cap="none">
                <a:solidFill>
                  <a:schemeClr val="dk1"/>
                </a:solidFill>
                <a:latin typeface="Arial"/>
                <a:ea typeface="Arial"/>
                <a:cs typeface="Arial"/>
                <a:sym typeface="Arial"/>
              </a:rPr>
              <a:t>52</a:t>
            </a:fld>
            <a:endParaRPr sz="1400" b="0" i="0" u="none" strike="noStrike" cap="none">
              <a:solidFill>
                <a:schemeClr val="dk1"/>
              </a:solidFill>
              <a:latin typeface="Arial"/>
              <a:ea typeface="Arial"/>
              <a:cs typeface="Arial"/>
              <a:sym typeface="Aria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844"/>
        <p:cNvGrpSpPr/>
        <p:nvPr/>
      </p:nvGrpSpPr>
      <p:grpSpPr>
        <a:xfrm>
          <a:off x="0" y="0"/>
          <a:ext cx="0" cy="0"/>
          <a:chOff x="0" y="0"/>
          <a:chExt cx="0" cy="0"/>
        </a:xfrm>
      </p:grpSpPr>
      <p:sp>
        <p:nvSpPr>
          <p:cNvPr id="845" name="Google Shape;845;p92"/>
          <p:cNvSpPr txBox="1">
            <a:spLocks noGrp="1"/>
          </p:cNvSpPr>
          <p:nvPr>
            <p:ph type="sldNum" idx="12"/>
          </p:nvPr>
        </p:nvSpPr>
        <p:spPr>
          <a:xfrm>
            <a:off x="6858000" y="6477000"/>
            <a:ext cx="2133600" cy="4764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Clr>
                <a:schemeClr val="dk1"/>
              </a:buClr>
              <a:buSzPts val="350"/>
              <a:buFont typeface="Arial"/>
              <a:buNone/>
            </a:pPr>
            <a:fld id="{00000000-1234-1234-1234-123412341234}" type="slidenum">
              <a:rPr lang="en-US"/>
              <a:t>53</a:t>
            </a:fld>
            <a:endParaRPr/>
          </a:p>
        </p:txBody>
      </p:sp>
      <p:sp>
        <p:nvSpPr>
          <p:cNvPr id="846" name="Google Shape;846;p92"/>
          <p:cNvSpPr txBox="1">
            <a:spLocks noGrp="1"/>
          </p:cNvSpPr>
          <p:nvPr>
            <p:ph type="title"/>
          </p:nvPr>
        </p:nvSpPr>
        <p:spPr>
          <a:xfrm>
            <a:off x="338450" y="354000"/>
            <a:ext cx="8496900" cy="1143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b="1" dirty="0">
                <a:latin typeface="Verdana"/>
                <a:ea typeface="Verdana"/>
                <a:cs typeface="Verdana"/>
                <a:sym typeface="Verdana"/>
                <a:hlinkClick r:id="rId3"/>
              </a:rPr>
              <a:t>Which One Doesn’t Belong?</a:t>
            </a:r>
            <a:endParaRPr b="1" dirty="0">
              <a:latin typeface="Verdana"/>
              <a:ea typeface="Verdana"/>
              <a:cs typeface="Verdana"/>
              <a:sym typeface="Verdana"/>
            </a:endParaRPr>
          </a:p>
        </p:txBody>
      </p:sp>
      <p:pic>
        <p:nvPicPr>
          <p:cNvPr id="847" name="Google Shape;847;p92" title="graph"/>
          <p:cNvPicPr preferRelativeResize="0"/>
          <p:nvPr/>
        </p:nvPicPr>
        <p:blipFill>
          <a:blip r:embed="rId4">
            <a:alphaModFix/>
          </a:blip>
          <a:stretch>
            <a:fillRect/>
          </a:stretch>
        </p:blipFill>
        <p:spPr>
          <a:xfrm>
            <a:off x="5710475" y="4129209"/>
            <a:ext cx="2524725" cy="2515704"/>
          </a:xfrm>
          <a:prstGeom prst="rect">
            <a:avLst/>
          </a:prstGeom>
          <a:noFill/>
          <a:ln>
            <a:noFill/>
          </a:ln>
        </p:spPr>
      </p:pic>
      <p:pic>
        <p:nvPicPr>
          <p:cNvPr id="848" name="Google Shape;848;p92" title="graph"/>
          <p:cNvPicPr preferRelativeResize="0"/>
          <p:nvPr/>
        </p:nvPicPr>
        <p:blipFill>
          <a:blip r:embed="rId5">
            <a:alphaModFix/>
          </a:blip>
          <a:stretch>
            <a:fillRect/>
          </a:stretch>
        </p:blipFill>
        <p:spPr>
          <a:xfrm>
            <a:off x="5710475" y="1514775"/>
            <a:ext cx="2524725" cy="2489175"/>
          </a:xfrm>
          <a:prstGeom prst="rect">
            <a:avLst/>
          </a:prstGeom>
          <a:noFill/>
          <a:ln>
            <a:noFill/>
          </a:ln>
        </p:spPr>
      </p:pic>
      <p:pic>
        <p:nvPicPr>
          <p:cNvPr id="849" name="Google Shape;849;p92" title="graph"/>
          <p:cNvPicPr preferRelativeResize="0"/>
          <p:nvPr/>
        </p:nvPicPr>
        <p:blipFill>
          <a:blip r:embed="rId6">
            <a:alphaModFix/>
          </a:blip>
          <a:stretch>
            <a:fillRect/>
          </a:stretch>
        </p:blipFill>
        <p:spPr>
          <a:xfrm>
            <a:off x="1422050" y="1497012"/>
            <a:ext cx="2524725" cy="2524725"/>
          </a:xfrm>
          <a:prstGeom prst="rect">
            <a:avLst/>
          </a:prstGeom>
          <a:noFill/>
          <a:ln>
            <a:noFill/>
          </a:ln>
        </p:spPr>
      </p:pic>
      <p:sp>
        <p:nvSpPr>
          <p:cNvPr id="850" name="Google Shape;850;p92"/>
          <p:cNvSpPr txBox="1"/>
          <p:nvPr/>
        </p:nvSpPr>
        <p:spPr>
          <a:xfrm>
            <a:off x="796800" y="1669050"/>
            <a:ext cx="627900" cy="79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600" b="1"/>
              <a:t>A</a:t>
            </a:r>
            <a:endParaRPr sz="3600" b="1"/>
          </a:p>
        </p:txBody>
      </p:sp>
      <p:sp>
        <p:nvSpPr>
          <p:cNvPr id="851" name="Google Shape;851;p92"/>
          <p:cNvSpPr txBox="1"/>
          <p:nvPr/>
        </p:nvSpPr>
        <p:spPr>
          <a:xfrm>
            <a:off x="796800" y="4137100"/>
            <a:ext cx="627900" cy="79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600" b="1"/>
              <a:t>C</a:t>
            </a:r>
            <a:endParaRPr sz="3600" b="1"/>
          </a:p>
        </p:txBody>
      </p:sp>
      <p:sp>
        <p:nvSpPr>
          <p:cNvPr id="852" name="Google Shape;852;p92"/>
          <p:cNvSpPr txBox="1"/>
          <p:nvPr/>
        </p:nvSpPr>
        <p:spPr>
          <a:xfrm>
            <a:off x="5082575" y="1669050"/>
            <a:ext cx="627900" cy="79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600" b="1"/>
              <a:t>B</a:t>
            </a:r>
            <a:endParaRPr sz="3600" b="1"/>
          </a:p>
        </p:txBody>
      </p:sp>
      <p:sp>
        <p:nvSpPr>
          <p:cNvPr id="853" name="Google Shape;853;p92"/>
          <p:cNvSpPr txBox="1"/>
          <p:nvPr/>
        </p:nvSpPr>
        <p:spPr>
          <a:xfrm>
            <a:off x="5082575" y="4137100"/>
            <a:ext cx="627900" cy="79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600" b="1"/>
              <a:t>D</a:t>
            </a:r>
            <a:endParaRPr sz="3600" b="1"/>
          </a:p>
        </p:txBody>
      </p:sp>
      <p:pic>
        <p:nvPicPr>
          <p:cNvPr id="854" name="Google Shape;854;p92" title="graph"/>
          <p:cNvPicPr preferRelativeResize="0"/>
          <p:nvPr/>
        </p:nvPicPr>
        <p:blipFill>
          <a:blip r:embed="rId7">
            <a:alphaModFix/>
          </a:blip>
          <a:stretch>
            <a:fillRect/>
          </a:stretch>
        </p:blipFill>
        <p:spPr>
          <a:xfrm>
            <a:off x="1414175" y="4137112"/>
            <a:ext cx="2540472" cy="2531463"/>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859"/>
        <p:cNvGrpSpPr/>
        <p:nvPr/>
      </p:nvGrpSpPr>
      <p:grpSpPr>
        <a:xfrm>
          <a:off x="0" y="0"/>
          <a:ext cx="0" cy="0"/>
          <a:chOff x="0" y="0"/>
          <a:chExt cx="0" cy="0"/>
        </a:xfrm>
      </p:grpSpPr>
      <p:sp>
        <p:nvSpPr>
          <p:cNvPr id="860" name="Google Shape;860;p93"/>
          <p:cNvSpPr txBox="1">
            <a:spLocks noGrp="1"/>
          </p:cNvSpPr>
          <p:nvPr>
            <p:ph type="title"/>
          </p:nvPr>
        </p:nvSpPr>
        <p:spPr>
          <a:xfrm>
            <a:off x="0" y="609600"/>
            <a:ext cx="8229600" cy="1143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b="1">
                <a:latin typeface="Verdana"/>
                <a:ea typeface="Verdana"/>
                <a:cs typeface="Verdana"/>
                <a:sym typeface="Verdana"/>
              </a:rPr>
              <a:t>The Soccer Competition Task</a:t>
            </a:r>
            <a:endParaRPr b="1">
              <a:latin typeface="Verdana"/>
              <a:ea typeface="Verdana"/>
              <a:cs typeface="Verdana"/>
              <a:sym typeface="Verdana"/>
            </a:endParaRPr>
          </a:p>
        </p:txBody>
      </p:sp>
      <p:sp>
        <p:nvSpPr>
          <p:cNvPr id="861" name="Google Shape;861;p93"/>
          <p:cNvSpPr txBox="1">
            <a:spLocks noGrp="1"/>
          </p:cNvSpPr>
          <p:nvPr>
            <p:ph type="body" idx="1"/>
          </p:nvPr>
        </p:nvSpPr>
        <p:spPr>
          <a:xfrm>
            <a:off x="457200" y="1600200"/>
            <a:ext cx="8229600" cy="602100"/>
          </a:xfrm>
          <a:prstGeom prst="rect">
            <a:avLst/>
          </a:prstGeom>
        </p:spPr>
        <p:txBody>
          <a:bodyPr spcFirstLastPara="1" wrap="square" lIns="91425" tIns="91425" rIns="91425" bIns="91425" anchor="t" anchorCtr="0">
            <a:noAutofit/>
          </a:bodyPr>
          <a:lstStyle/>
          <a:p>
            <a:pPr marL="0" lvl="0" indent="0" algn="l" rtl="0">
              <a:spcBef>
                <a:spcPts val="640"/>
              </a:spcBef>
              <a:spcAft>
                <a:spcPts val="0"/>
              </a:spcAft>
              <a:buNone/>
            </a:pPr>
            <a:r>
              <a:rPr lang="en-US" sz="2400" b="1" dirty="0">
                <a:latin typeface="Verdana"/>
                <a:ea typeface="Verdana"/>
                <a:cs typeface="Verdana"/>
                <a:sym typeface="Verdana"/>
              </a:rPr>
              <a:t>Learning Intentions</a:t>
            </a:r>
            <a:endParaRPr sz="2400" b="1" dirty="0">
              <a:latin typeface="Verdana"/>
              <a:ea typeface="Verdana"/>
              <a:cs typeface="Verdana"/>
              <a:sym typeface="Verdana"/>
            </a:endParaRPr>
          </a:p>
          <a:p>
            <a:pPr marL="0" lvl="0" indent="0" algn="l" rtl="0">
              <a:spcBef>
                <a:spcPts val="0"/>
              </a:spcBef>
              <a:spcAft>
                <a:spcPts val="0"/>
              </a:spcAft>
              <a:buNone/>
            </a:pPr>
            <a:endParaRPr sz="2000" dirty="0">
              <a:solidFill>
                <a:srgbClr val="000000"/>
              </a:solidFill>
              <a:latin typeface="Verdana"/>
              <a:ea typeface="Verdana"/>
              <a:cs typeface="Verdana"/>
              <a:sym typeface="Verdana"/>
            </a:endParaRPr>
          </a:p>
          <a:p>
            <a:pPr marL="457200" lvl="0" indent="0" algn="l" rtl="0">
              <a:spcBef>
                <a:spcPts val="640"/>
              </a:spcBef>
              <a:spcAft>
                <a:spcPts val="0"/>
              </a:spcAft>
              <a:buNone/>
            </a:pPr>
            <a:endParaRPr sz="2000" dirty="0">
              <a:latin typeface="Verdana"/>
              <a:ea typeface="Verdana"/>
              <a:cs typeface="Verdana"/>
              <a:sym typeface="Verdana"/>
            </a:endParaRPr>
          </a:p>
        </p:txBody>
      </p:sp>
      <p:sp>
        <p:nvSpPr>
          <p:cNvPr id="862" name="Google Shape;862;p93"/>
          <p:cNvSpPr txBox="1">
            <a:spLocks noGrp="1"/>
          </p:cNvSpPr>
          <p:nvPr>
            <p:ph type="sldNum" idx="12"/>
          </p:nvPr>
        </p:nvSpPr>
        <p:spPr>
          <a:xfrm>
            <a:off x="6858000" y="6477000"/>
            <a:ext cx="2133600" cy="4764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chemeClr val="dk1"/>
              </a:buClr>
              <a:buSzPts val="350"/>
              <a:buFont typeface="Arial"/>
              <a:buNone/>
            </a:pPr>
            <a:fld id="{00000000-1234-1234-1234-123412341234}" type="slidenum">
              <a:rPr lang="en-US"/>
              <a:t>54</a:t>
            </a:fld>
            <a:endParaRPr/>
          </a:p>
        </p:txBody>
      </p:sp>
      <p:pic>
        <p:nvPicPr>
          <p:cNvPr id="863" name="Google Shape;863;p93" title="soccer player"/>
          <p:cNvPicPr preferRelativeResize="0"/>
          <p:nvPr/>
        </p:nvPicPr>
        <p:blipFill>
          <a:blip r:embed="rId3">
            <a:alphaModFix/>
          </a:blip>
          <a:stretch>
            <a:fillRect/>
          </a:stretch>
        </p:blipFill>
        <p:spPr>
          <a:xfrm>
            <a:off x="7665650" y="719475"/>
            <a:ext cx="1325950" cy="1325950"/>
          </a:xfrm>
          <a:prstGeom prst="rect">
            <a:avLst/>
          </a:prstGeom>
          <a:noFill/>
          <a:ln>
            <a:noFill/>
          </a:ln>
        </p:spPr>
      </p:pic>
      <p:sp>
        <p:nvSpPr>
          <p:cNvPr id="864" name="Google Shape;864;p93"/>
          <p:cNvSpPr txBox="1">
            <a:spLocks noGrp="1"/>
          </p:cNvSpPr>
          <p:nvPr>
            <p:ph type="body" idx="1"/>
          </p:nvPr>
        </p:nvSpPr>
        <p:spPr>
          <a:xfrm>
            <a:off x="457200" y="2202250"/>
            <a:ext cx="8229600" cy="851400"/>
          </a:xfrm>
          <a:prstGeom prst="rect">
            <a:avLst/>
          </a:prstGeom>
        </p:spPr>
        <p:txBody>
          <a:bodyPr spcFirstLastPara="1" wrap="square" lIns="91425" tIns="91425" rIns="91425" bIns="91425" anchor="t" anchorCtr="0">
            <a:noAutofit/>
          </a:bodyPr>
          <a:lstStyle/>
          <a:p>
            <a:pPr marL="0" lvl="0" indent="0" algn="l" rtl="0">
              <a:spcBef>
                <a:spcPts val="640"/>
              </a:spcBef>
              <a:spcAft>
                <a:spcPts val="0"/>
              </a:spcAft>
              <a:buNone/>
            </a:pPr>
            <a:r>
              <a:rPr lang="en-US" sz="2000" b="1" dirty="0">
                <a:latin typeface="Verdana"/>
                <a:ea typeface="Verdana"/>
                <a:cs typeface="Verdana"/>
                <a:sym typeface="Verdana"/>
              </a:rPr>
              <a:t>Content:</a:t>
            </a:r>
            <a:r>
              <a:rPr lang="en-US" sz="2000" dirty="0">
                <a:latin typeface="Verdana"/>
                <a:ea typeface="Verdana"/>
                <a:cs typeface="Verdana"/>
                <a:sym typeface="Verdana"/>
              </a:rPr>
              <a:t>  To Investigate and analyze quadratic functions algebraically and/or graphically through a real world situation.</a:t>
            </a:r>
            <a:endParaRPr sz="2000" dirty="0">
              <a:latin typeface="Verdana"/>
              <a:ea typeface="Verdana"/>
              <a:cs typeface="Verdana"/>
              <a:sym typeface="Verdana"/>
            </a:endParaRPr>
          </a:p>
          <a:p>
            <a:pPr marL="457200" lvl="0" indent="0" algn="l" rtl="0">
              <a:spcBef>
                <a:spcPts val="640"/>
              </a:spcBef>
              <a:spcAft>
                <a:spcPts val="0"/>
              </a:spcAft>
              <a:buNone/>
            </a:pPr>
            <a:endParaRPr sz="2000" dirty="0">
              <a:latin typeface="Verdana"/>
              <a:ea typeface="Verdana"/>
              <a:cs typeface="Verdana"/>
              <a:sym typeface="Verdana"/>
            </a:endParaRPr>
          </a:p>
        </p:txBody>
      </p:sp>
      <p:sp>
        <p:nvSpPr>
          <p:cNvPr id="865" name="Google Shape;865;p93"/>
          <p:cNvSpPr txBox="1">
            <a:spLocks noGrp="1"/>
          </p:cNvSpPr>
          <p:nvPr>
            <p:ph type="body" idx="1"/>
          </p:nvPr>
        </p:nvSpPr>
        <p:spPr>
          <a:xfrm>
            <a:off x="457200" y="3272467"/>
            <a:ext cx="8229600" cy="1143000"/>
          </a:xfrm>
          <a:prstGeom prst="rect">
            <a:avLst/>
          </a:prstGeom>
        </p:spPr>
        <p:txBody>
          <a:bodyPr spcFirstLastPara="1" wrap="square" lIns="91425" tIns="91425" rIns="91425" bIns="91425" anchor="t" anchorCtr="0">
            <a:noAutofit/>
          </a:bodyPr>
          <a:lstStyle/>
          <a:p>
            <a:pPr marL="0" lvl="0" indent="0" algn="l" rtl="0">
              <a:spcBef>
                <a:spcPts val="640"/>
              </a:spcBef>
              <a:spcAft>
                <a:spcPts val="0"/>
              </a:spcAft>
              <a:buNone/>
            </a:pPr>
            <a:r>
              <a:rPr lang="en-US" sz="2000" b="1" dirty="0">
                <a:latin typeface="Verdana"/>
                <a:ea typeface="Verdana"/>
                <a:cs typeface="Verdana"/>
                <a:sym typeface="Verdana"/>
              </a:rPr>
              <a:t>Language: </a:t>
            </a:r>
            <a:r>
              <a:rPr lang="en-US" sz="2000" dirty="0">
                <a:latin typeface="Verdana"/>
                <a:ea typeface="Verdana"/>
                <a:cs typeface="Verdana"/>
                <a:sym typeface="Verdana"/>
              </a:rPr>
              <a:t>To justify decisions using supporting evidence from algebraic and/or graphical methods.    </a:t>
            </a:r>
            <a:endParaRPr sz="2000" dirty="0">
              <a:latin typeface="Verdana"/>
              <a:ea typeface="Verdana"/>
              <a:cs typeface="Verdana"/>
              <a:sym typeface="Verdana"/>
            </a:endParaRPr>
          </a:p>
        </p:txBody>
      </p:sp>
      <p:sp>
        <p:nvSpPr>
          <p:cNvPr id="866" name="Google Shape;866;p93"/>
          <p:cNvSpPr txBox="1">
            <a:spLocks noGrp="1"/>
          </p:cNvSpPr>
          <p:nvPr>
            <p:ph type="body" idx="1"/>
          </p:nvPr>
        </p:nvSpPr>
        <p:spPr>
          <a:xfrm>
            <a:off x="457200" y="4428788"/>
            <a:ext cx="8229600" cy="851400"/>
          </a:xfrm>
          <a:prstGeom prst="rect">
            <a:avLst/>
          </a:prstGeom>
        </p:spPr>
        <p:txBody>
          <a:bodyPr spcFirstLastPara="1" wrap="square" lIns="91425" tIns="91425" rIns="91425" bIns="91425" anchor="t" anchorCtr="0">
            <a:noAutofit/>
          </a:bodyPr>
          <a:lstStyle/>
          <a:p>
            <a:pPr marL="0" lvl="0" indent="0" algn="l" rtl="0">
              <a:spcBef>
                <a:spcPts val="640"/>
              </a:spcBef>
              <a:spcAft>
                <a:spcPts val="0"/>
              </a:spcAft>
              <a:buNone/>
            </a:pPr>
            <a:r>
              <a:rPr lang="en-US" sz="2000" b="1">
                <a:latin typeface="Verdana"/>
                <a:ea typeface="Verdana"/>
                <a:cs typeface="Verdana"/>
                <a:sym typeface="Verdana"/>
              </a:rPr>
              <a:t>Social:</a:t>
            </a:r>
            <a:r>
              <a:rPr lang="en-US" sz="2000">
                <a:latin typeface="Verdana"/>
                <a:ea typeface="Verdana"/>
                <a:cs typeface="Verdana"/>
                <a:sym typeface="Verdana"/>
              </a:rPr>
              <a:t>  To communicate and share with peers the reasoning process to support my decision.</a:t>
            </a:r>
            <a:endParaRPr sz="2000">
              <a:latin typeface="Verdana"/>
              <a:ea typeface="Verdana"/>
              <a:cs typeface="Verdana"/>
              <a:sym typeface="Verdana"/>
            </a:endParaRPr>
          </a:p>
          <a:p>
            <a:pPr marL="457200" lvl="0" indent="0" algn="l" rtl="0">
              <a:spcBef>
                <a:spcPts val="640"/>
              </a:spcBef>
              <a:spcAft>
                <a:spcPts val="0"/>
              </a:spcAft>
              <a:buNone/>
            </a:pPr>
            <a:endParaRPr sz="2000">
              <a:latin typeface="Verdana"/>
              <a:ea typeface="Verdana"/>
              <a:cs typeface="Verdana"/>
              <a:sym typeface="Verdan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64"/>
                                        </p:tgtEl>
                                        <p:attrNameLst>
                                          <p:attrName>style.visibility</p:attrName>
                                        </p:attrNameLst>
                                      </p:cBhvr>
                                      <p:to>
                                        <p:strVal val="visible"/>
                                      </p:to>
                                    </p:set>
                                    <p:animEffect transition="in" filter="fade">
                                      <p:cBhvr>
                                        <p:cTn id="7" dur="1000"/>
                                        <p:tgtEl>
                                          <p:spTgt spid="86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65"/>
                                        </p:tgtEl>
                                        <p:attrNameLst>
                                          <p:attrName>style.visibility</p:attrName>
                                        </p:attrNameLst>
                                      </p:cBhvr>
                                      <p:to>
                                        <p:strVal val="visible"/>
                                      </p:to>
                                    </p:set>
                                    <p:animEffect transition="in" filter="fade">
                                      <p:cBhvr>
                                        <p:cTn id="12" dur="1000"/>
                                        <p:tgtEl>
                                          <p:spTgt spid="86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66"/>
                                        </p:tgtEl>
                                        <p:attrNameLst>
                                          <p:attrName>style.visibility</p:attrName>
                                        </p:attrNameLst>
                                      </p:cBhvr>
                                      <p:to>
                                        <p:strVal val="visible"/>
                                      </p:to>
                                    </p:set>
                                    <p:animEffect transition="in" filter="fade">
                                      <p:cBhvr>
                                        <p:cTn id="17" dur="1000"/>
                                        <p:tgtEl>
                                          <p:spTgt spid="8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871"/>
        <p:cNvGrpSpPr/>
        <p:nvPr/>
      </p:nvGrpSpPr>
      <p:grpSpPr>
        <a:xfrm>
          <a:off x="0" y="0"/>
          <a:ext cx="0" cy="0"/>
          <a:chOff x="0" y="0"/>
          <a:chExt cx="0" cy="0"/>
        </a:xfrm>
      </p:grpSpPr>
      <p:sp>
        <p:nvSpPr>
          <p:cNvPr id="872" name="Google Shape;872;p94"/>
          <p:cNvSpPr txBox="1">
            <a:spLocks noGrp="1"/>
          </p:cNvSpPr>
          <p:nvPr>
            <p:ph type="title"/>
          </p:nvPr>
        </p:nvSpPr>
        <p:spPr>
          <a:xfrm>
            <a:off x="0" y="609600"/>
            <a:ext cx="8229600" cy="1143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b="1">
                <a:latin typeface="Verdana"/>
                <a:ea typeface="Verdana"/>
                <a:cs typeface="Verdana"/>
                <a:sym typeface="Verdana"/>
              </a:rPr>
              <a:t>The Soccer Competition Task</a:t>
            </a:r>
            <a:endParaRPr b="1">
              <a:latin typeface="Verdana"/>
              <a:ea typeface="Verdana"/>
              <a:cs typeface="Verdana"/>
              <a:sym typeface="Verdana"/>
            </a:endParaRPr>
          </a:p>
        </p:txBody>
      </p:sp>
      <p:sp>
        <p:nvSpPr>
          <p:cNvPr id="873" name="Google Shape;873;p94"/>
          <p:cNvSpPr txBox="1">
            <a:spLocks noGrp="1"/>
          </p:cNvSpPr>
          <p:nvPr>
            <p:ph type="body" idx="1"/>
          </p:nvPr>
        </p:nvSpPr>
        <p:spPr>
          <a:xfrm>
            <a:off x="457200" y="1600200"/>
            <a:ext cx="8229600" cy="602100"/>
          </a:xfrm>
          <a:prstGeom prst="rect">
            <a:avLst/>
          </a:prstGeom>
        </p:spPr>
        <p:txBody>
          <a:bodyPr spcFirstLastPara="1" wrap="square" lIns="91425" tIns="91425" rIns="91425" bIns="91425" anchor="t" anchorCtr="0">
            <a:noAutofit/>
          </a:bodyPr>
          <a:lstStyle/>
          <a:p>
            <a:pPr marL="0" lvl="0" indent="0" algn="l" rtl="0">
              <a:spcBef>
                <a:spcPts val="640"/>
              </a:spcBef>
              <a:spcAft>
                <a:spcPts val="0"/>
              </a:spcAft>
              <a:buNone/>
            </a:pPr>
            <a:r>
              <a:rPr lang="en-US" sz="2000" b="1">
                <a:latin typeface="Verdana"/>
                <a:ea typeface="Verdana"/>
                <a:cs typeface="Verdana"/>
                <a:sym typeface="Verdana"/>
              </a:rPr>
              <a:t>Success Criteria</a:t>
            </a:r>
            <a:endParaRPr sz="2000" b="1">
              <a:latin typeface="Verdana"/>
              <a:ea typeface="Verdana"/>
              <a:cs typeface="Verdana"/>
              <a:sym typeface="Verdana"/>
            </a:endParaRPr>
          </a:p>
          <a:p>
            <a:pPr marL="0" lvl="0" indent="0" algn="l" rtl="0">
              <a:spcBef>
                <a:spcPts val="0"/>
              </a:spcBef>
              <a:spcAft>
                <a:spcPts val="0"/>
              </a:spcAft>
              <a:buNone/>
            </a:pPr>
            <a:endParaRPr sz="2000">
              <a:solidFill>
                <a:srgbClr val="000000"/>
              </a:solidFill>
              <a:latin typeface="Verdana"/>
              <a:ea typeface="Verdana"/>
              <a:cs typeface="Verdana"/>
              <a:sym typeface="Verdana"/>
            </a:endParaRPr>
          </a:p>
          <a:p>
            <a:pPr marL="457200" lvl="0" indent="0" algn="l" rtl="0">
              <a:spcBef>
                <a:spcPts val="640"/>
              </a:spcBef>
              <a:spcAft>
                <a:spcPts val="0"/>
              </a:spcAft>
              <a:buNone/>
            </a:pPr>
            <a:endParaRPr sz="2000">
              <a:latin typeface="Verdana"/>
              <a:ea typeface="Verdana"/>
              <a:cs typeface="Verdana"/>
              <a:sym typeface="Verdana"/>
            </a:endParaRPr>
          </a:p>
        </p:txBody>
      </p:sp>
      <p:sp>
        <p:nvSpPr>
          <p:cNvPr id="874" name="Google Shape;874;p94"/>
          <p:cNvSpPr txBox="1">
            <a:spLocks noGrp="1"/>
          </p:cNvSpPr>
          <p:nvPr>
            <p:ph type="sldNum" idx="12"/>
          </p:nvPr>
        </p:nvSpPr>
        <p:spPr>
          <a:xfrm>
            <a:off x="6858000" y="6477000"/>
            <a:ext cx="2133600" cy="4764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chemeClr val="dk1"/>
              </a:buClr>
              <a:buSzPts val="350"/>
              <a:buFont typeface="Arial"/>
              <a:buNone/>
            </a:pPr>
            <a:fld id="{00000000-1234-1234-1234-123412341234}" type="slidenum">
              <a:rPr lang="en-US"/>
              <a:t>55</a:t>
            </a:fld>
            <a:endParaRPr/>
          </a:p>
        </p:txBody>
      </p:sp>
      <p:pic>
        <p:nvPicPr>
          <p:cNvPr id="875" name="Google Shape;875;p94" title="soccer player"/>
          <p:cNvPicPr preferRelativeResize="0"/>
          <p:nvPr/>
        </p:nvPicPr>
        <p:blipFill>
          <a:blip r:embed="rId3">
            <a:alphaModFix/>
          </a:blip>
          <a:stretch>
            <a:fillRect/>
          </a:stretch>
        </p:blipFill>
        <p:spPr>
          <a:xfrm>
            <a:off x="7665650" y="719475"/>
            <a:ext cx="1325950" cy="1325950"/>
          </a:xfrm>
          <a:prstGeom prst="rect">
            <a:avLst/>
          </a:prstGeom>
          <a:noFill/>
          <a:ln>
            <a:noFill/>
          </a:ln>
        </p:spPr>
      </p:pic>
      <p:sp>
        <p:nvSpPr>
          <p:cNvPr id="876" name="Google Shape;876;p94"/>
          <p:cNvSpPr txBox="1">
            <a:spLocks noGrp="1"/>
          </p:cNvSpPr>
          <p:nvPr>
            <p:ph type="body" idx="1"/>
          </p:nvPr>
        </p:nvSpPr>
        <p:spPr>
          <a:xfrm>
            <a:off x="457200" y="2202250"/>
            <a:ext cx="8229600" cy="851400"/>
          </a:xfrm>
          <a:prstGeom prst="rect">
            <a:avLst/>
          </a:prstGeom>
        </p:spPr>
        <p:txBody>
          <a:bodyPr spcFirstLastPara="1" wrap="square" lIns="91425" tIns="91425" rIns="91425" bIns="91425" anchor="t" anchorCtr="0">
            <a:noAutofit/>
          </a:bodyPr>
          <a:lstStyle/>
          <a:p>
            <a:pPr marL="457200" lvl="0" indent="-355600" algn="l" rtl="0">
              <a:spcBef>
                <a:spcPts val="640"/>
              </a:spcBef>
              <a:spcAft>
                <a:spcPts val="0"/>
              </a:spcAft>
              <a:buSzPts val="2000"/>
              <a:buFont typeface="Verdana"/>
              <a:buChar char="●"/>
            </a:pPr>
            <a:r>
              <a:rPr lang="en-US" sz="2000">
                <a:latin typeface="Verdana"/>
                <a:ea typeface="Verdana"/>
                <a:cs typeface="Verdana"/>
                <a:sym typeface="Verdana"/>
              </a:rPr>
              <a:t>I can identify the zeros and intercepts of a function presented algebraically or graphically;</a:t>
            </a:r>
            <a:endParaRPr sz="2000">
              <a:latin typeface="Verdana"/>
              <a:ea typeface="Verdana"/>
              <a:cs typeface="Verdana"/>
              <a:sym typeface="Verdana"/>
            </a:endParaRPr>
          </a:p>
          <a:p>
            <a:pPr marL="457200" lvl="0" indent="0" algn="l" rtl="0">
              <a:spcBef>
                <a:spcPts val="640"/>
              </a:spcBef>
              <a:spcAft>
                <a:spcPts val="0"/>
              </a:spcAft>
              <a:buNone/>
            </a:pPr>
            <a:endParaRPr sz="2000">
              <a:latin typeface="Verdana"/>
              <a:ea typeface="Verdana"/>
              <a:cs typeface="Verdana"/>
              <a:sym typeface="Verdana"/>
            </a:endParaRPr>
          </a:p>
        </p:txBody>
      </p:sp>
      <p:sp>
        <p:nvSpPr>
          <p:cNvPr id="877" name="Google Shape;877;p94"/>
          <p:cNvSpPr txBox="1">
            <a:spLocks noGrp="1"/>
          </p:cNvSpPr>
          <p:nvPr>
            <p:ph type="body" idx="1"/>
          </p:nvPr>
        </p:nvSpPr>
        <p:spPr>
          <a:xfrm>
            <a:off x="457200" y="3210475"/>
            <a:ext cx="8229600" cy="682500"/>
          </a:xfrm>
          <a:prstGeom prst="rect">
            <a:avLst/>
          </a:prstGeom>
        </p:spPr>
        <p:txBody>
          <a:bodyPr spcFirstLastPara="1" wrap="square" lIns="91425" tIns="91425" rIns="91425" bIns="91425" anchor="t" anchorCtr="0">
            <a:noAutofit/>
          </a:bodyPr>
          <a:lstStyle/>
          <a:p>
            <a:pPr marL="457200" lvl="0" indent="-355600" algn="l" rtl="0">
              <a:spcBef>
                <a:spcPts val="640"/>
              </a:spcBef>
              <a:spcAft>
                <a:spcPts val="0"/>
              </a:spcAft>
              <a:buSzPts val="2000"/>
              <a:buFont typeface="Verdana"/>
              <a:buChar char="●"/>
            </a:pPr>
            <a:r>
              <a:rPr lang="en-US" sz="2000" dirty="0">
                <a:latin typeface="Verdana"/>
                <a:ea typeface="Verdana"/>
                <a:cs typeface="Verdana"/>
                <a:sym typeface="Verdana"/>
              </a:rPr>
              <a:t>I can determine </a:t>
            </a:r>
            <a:r>
              <a:rPr lang="en-US" sz="2000" i="1" dirty="0">
                <a:latin typeface="Verdana"/>
                <a:ea typeface="Verdana"/>
                <a:cs typeface="Verdana"/>
                <a:sym typeface="Verdana"/>
              </a:rPr>
              <a:t>f</a:t>
            </a:r>
            <a:r>
              <a:rPr lang="en-US" sz="2000" dirty="0">
                <a:latin typeface="Verdana"/>
                <a:ea typeface="Verdana"/>
                <a:cs typeface="Verdana"/>
                <a:sym typeface="Verdana"/>
              </a:rPr>
              <a:t>(</a:t>
            </a:r>
            <a:r>
              <a:rPr lang="en-US" sz="2000" i="1" dirty="0">
                <a:latin typeface="Verdana"/>
                <a:ea typeface="Verdana"/>
                <a:cs typeface="Verdana"/>
                <a:sym typeface="Verdana"/>
              </a:rPr>
              <a:t>x</a:t>
            </a:r>
            <a:r>
              <a:rPr lang="en-US" sz="2000" dirty="0">
                <a:latin typeface="Verdana"/>
                <a:ea typeface="Verdana"/>
                <a:cs typeface="Verdana"/>
                <a:sym typeface="Verdana"/>
              </a:rPr>
              <a:t>) for any value, </a:t>
            </a:r>
            <a:r>
              <a:rPr lang="en-US" sz="2000" i="1" dirty="0">
                <a:latin typeface="Verdana"/>
                <a:ea typeface="Verdana"/>
                <a:cs typeface="Verdana"/>
                <a:sym typeface="Verdana"/>
              </a:rPr>
              <a:t>x</a:t>
            </a:r>
            <a:r>
              <a:rPr lang="en-US" sz="2000" dirty="0">
                <a:latin typeface="Verdana"/>
                <a:ea typeface="Verdana"/>
                <a:cs typeface="Verdana"/>
                <a:sym typeface="Verdana"/>
              </a:rPr>
              <a:t>, in the domain of </a:t>
            </a:r>
            <a:r>
              <a:rPr lang="en-US" sz="2000" i="1" dirty="0">
                <a:latin typeface="Verdana"/>
                <a:ea typeface="Verdana"/>
                <a:cs typeface="Verdana"/>
                <a:sym typeface="Verdana"/>
              </a:rPr>
              <a:t>f</a:t>
            </a:r>
            <a:r>
              <a:rPr lang="en-US" sz="2000" dirty="0">
                <a:latin typeface="Verdana"/>
                <a:ea typeface="Verdana"/>
                <a:cs typeface="Verdana"/>
                <a:sym typeface="Verdana"/>
              </a:rPr>
              <a:t>.</a:t>
            </a:r>
            <a:endParaRPr sz="2000" dirty="0">
              <a:latin typeface="Verdana"/>
              <a:ea typeface="Verdana"/>
              <a:cs typeface="Verdana"/>
              <a:sym typeface="Verdana"/>
            </a:endParaRPr>
          </a:p>
          <a:p>
            <a:pPr marL="457200" lvl="0" indent="0" algn="l" rtl="0">
              <a:spcBef>
                <a:spcPts val="640"/>
              </a:spcBef>
              <a:spcAft>
                <a:spcPts val="0"/>
              </a:spcAft>
              <a:buNone/>
            </a:pPr>
            <a:endParaRPr sz="2000" dirty="0">
              <a:latin typeface="Verdana"/>
              <a:ea typeface="Verdana"/>
              <a:cs typeface="Verdana"/>
              <a:sym typeface="Verdana"/>
            </a:endParaRPr>
          </a:p>
        </p:txBody>
      </p:sp>
      <p:sp>
        <p:nvSpPr>
          <p:cNvPr id="878" name="Google Shape;878;p94"/>
          <p:cNvSpPr txBox="1">
            <a:spLocks noGrp="1"/>
          </p:cNvSpPr>
          <p:nvPr>
            <p:ph type="body" idx="1"/>
          </p:nvPr>
        </p:nvSpPr>
        <p:spPr>
          <a:xfrm>
            <a:off x="457200" y="3892975"/>
            <a:ext cx="8229600" cy="851400"/>
          </a:xfrm>
          <a:prstGeom prst="rect">
            <a:avLst/>
          </a:prstGeom>
        </p:spPr>
        <p:txBody>
          <a:bodyPr spcFirstLastPara="1" wrap="square" lIns="91425" tIns="91425" rIns="91425" bIns="91425" anchor="t" anchorCtr="0">
            <a:noAutofit/>
          </a:bodyPr>
          <a:lstStyle/>
          <a:p>
            <a:pPr marL="457200" lvl="0" indent="-355600" algn="l" rtl="0">
              <a:spcBef>
                <a:spcPts val="640"/>
              </a:spcBef>
              <a:spcAft>
                <a:spcPts val="0"/>
              </a:spcAft>
              <a:buSzPts val="2000"/>
              <a:buFont typeface="Verdana"/>
              <a:buChar char="●"/>
            </a:pPr>
            <a:r>
              <a:rPr lang="en-US" sz="2000">
                <a:latin typeface="Verdana"/>
                <a:ea typeface="Verdana"/>
                <a:cs typeface="Verdana"/>
                <a:sym typeface="Verdana"/>
              </a:rPr>
              <a:t>I can represent functions using tables, equations, and graph. </a:t>
            </a:r>
            <a:endParaRPr sz="2000">
              <a:latin typeface="Verdana"/>
              <a:ea typeface="Verdana"/>
              <a:cs typeface="Verdana"/>
              <a:sym typeface="Verdana"/>
            </a:endParaRPr>
          </a:p>
          <a:p>
            <a:pPr marL="457200" lvl="0" indent="0" algn="l" rtl="0">
              <a:spcBef>
                <a:spcPts val="640"/>
              </a:spcBef>
              <a:spcAft>
                <a:spcPts val="0"/>
              </a:spcAft>
              <a:buNone/>
            </a:pPr>
            <a:endParaRPr sz="2000">
              <a:latin typeface="Verdana"/>
              <a:ea typeface="Verdana"/>
              <a:cs typeface="Verdana"/>
              <a:sym typeface="Verdana"/>
            </a:endParaRPr>
          </a:p>
        </p:txBody>
      </p:sp>
      <p:sp>
        <p:nvSpPr>
          <p:cNvPr id="879" name="Google Shape;879;p94"/>
          <p:cNvSpPr txBox="1">
            <a:spLocks noGrp="1"/>
          </p:cNvSpPr>
          <p:nvPr>
            <p:ph type="body" idx="1"/>
          </p:nvPr>
        </p:nvSpPr>
        <p:spPr>
          <a:xfrm>
            <a:off x="457200" y="4810700"/>
            <a:ext cx="8229600" cy="974100"/>
          </a:xfrm>
          <a:prstGeom prst="rect">
            <a:avLst/>
          </a:prstGeom>
        </p:spPr>
        <p:txBody>
          <a:bodyPr spcFirstLastPara="1" wrap="square" lIns="91425" tIns="91425" rIns="91425" bIns="91425" anchor="t" anchorCtr="0">
            <a:noAutofit/>
          </a:bodyPr>
          <a:lstStyle/>
          <a:p>
            <a:pPr marL="457200" lvl="0" indent="-355600" algn="l" rtl="0">
              <a:spcBef>
                <a:spcPts val="640"/>
              </a:spcBef>
              <a:spcAft>
                <a:spcPts val="0"/>
              </a:spcAft>
              <a:buSzPts val="2000"/>
              <a:buFont typeface="Verdana"/>
              <a:buChar char="●"/>
            </a:pPr>
            <a:r>
              <a:rPr lang="en-US" sz="2000">
                <a:latin typeface="Verdana"/>
                <a:ea typeface="Verdana"/>
                <a:cs typeface="Verdana"/>
                <a:sym typeface="Verdana"/>
              </a:rPr>
              <a:t>Given one representation, I can model the</a:t>
            </a:r>
            <a:endParaRPr sz="2000">
              <a:latin typeface="Verdana"/>
              <a:ea typeface="Verdana"/>
              <a:cs typeface="Verdana"/>
              <a:sym typeface="Verdana"/>
            </a:endParaRPr>
          </a:p>
          <a:p>
            <a:pPr marL="457200" lvl="0" indent="0" algn="l" rtl="0">
              <a:spcBef>
                <a:spcPts val="640"/>
              </a:spcBef>
              <a:spcAft>
                <a:spcPts val="0"/>
              </a:spcAft>
              <a:buNone/>
            </a:pPr>
            <a:r>
              <a:rPr lang="en-US" sz="2000">
                <a:latin typeface="Verdana"/>
                <a:ea typeface="Verdana"/>
                <a:cs typeface="Verdana"/>
                <a:sym typeface="Verdana"/>
              </a:rPr>
              <a:t>function algebraically or graphically.</a:t>
            </a:r>
            <a:endParaRPr sz="2000">
              <a:latin typeface="Verdana"/>
              <a:ea typeface="Verdana"/>
              <a:cs typeface="Verdana"/>
              <a:sym typeface="Verdana"/>
            </a:endParaRPr>
          </a:p>
          <a:p>
            <a:pPr marL="457200" lvl="0" indent="0" algn="l" rtl="0">
              <a:spcBef>
                <a:spcPts val="640"/>
              </a:spcBef>
              <a:spcAft>
                <a:spcPts val="0"/>
              </a:spcAft>
              <a:buNone/>
            </a:pPr>
            <a:endParaRPr sz="2000">
              <a:latin typeface="Verdana"/>
              <a:ea typeface="Verdana"/>
              <a:cs typeface="Verdana"/>
              <a:sym typeface="Verdana"/>
            </a:endParaRPr>
          </a:p>
        </p:txBody>
      </p:sp>
      <p:sp>
        <p:nvSpPr>
          <p:cNvPr id="880" name="Google Shape;880;p94"/>
          <p:cNvSpPr txBox="1">
            <a:spLocks noGrp="1"/>
          </p:cNvSpPr>
          <p:nvPr>
            <p:ph type="body" idx="1"/>
          </p:nvPr>
        </p:nvSpPr>
        <p:spPr>
          <a:xfrm>
            <a:off x="457200" y="5689275"/>
            <a:ext cx="8229600" cy="974100"/>
          </a:xfrm>
          <a:prstGeom prst="rect">
            <a:avLst/>
          </a:prstGeom>
        </p:spPr>
        <p:txBody>
          <a:bodyPr spcFirstLastPara="1" wrap="square" lIns="91425" tIns="91425" rIns="91425" bIns="91425" anchor="t" anchorCtr="0">
            <a:noAutofit/>
          </a:bodyPr>
          <a:lstStyle/>
          <a:p>
            <a:pPr marL="457200" lvl="0" indent="-355600" algn="l" rtl="0">
              <a:spcBef>
                <a:spcPts val="640"/>
              </a:spcBef>
              <a:spcAft>
                <a:spcPts val="0"/>
              </a:spcAft>
              <a:buSzPts val="2000"/>
              <a:buFont typeface="Verdana"/>
              <a:buChar char="●"/>
            </a:pPr>
            <a:r>
              <a:rPr lang="en-US" sz="2000">
                <a:latin typeface="Verdana"/>
                <a:ea typeface="Verdana"/>
                <a:cs typeface="Verdana"/>
                <a:sym typeface="Verdana"/>
              </a:rPr>
              <a:t>I can investigate and analyze characteristics and multiple representations of functions with a graphing utility.</a:t>
            </a:r>
            <a:endParaRPr sz="2000">
              <a:latin typeface="Verdana"/>
              <a:ea typeface="Verdana"/>
              <a:cs typeface="Verdana"/>
              <a:sym typeface="Verdana"/>
            </a:endParaRPr>
          </a:p>
          <a:p>
            <a:pPr marL="457200" lvl="0" indent="0" algn="l" rtl="0">
              <a:spcBef>
                <a:spcPts val="640"/>
              </a:spcBef>
              <a:spcAft>
                <a:spcPts val="0"/>
              </a:spcAft>
              <a:buNone/>
            </a:pPr>
            <a:endParaRPr sz="2000">
              <a:latin typeface="Verdana"/>
              <a:ea typeface="Verdana"/>
              <a:cs typeface="Verdana"/>
              <a:sym typeface="Verdan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76"/>
                                        </p:tgtEl>
                                        <p:attrNameLst>
                                          <p:attrName>style.visibility</p:attrName>
                                        </p:attrNameLst>
                                      </p:cBhvr>
                                      <p:to>
                                        <p:strVal val="visible"/>
                                      </p:to>
                                    </p:set>
                                    <p:animEffect transition="in" filter="fade">
                                      <p:cBhvr>
                                        <p:cTn id="7" dur="1000"/>
                                        <p:tgtEl>
                                          <p:spTgt spid="87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77"/>
                                        </p:tgtEl>
                                        <p:attrNameLst>
                                          <p:attrName>style.visibility</p:attrName>
                                        </p:attrNameLst>
                                      </p:cBhvr>
                                      <p:to>
                                        <p:strVal val="visible"/>
                                      </p:to>
                                    </p:set>
                                    <p:animEffect transition="in" filter="fade">
                                      <p:cBhvr>
                                        <p:cTn id="12" dur="1000"/>
                                        <p:tgtEl>
                                          <p:spTgt spid="87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78"/>
                                        </p:tgtEl>
                                        <p:attrNameLst>
                                          <p:attrName>style.visibility</p:attrName>
                                        </p:attrNameLst>
                                      </p:cBhvr>
                                      <p:to>
                                        <p:strVal val="visible"/>
                                      </p:to>
                                    </p:set>
                                    <p:animEffect transition="in" filter="fade">
                                      <p:cBhvr>
                                        <p:cTn id="17" dur="1000"/>
                                        <p:tgtEl>
                                          <p:spTgt spid="87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79"/>
                                        </p:tgtEl>
                                        <p:attrNameLst>
                                          <p:attrName>style.visibility</p:attrName>
                                        </p:attrNameLst>
                                      </p:cBhvr>
                                      <p:to>
                                        <p:strVal val="visible"/>
                                      </p:to>
                                    </p:set>
                                    <p:animEffect transition="in" filter="fade">
                                      <p:cBhvr>
                                        <p:cTn id="22" dur="1000"/>
                                        <p:tgtEl>
                                          <p:spTgt spid="87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80"/>
                                        </p:tgtEl>
                                        <p:attrNameLst>
                                          <p:attrName>style.visibility</p:attrName>
                                        </p:attrNameLst>
                                      </p:cBhvr>
                                      <p:to>
                                        <p:strVal val="visible"/>
                                      </p:to>
                                    </p:set>
                                    <p:animEffect transition="in" filter="fade">
                                      <p:cBhvr>
                                        <p:cTn id="27" dur="1000"/>
                                        <p:tgtEl>
                                          <p:spTgt spid="8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885"/>
        <p:cNvGrpSpPr/>
        <p:nvPr/>
      </p:nvGrpSpPr>
      <p:grpSpPr>
        <a:xfrm>
          <a:off x="0" y="0"/>
          <a:ext cx="0" cy="0"/>
          <a:chOff x="0" y="0"/>
          <a:chExt cx="0" cy="0"/>
        </a:xfrm>
      </p:grpSpPr>
      <p:sp>
        <p:nvSpPr>
          <p:cNvPr id="886" name="Google Shape;886;p95"/>
          <p:cNvSpPr txBox="1">
            <a:spLocks noGrp="1"/>
          </p:cNvSpPr>
          <p:nvPr>
            <p:ph type="title"/>
          </p:nvPr>
        </p:nvSpPr>
        <p:spPr>
          <a:xfrm>
            <a:off x="0" y="609600"/>
            <a:ext cx="8229600" cy="1143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b="1">
                <a:latin typeface="Verdana"/>
                <a:ea typeface="Verdana"/>
                <a:cs typeface="Verdana"/>
                <a:sym typeface="Verdana"/>
              </a:rPr>
              <a:t>The Soccer Competition Task</a:t>
            </a:r>
            <a:endParaRPr b="1">
              <a:latin typeface="Verdana"/>
              <a:ea typeface="Verdana"/>
              <a:cs typeface="Verdana"/>
              <a:sym typeface="Verdana"/>
            </a:endParaRPr>
          </a:p>
        </p:txBody>
      </p:sp>
      <p:sp>
        <p:nvSpPr>
          <p:cNvPr id="887" name="Google Shape;887;p95"/>
          <p:cNvSpPr txBox="1">
            <a:spLocks noGrp="1"/>
          </p:cNvSpPr>
          <p:nvPr>
            <p:ph type="body" idx="1"/>
          </p:nvPr>
        </p:nvSpPr>
        <p:spPr>
          <a:xfrm>
            <a:off x="457200" y="1600200"/>
            <a:ext cx="8229600" cy="602100"/>
          </a:xfrm>
          <a:prstGeom prst="rect">
            <a:avLst/>
          </a:prstGeom>
        </p:spPr>
        <p:txBody>
          <a:bodyPr spcFirstLastPara="1" wrap="square" lIns="91425" tIns="91425" rIns="91425" bIns="91425" anchor="t" anchorCtr="0">
            <a:noAutofit/>
          </a:bodyPr>
          <a:lstStyle/>
          <a:p>
            <a:pPr marL="0" lvl="0" indent="0" algn="l" rtl="0">
              <a:spcBef>
                <a:spcPts val="640"/>
              </a:spcBef>
              <a:spcAft>
                <a:spcPts val="0"/>
              </a:spcAft>
              <a:buNone/>
            </a:pPr>
            <a:r>
              <a:rPr lang="en-US" sz="2000" b="1">
                <a:latin typeface="Verdana"/>
                <a:ea typeface="Verdana"/>
                <a:cs typeface="Verdana"/>
                <a:sym typeface="Verdana"/>
              </a:rPr>
              <a:t>Do the math</a:t>
            </a:r>
            <a:endParaRPr sz="2000" b="1">
              <a:latin typeface="Verdana"/>
              <a:ea typeface="Verdana"/>
              <a:cs typeface="Verdana"/>
              <a:sym typeface="Verdana"/>
            </a:endParaRPr>
          </a:p>
          <a:p>
            <a:pPr marL="0" lvl="0" indent="0" algn="l" rtl="0">
              <a:spcBef>
                <a:spcPts val="0"/>
              </a:spcBef>
              <a:spcAft>
                <a:spcPts val="0"/>
              </a:spcAft>
              <a:buNone/>
            </a:pPr>
            <a:endParaRPr sz="2000">
              <a:solidFill>
                <a:srgbClr val="000000"/>
              </a:solidFill>
              <a:latin typeface="Verdana"/>
              <a:ea typeface="Verdana"/>
              <a:cs typeface="Verdana"/>
              <a:sym typeface="Verdana"/>
            </a:endParaRPr>
          </a:p>
          <a:p>
            <a:pPr marL="457200" lvl="0" indent="0" algn="l" rtl="0">
              <a:spcBef>
                <a:spcPts val="640"/>
              </a:spcBef>
              <a:spcAft>
                <a:spcPts val="0"/>
              </a:spcAft>
              <a:buNone/>
            </a:pPr>
            <a:endParaRPr sz="2000">
              <a:latin typeface="Verdana"/>
              <a:ea typeface="Verdana"/>
              <a:cs typeface="Verdana"/>
              <a:sym typeface="Verdana"/>
            </a:endParaRPr>
          </a:p>
        </p:txBody>
      </p:sp>
      <p:sp>
        <p:nvSpPr>
          <p:cNvPr id="888" name="Google Shape;888;p95"/>
          <p:cNvSpPr txBox="1">
            <a:spLocks noGrp="1"/>
          </p:cNvSpPr>
          <p:nvPr>
            <p:ph type="sldNum" idx="12"/>
          </p:nvPr>
        </p:nvSpPr>
        <p:spPr>
          <a:xfrm>
            <a:off x="6858000" y="6477000"/>
            <a:ext cx="2133600" cy="4764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chemeClr val="dk1"/>
              </a:buClr>
              <a:buSzPts val="350"/>
              <a:buFont typeface="Arial"/>
              <a:buNone/>
            </a:pPr>
            <a:fld id="{00000000-1234-1234-1234-123412341234}" type="slidenum">
              <a:rPr lang="en-US"/>
              <a:t>56</a:t>
            </a:fld>
            <a:endParaRPr/>
          </a:p>
        </p:txBody>
      </p:sp>
      <p:pic>
        <p:nvPicPr>
          <p:cNvPr id="889" name="Google Shape;889;p95" title="soccer player"/>
          <p:cNvPicPr preferRelativeResize="0"/>
          <p:nvPr/>
        </p:nvPicPr>
        <p:blipFill>
          <a:blip r:embed="rId3">
            <a:alphaModFix/>
          </a:blip>
          <a:stretch>
            <a:fillRect/>
          </a:stretch>
        </p:blipFill>
        <p:spPr>
          <a:xfrm>
            <a:off x="7665650" y="876350"/>
            <a:ext cx="1325950" cy="1325950"/>
          </a:xfrm>
          <a:prstGeom prst="rect">
            <a:avLst/>
          </a:prstGeom>
          <a:noFill/>
          <a:ln>
            <a:noFill/>
          </a:ln>
        </p:spPr>
      </p:pic>
      <p:sp>
        <p:nvSpPr>
          <p:cNvPr id="890" name="Google Shape;890;p95"/>
          <p:cNvSpPr txBox="1">
            <a:spLocks noGrp="1"/>
          </p:cNvSpPr>
          <p:nvPr>
            <p:ph type="body" idx="1"/>
          </p:nvPr>
        </p:nvSpPr>
        <p:spPr>
          <a:xfrm>
            <a:off x="457200" y="2202250"/>
            <a:ext cx="8229600" cy="1143000"/>
          </a:xfrm>
          <a:prstGeom prst="rect">
            <a:avLst/>
          </a:prstGeom>
        </p:spPr>
        <p:txBody>
          <a:bodyPr spcFirstLastPara="1" wrap="square" lIns="91425" tIns="91425" rIns="91425" bIns="91425" anchor="t" anchorCtr="0">
            <a:noAutofit/>
          </a:bodyPr>
          <a:lstStyle/>
          <a:p>
            <a:pPr marL="457200" lvl="0" indent="-355600" algn="l" rtl="0">
              <a:spcBef>
                <a:spcPts val="640"/>
              </a:spcBef>
              <a:spcAft>
                <a:spcPts val="0"/>
              </a:spcAft>
              <a:buSzPts val="2000"/>
              <a:buFont typeface="Verdana"/>
              <a:buChar char="●"/>
            </a:pPr>
            <a:r>
              <a:rPr lang="en-US" sz="2000">
                <a:latin typeface="Verdana"/>
                <a:ea typeface="Verdana"/>
                <a:cs typeface="Verdana"/>
                <a:sym typeface="Verdana"/>
              </a:rPr>
              <a:t>Solve the task</a:t>
            </a:r>
            <a:endParaRPr sz="2000">
              <a:latin typeface="Verdana"/>
              <a:ea typeface="Verdana"/>
              <a:cs typeface="Verdana"/>
              <a:sym typeface="Verdana"/>
            </a:endParaRPr>
          </a:p>
          <a:p>
            <a:pPr marL="457200" lvl="0" indent="-355600" algn="l" rtl="0">
              <a:spcBef>
                <a:spcPts val="0"/>
              </a:spcBef>
              <a:spcAft>
                <a:spcPts val="0"/>
              </a:spcAft>
              <a:buSzPts val="2000"/>
              <a:buFont typeface="Verdana"/>
              <a:buChar char="●"/>
            </a:pPr>
            <a:r>
              <a:rPr lang="en-US" sz="2000">
                <a:latin typeface="Verdana"/>
                <a:ea typeface="Verdana"/>
                <a:cs typeface="Verdana"/>
                <a:sym typeface="Verdana"/>
              </a:rPr>
              <a:t>Try solving it more than one way</a:t>
            </a:r>
            <a:endParaRPr sz="2000">
              <a:latin typeface="Verdana"/>
              <a:ea typeface="Verdana"/>
              <a:cs typeface="Verdana"/>
              <a:sym typeface="Verdana"/>
            </a:endParaRPr>
          </a:p>
          <a:p>
            <a:pPr marL="457200" lvl="0" indent="0" algn="l" rtl="0">
              <a:spcBef>
                <a:spcPts val="640"/>
              </a:spcBef>
              <a:spcAft>
                <a:spcPts val="0"/>
              </a:spcAft>
              <a:buNone/>
            </a:pPr>
            <a:endParaRPr sz="2000">
              <a:latin typeface="Verdana"/>
              <a:ea typeface="Verdana"/>
              <a:cs typeface="Verdana"/>
              <a:sym typeface="Verdana"/>
            </a:endParaRPr>
          </a:p>
        </p:txBody>
      </p:sp>
      <p:sp>
        <p:nvSpPr>
          <p:cNvPr id="891" name="Google Shape;891;p95"/>
          <p:cNvSpPr txBox="1">
            <a:spLocks noGrp="1"/>
          </p:cNvSpPr>
          <p:nvPr>
            <p:ph type="body" idx="1"/>
          </p:nvPr>
        </p:nvSpPr>
        <p:spPr>
          <a:xfrm>
            <a:off x="511325" y="4038600"/>
            <a:ext cx="8229600" cy="602100"/>
          </a:xfrm>
          <a:prstGeom prst="rect">
            <a:avLst/>
          </a:prstGeom>
        </p:spPr>
        <p:txBody>
          <a:bodyPr spcFirstLastPara="1" wrap="square" lIns="91425" tIns="91425" rIns="91425" bIns="91425" anchor="t" anchorCtr="0">
            <a:noAutofit/>
          </a:bodyPr>
          <a:lstStyle/>
          <a:p>
            <a:pPr marL="0" lvl="0" indent="0" algn="l" rtl="0">
              <a:spcBef>
                <a:spcPts val="640"/>
              </a:spcBef>
              <a:spcAft>
                <a:spcPts val="0"/>
              </a:spcAft>
              <a:buNone/>
            </a:pPr>
            <a:r>
              <a:rPr lang="en-US" sz="2000" b="1">
                <a:latin typeface="Verdana"/>
                <a:ea typeface="Verdana"/>
                <a:cs typeface="Verdana"/>
                <a:sym typeface="Verdana"/>
              </a:rPr>
              <a:t>Share the math</a:t>
            </a:r>
            <a:endParaRPr sz="2000" b="1">
              <a:latin typeface="Verdana"/>
              <a:ea typeface="Verdana"/>
              <a:cs typeface="Verdana"/>
              <a:sym typeface="Verdana"/>
            </a:endParaRPr>
          </a:p>
          <a:p>
            <a:pPr marL="0" lvl="0" indent="0" algn="l" rtl="0">
              <a:spcBef>
                <a:spcPts val="0"/>
              </a:spcBef>
              <a:spcAft>
                <a:spcPts val="0"/>
              </a:spcAft>
              <a:buNone/>
            </a:pPr>
            <a:endParaRPr sz="2000">
              <a:solidFill>
                <a:srgbClr val="000000"/>
              </a:solidFill>
              <a:latin typeface="Verdana"/>
              <a:ea typeface="Verdana"/>
              <a:cs typeface="Verdana"/>
              <a:sym typeface="Verdana"/>
            </a:endParaRPr>
          </a:p>
          <a:p>
            <a:pPr marL="457200" lvl="0" indent="0" algn="l" rtl="0">
              <a:spcBef>
                <a:spcPts val="640"/>
              </a:spcBef>
              <a:spcAft>
                <a:spcPts val="0"/>
              </a:spcAft>
              <a:buNone/>
            </a:pPr>
            <a:endParaRPr sz="2000">
              <a:latin typeface="Verdana"/>
              <a:ea typeface="Verdana"/>
              <a:cs typeface="Verdana"/>
              <a:sym typeface="Verdana"/>
            </a:endParaRPr>
          </a:p>
        </p:txBody>
      </p:sp>
      <p:sp>
        <p:nvSpPr>
          <p:cNvPr id="892" name="Google Shape;892;p95"/>
          <p:cNvSpPr txBox="1">
            <a:spLocks noGrp="1"/>
          </p:cNvSpPr>
          <p:nvPr>
            <p:ph type="body" idx="1"/>
          </p:nvPr>
        </p:nvSpPr>
        <p:spPr>
          <a:xfrm>
            <a:off x="457200" y="4640700"/>
            <a:ext cx="8229600" cy="1143000"/>
          </a:xfrm>
          <a:prstGeom prst="rect">
            <a:avLst/>
          </a:prstGeom>
        </p:spPr>
        <p:txBody>
          <a:bodyPr spcFirstLastPara="1" wrap="square" lIns="91425" tIns="91425" rIns="91425" bIns="91425" anchor="t" anchorCtr="0">
            <a:noAutofit/>
          </a:bodyPr>
          <a:lstStyle/>
          <a:p>
            <a:pPr marL="457200" lvl="0" indent="-355600" algn="l" rtl="0">
              <a:spcBef>
                <a:spcPts val="640"/>
              </a:spcBef>
              <a:spcAft>
                <a:spcPts val="0"/>
              </a:spcAft>
              <a:buSzPts val="2000"/>
              <a:buFont typeface="Verdana"/>
              <a:buChar char="●"/>
            </a:pPr>
            <a:r>
              <a:rPr lang="en-US" sz="2000" dirty="0">
                <a:latin typeface="Verdana"/>
                <a:ea typeface="Verdana"/>
                <a:cs typeface="Verdana"/>
                <a:sym typeface="Verdana"/>
              </a:rPr>
              <a:t>Listen to the various solutions of your colleagues</a:t>
            </a:r>
            <a:endParaRPr sz="2000" dirty="0">
              <a:latin typeface="Verdana"/>
              <a:ea typeface="Verdana"/>
              <a:cs typeface="Verdana"/>
              <a:sym typeface="Verdana"/>
            </a:endParaRPr>
          </a:p>
          <a:p>
            <a:pPr marL="457200" lvl="0" indent="-355600" algn="l" rtl="0">
              <a:spcBef>
                <a:spcPts val="0"/>
              </a:spcBef>
              <a:spcAft>
                <a:spcPts val="0"/>
              </a:spcAft>
              <a:buSzPts val="2000"/>
              <a:buFont typeface="Verdana"/>
              <a:buChar char="●"/>
            </a:pPr>
            <a:r>
              <a:rPr lang="en-US" sz="2000" dirty="0">
                <a:latin typeface="Verdana"/>
                <a:ea typeface="Verdana"/>
                <a:cs typeface="Verdana"/>
                <a:sym typeface="Verdana"/>
              </a:rPr>
              <a:t>Think about how your method was the same and different</a:t>
            </a:r>
            <a:endParaRPr sz="2000" dirty="0">
              <a:latin typeface="Verdana"/>
              <a:ea typeface="Verdana"/>
              <a:cs typeface="Verdana"/>
              <a:sym typeface="Verdana"/>
            </a:endParaRPr>
          </a:p>
          <a:p>
            <a:pPr marL="457200" lvl="0" indent="0" algn="l" rtl="0">
              <a:spcBef>
                <a:spcPts val="640"/>
              </a:spcBef>
              <a:spcAft>
                <a:spcPts val="0"/>
              </a:spcAft>
              <a:buNone/>
            </a:pPr>
            <a:endParaRPr sz="2000" dirty="0">
              <a:latin typeface="Verdana"/>
              <a:ea typeface="Verdana"/>
              <a:cs typeface="Verdana"/>
              <a:sym typeface="Verdan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90"/>
                                        </p:tgtEl>
                                        <p:attrNameLst>
                                          <p:attrName>style.visibility</p:attrName>
                                        </p:attrNameLst>
                                      </p:cBhvr>
                                      <p:to>
                                        <p:strVal val="visible"/>
                                      </p:to>
                                    </p:set>
                                    <p:animEffect transition="in" filter="fade">
                                      <p:cBhvr>
                                        <p:cTn id="7" dur="1000"/>
                                        <p:tgtEl>
                                          <p:spTgt spid="89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91"/>
                                        </p:tgtEl>
                                        <p:attrNameLst>
                                          <p:attrName>style.visibility</p:attrName>
                                        </p:attrNameLst>
                                      </p:cBhvr>
                                      <p:to>
                                        <p:strVal val="visible"/>
                                      </p:to>
                                    </p:set>
                                    <p:animEffect transition="in" filter="fade">
                                      <p:cBhvr>
                                        <p:cTn id="12" dur="1000"/>
                                        <p:tgtEl>
                                          <p:spTgt spid="891"/>
                                        </p:tgtEl>
                                      </p:cBhvr>
                                    </p:animEffect>
                                  </p:childTnLst>
                                </p:cTn>
                              </p:par>
                              <p:par>
                                <p:cTn id="13" presetID="10" presetClass="entr" presetSubtype="0" fill="hold" nodeType="withEffect">
                                  <p:stCondLst>
                                    <p:cond delay="0"/>
                                  </p:stCondLst>
                                  <p:childTnLst>
                                    <p:set>
                                      <p:cBhvr>
                                        <p:cTn id="14" dur="1" fill="hold">
                                          <p:stCondLst>
                                            <p:cond delay="0"/>
                                          </p:stCondLst>
                                        </p:cTn>
                                        <p:tgtEl>
                                          <p:spTgt spid="892"/>
                                        </p:tgtEl>
                                        <p:attrNameLst>
                                          <p:attrName>style.visibility</p:attrName>
                                        </p:attrNameLst>
                                      </p:cBhvr>
                                      <p:to>
                                        <p:strVal val="visible"/>
                                      </p:to>
                                    </p:set>
                                    <p:animEffect transition="in" filter="fade">
                                      <p:cBhvr>
                                        <p:cTn id="15" dur="1000"/>
                                        <p:tgtEl>
                                          <p:spTgt spid="8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897"/>
        <p:cNvGrpSpPr/>
        <p:nvPr/>
      </p:nvGrpSpPr>
      <p:grpSpPr>
        <a:xfrm>
          <a:off x="0" y="0"/>
          <a:ext cx="0" cy="0"/>
          <a:chOff x="0" y="0"/>
          <a:chExt cx="0" cy="0"/>
        </a:xfrm>
      </p:grpSpPr>
      <p:sp>
        <p:nvSpPr>
          <p:cNvPr id="898" name="Google Shape;898;p96"/>
          <p:cNvSpPr txBox="1">
            <a:spLocks noGrp="1"/>
          </p:cNvSpPr>
          <p:nvPr>
            <p:ph type="title"/>
          </p:nvPr>
        </p:nvSpPr>
        <p:spPr>
          <a:xfrm>
            <a:off x="0" y="609600"/>
            <a:ext cx="9144000" cy="1143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b="1">
                <a:latin typeface="Verdana"/>
                <a:ea typeface="Verdana"/>
                <a:cs typeface="Verdana"/>
                <a:sym typeface="Verdana"/>
              </a:rPr>
              <a:t>Selecting &amp; Sequencing Student Work</a:t>
            </a:r>
            <a:endParaRPr b="1">
              <a:latin typeface="Verdana"/>
              <a:ea typeface="Verdana"/>
              <a:cs typeface="Verdana"/>
              <a:sym typeface="Verdana"/>
            </a:endParaRPr>
          </a:p>
        </p:txBody>
      </p:sp>
      <p:sp>
        <p:nvSpPr>
          <p:cNvPr id="899" name="Google Shape;899;p96"/>
          <p:cNvSpPr txBox="1">
            <a:spLocks noGrp="1"/>
          </p:cNvSpPr>
          <p:nvPr>
            <p:ph type="body" idx="1"/>
          </p:nvPr>
        </p:nvSpPr>
        <p:spPr>
          <a:xfrm>
            <a:off x="457200" y="1888175"/>
            <a:ext cx="8229600" cy="4238100"/>
          </a:xfrm>
          <a:prstGeom prst="rect">
            <a:avLst/>
          </a:prstGeom>
        </p:spPr>
        <p:txBody>
          <a:bodyPr spcFirstLastPara="1" wrap="square" lIns="91425" tIns="91425" rIns="91425" bIns="91425" anchor="t" anchorCtr="0">
            <a:noAutofit/>
          </a:bodyPr>
          <a:lstStyle/>
          <a:p>
            <a:pPr marL="0" lvl="0" indent="0" algn="l" rtl="0">
              <a:spcBef>
                <a:spcPts val="640"/>
              </a:spcBef>
              <a:spcAft>
                <a:spcPts val="0"/>
              </a:spcAft>
              <a:buClr>
                <a:schemeClr val="dk1"/>
              </a:buClr>
              <a:buSzPts val="1100"/>
              <a:buFont typeface="Arial"/>
              <a:buNone/>
            </a:pPr>
            <a:r>
              <a:rPr lang="en-US" sz="2000">
                <a:latin typeface="Verdana"/>
                <a:ea typeface="Verdana"/>
                <a:cs typeface="Verdana"/>
                <a:sym typeface="Verdana"/>
              </a:rPr>
              <a:t> </a:t>
            </a:r>
            <a:endParaRPr sz="2000">
              <a:latin typeface="Verdana"/>
              <a:ea typeface="Verdana"/>
              <a:cs typeface="Verdana"/>
              <a:sym typeface="Verdana"/>
            </a:endParaRPr>
          </a:p>
        </p:txBody>
      </p:sp>
      <p:sp>
        <p:nvSpPr>
          <p:cNvPr id="900" name="Google Shape;900;p96"/>
          <p:cNvSpPr txBox="1">
            <a:spLocks noGrp="1"/>
          </p:cNvSpPr>
          <p:nvPr>
            <p:ph type="sldNum" idx="12"/>
          </p:nvPr>
        </p:nvSpPr>
        <p:spPr>
          <a:xfrm>
            <a:off x="6858000" y="6477000"/>
            <a:ext cx="2133600" cy="4764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57</a:t>
            </a:fld>
            <a:endParaRPr/>
          </a:p>
        </p:txBody>
      </p:sp>
      <p:pic>
        <p:nvPicPr>
          <p:cNvPr id="2" name="Picture 1" title="math discourse chart"/>
          <p:cNvPicPr>
            <a:picLocks noChangeAspect="1"/>
          </p:cNvPicPr>
          <p:nvPr/>
        </p:nvPicPr>
        <p:blipFill>
          <a:blip r:embed="rId3"/>
          <a:stretch>
            <a:fillRect/>
          </a:stretch>
        </p:blipFill>
        <p:spPr>
          <a:xfrm>
            <a:off x="76200" y="2103325"/>
            <a:ext cx="8991600" cy="3268049"/>
          </a:xfrm>
          <a:prstGeom prst="rect">
            <a:avLst/>
          </a:prstGeom>
        </p:spPr>
      </p:pic>
      <p:sp>
        <p:nvSpPr>
          <p:cNvPr id="3" name="Rectangle 2" title="red highlight"/>
          <p:cNvSpPr/>
          <p:nvPr/>
        </p:nvSpPr>
        <p:spPr>
          <a:xfrm>
            <a:off x="5838093" y="2725616"/>
            <a:ext cx="3153508" cy="262010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906"/>
        <p:cNvGrpSpPr/>
        <p:nvPr/>
      </p:nvGrpSpPr>
      <p:grpSpPr>
        <a:xfrm>
          <a:off x="0" y="0"/>
          <a:ext cx="0" cy="0"/>
          <a:chOff x="0" y="0"/>
          <a:chExt cx="0" cy="0"/>
        </a:xfrm>
      </p:grpSpPr>
      <p:sp>
        <p:nvSpPr>
          <p:cNvPr id="907" name="Google Shape;907;p97"/>
          <p:cNvSpPr txBox="1">
            <a:spLocks noGrp="1"/>
          </p:cNvSpPr>
          <p:nvPr>
            <p:ph type="title"/>
          </p:nvPr>
        </p:nvSpPr>
        <p:spPr>
          <a:xfrm>
            <a:off x="365400" y="559200"/>
            <a:ext cx="9144000" cy="1143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b="1" dirty="0">
                <a:latin typeface="Verdana"/>
                <a:ea typeface="Verdana"/>
                <a:cs typeface="Verdana"/>
                <a:sym typeface="Verdana"/>
              </a:rPr>
              <a:t>Task Closure</a:t>
            </a:r>
            <a:endParaRPr b="1" dirty="0">
              <a:latin typeface="Verdana"/>
              <a:ea typeface="Verdana"/>
              <a:cs typeface="Verdana"/>
              <a:sym typeface="Verdana"/>
            </a:endParaRPr>
          </a:p>
        </p:txBody>
      </p:sp>
      <p:sp>
        <p:nvSpPr>
          <p:cNvPr id="908" name="Google Shape;908;p97"/>
          <p:cNvSpPr txBox="1">
            <a:spLocks noGrp="1"/>
          </p:cNvSpPr>
          <p:nvPr>
            <p:ph type="body" idx="1"/>
          </p:nvPr>
        </p:nvSpPr>
        <p:spPr>
          <a:xfrm>
            <a:off x="457200" y="1600200"/>
            <a:ext cx="8229600" cy="3835800"/>
          </a:xfrm>
          <a:prstGeom prst="rect">
            <a:avLst/>
          </a:prstGeom>
        </p:spPr>
        <p:txBody>
          <a:bodyPr spcFirstLastPara="1" wrap="square" lIns="91425" tIns="91425" rIns="91425" bIns="91425" anchor="t" anchorCtr="0">
            <a:noAutofit/>
          </a:bodyPr>
          <a:lstStyle/>
          <a:p>
            <a:pPr marL="0" lvl="0" indent="0" algn="l" rtl="0">
              <a:spcBef>
                <a:spcPts val="640"/>
              </a:spcBef>
              <a:spcAft>
                <a:spcPts val="0"/>
              </a:spcAft>
              <a:buNone/>
            </a:pPr>
            <a:r>
              <a:rPr lang="en-US" sz="2000" b="1" dirty="0">
                <a:latin typeface="Verdana"/>
                <a:ea typeface="Verdana"/>
                <a:cs typeface="Verdana"/>
                <a:sym typeface="Verdana"/>
              </a:rPr>
              <a:t>Self-Reflecting on the Learning Intentions</a:t>
            </a:r>
            <a:endParaRPr sz="2000" b="1" dirty="0">
              <a:latin typeface="Verdana"/>
              <a:ea typeface="Verdana"/>
              <a:cs typeface="Verdana"/>
              <a:sym typeface="Verdana"/>
            </a:endParaRPr>
          </a:p>
          <a:p>
            <a:pPr marL="0" lvl="0" indent="0" algn="l" rtl="0">
              <a:spcBef>
                <a:spcPts val="640"/>
              </a:spcBef>
              <a:spcAft>
                <a:spcPts val="0"/>
              </a:spcAft>
              <a:buNone/>
            </a:pPr>
            <a:r>
              <a:rPr lang="en-US" sz="2000" dirty="0">
                <a:latin typeface="Verdana"/>
                <a:ea typeface="Verdana"/>
                <a:cs typeface="Verdana"/>
                <a:sym typeface="Verdana"/>
              </a:rPr>
              <a:t>Please be prepared to answer one of the following questions:</a:t>
            </a:r>
            <a:endParaRPr sz="2000" dirty="0">
              <a:latin typeface="Verdana"/>
              <a:ea typeface="Verdana"/>
              <a:cs typeface="Verdana"/>
              <a:sym typeface="Verdana"/>
            </a:endParaRPr>
          </a:p>
          <a:p>
            <a:pPr marL="457200" lvl="0" indent="-355600" algn="l" rtl="0">
              <a:spcBef>
                <a:spcPts val="640"/>
              </a:spcBef>
              <a:spcAft>
                <a:spcPts val="0"/>
              </a:spcAft>
              <a:buSzPts val="2000"/>
              <a:buFont typeface="Verdana"/>
              <a:buAutoNum type="arabicPeriod"/>
            </a:pPr>
            <a:r>
              <a:rPr lang="en-US" sz="2000" dirty="0">
                <a:latin typeface="Verdana"/>
                <a:ea typeface="Verdana"/>
                <a:cs typeface="Verdana"/>
                <a:sym typeface="Verdana"/>
              </a:rPr>
              <a:t>How has my understanding increased as a result of today’s task?</a:t>
            </a:r>
            <a:endParaRPr sz="2000" dirty="0">
              <a:latin typeface="Verdana"/>
              <a:ea typeface="Verdana"/>
              <a:cs typeface="Verdana"/>
              <a:sym typeface="Verdana"/>
            </a:endParaRPr>
          </a:p>
          <a:p>
            <a:pPr marL="457200" lvl="0" indent="-355600" algn="l" rtl="0">
              <a:spcBef>
                <a:spcPts val="0"/>
              </a:spcBef>
              <a:spcAft>
                <a:spcPts val="0"/>
              </a:spcAft>
              <a:buSzPts val="2000"/>
              <a:buFont typeface="Verdana"/>
              <a:buAutoNum type="arabicPeriod"/>
            </a:pPr>
            <a:r>
              <a:rPr lang="en-US" sz="2000" dirty="0">
                <a:latin typeface="Verdana"/>
                <a:ea typeface="Verdana"/>
                <a:cs typeface="Verdana"/>
                <a:sym typeface="Verdana"/>
              </a:rPr>
              <a:t>What questions do I still have about the math I learned today?</a:t>
            </a:r>
            <a:endParaRPr sz="2000" dirty="0">
              <a:latin typeface="Verdana"/>
              <a:ea typeface="Verdana"/>
              <a:cs typeface="Verdana"/>
              <a:sym typeface="Verdana"/>
            </a:endParaRPr>
          </a:p>
          <a:p>
            <a:pPr marL="457200" lvl="0" indent="-355600" algn="l" rtl="0">
              <a:spcBef>
                <a:spcPts val="0"/>
              </a:spcBef>
              <a:spcAft>
                <a:spcPts val="0"/>
              </a:spcAft>
              <a:buSzPts val="2000"/>
              <a:buFont typeface="Verdana"/>
              <a:buAutoNum type="arabicPeriod"/>
            </a:pPr>
            <a:r>
              <a:rPr lang="en-US" sz="2000" dirty="0">
                <a:latin typeface="Verdana"/>
                <a:ea typeface="Verdana"/>
                <a:cs typeface="Verdana"/>
                <a:sym typeface="Verdana"/>
              </a:rPr>
              <a:t>What do I still need to work on? How do I know?</a:t>
            </a:r>
            <a:endParaRPr sz="2000" dirty="0">
              <a:latin typeface="Verdana"/>
              <a:ea typeface="Verdana"/>
              <a:cs typeface="Verdana"/>
              <a:sym typeface="Verdana"/>
            </a:endParaRPr>
          </a:p>
          <a:p>
            <a:pPr marL="457200" lvl="0" indent="-355600" algn="l" rtl="0">
              <a:spcBef>
                <a:spcPts val="0"/>
              </a:spcBef>
              <a:spcAft>
                <a:spcPts val="0"/>
              </a:spcAft>
              <a:buSzPts val="2000"/>
              <a:buFont typeface="Verdana"/>
              <a:buAutoNum type="arabicPeriod"/>
            </a:pPr>
            <a:r>
              <a:rPr lang="en-US" sz="2000" dirty="0">
                <a:latin typeface="Verdana"/>
                <a:ea typeface="Verdana"/>
                <a:cs typeface="Verdana"/>
                <a:sym typeface="Verdana"/>
              </a:rPr>
              <a:t>If I could do this task over again, what would I do differently?</a:t>
            </a:r>
            <a:endParaRPr sz="2000" dirty="0">
              <a:latin typeface="Verdana"/>
              <a:ea typeface="Verdana"/>
              <a:cs typeface="Verdana"/>
              <a:sym typeface="Verdana"/>
            </a:endParaRPr>
          </a:p>
          <a:p>
            <a:pPr marL="457200" lvl="0" indent="-355600" algn="l" rtl="0">
              <a:spcBef>
                <a:spcPts val="0"/>
              </a:spcBef>
              <a:spcAft>
                <a:spcPts val="0"/>
              </a:spcAft>
              <a:buSzPts val="2000"/>
              <a:buFont typeface="Verdana"/>
              <a:buAutoNum type="arabicPeriod"/>
            </a:pPr>
            <a:r>
              <a:rPr lang="en-US" sz="2000" dirty="0">
                <a:latin typeface="Verdana"/>
                <a:ea typeface="Verdana"/>
                <a:cs typeface="Verdana"/>
                <a:sym typeface="Verdana"/>
              </a:rPr>
              <a:t>What advice would I have for another student who was about to start this same task?</a:t>
            </a:r>
            <a:endParaRPr sz="2000" dirty="0">
              <a:latin typeface="Verdana"/>
              <a:ea typeface="Verdana"/>
              <a:cs typeface="Verdana"/>
              <a:sym typeface="Verdana"/>
            </a:endParaRPr>
          </a:p>
        </p:txBody>
      </p:sp>
      <p:sp>
        <p:nvSpPr>
          <p:cNvPr id="909" name="Google Shape;909;p97"/>
          <p:cNvSpPr txBox="1">
            <a:spLocks noGrp="1"/>
          </p:cNvSpPr>
          <p:nvPr>
            <p:ph type="sldNum" idx="12"/>
          </p:nvPr>
        </p:nvSpPr>
        <p:spPr>
          <a:xfrm>
            <a:off x="6858000" y="6477000"/>
            <a:ext cx="2133600" cy="4764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58</a:t>
            </a:fld>
            <a:endParaRPr/>
          </a:p>
        </p:txBody>
      </p:sp>
      <p:sp>
        <p:nvSpPr>
          <p:cNvPr id="910" name="Google Shape;910;p97"/>
          <p:cNvSpPr txBox="1"/>
          <p:nvPr/>
        </p:nvSpPr>
        <p:spPr>
          <a:xfrm>
            <a:off x="365400" y="5364250"/>
            <a:ext cx="8229600" cy="1494000"/>
          </a:xfrm>
          <a:prstGeom prst="rect">
            <a:avLst/>
          </a:prstGeom>
          <a:noFill/>
          <a:ln>
            <a:noFill/>
          </a:ln>
        </p:spPr>
        <p:txBody>
          <a:bodyPr spcFirstLastPara="1" wrap="square" lIns="91425" tIns="91425" rIns="91425" bIns="91425" anchor="t" anchorCtr="0">
            <a:noAutofit/>
          </a:bodyPr>
          <a:lstStyle/>
          <a:p>
            <a:pPr marL="0" lvl="0" indent="0" algn="l" rtl="0">
              <a:spcBef>
                <a:spcPts val="640"/>
              </a:spcBef>
              <a:spcAft>
                <a:spcPts val="0"/>
              </a:spcAft>
              <a:buNone/>
            </a:pPr>
            <a:r>
              <a:rPr lang="en-US" sz="2000">
                <a:solidFill>
                  <a:schemeClr val="dk1"/>
                </a:solidFill>
                <a:latin typeface="Verdana"/>
                <a:ea typeface="Verdana"/>
                <a:cs typeface="Verdana"/>
                <a:sym typeface="Verdana"/>
              </a:rPr>
              <a:t>Random Number Generator:</a:t>
            </a:r>
            <a:endParaRPr sz="2000">
              <a:solidFill>
                <a:schemeClr val="dk1"/>
              </a:solidFill>
              <a:latin typeface="Verdana"/>
              <a:ea typeface="Verdana"/>
              <a:cs typeface="Verdana"/>
              <a:sym typeface="Verdana"/>
            </a:endParaRPr>
          </a:p>
          <a:p>
            <a:pPr marL="457200" lvl="0" indent="-355600" algn="l" rtl="0">
              <a:spcBef>
                <a:spcPts val="640"/>
              </a:spcBef>
              <a:spcAft>
                <a:spcPts val="0"/>
              </a:spcAft>
              <a:buClr>
                <a:schemeClr val="dk1"/>
              </a:buClr>
              <a:buSzPts val="2000"/>
              <a:buFont typeface="Verdana"/>
              <a:buChar char="•"/>
            </a:pPr>
            <a:r>
              <a:rPr lang="en-US" sz="2000">
                <a:solidFill>
                  <a:schemeClr val="dk1"/>
                </a:solidFill>
                <a:latin typeface="Verdana"/>
                <a:ea typeface="Verdana"/>
                <a:cs typeface="Verdana"/>
                <a:sym typeface="Verdana"/>
              </a:rPr>
              <a:t>Look at your table number</a:t>
            </a:r>
            <a:endParaRPr sz="2000">
              <a:solidFill>
                <a:schemeClr val="dk1"/>
              </a:solidFill>
              <a:latin typeface="Verdana"/>
              <a:ea typeface="Verdana"/>
              <a:cs typeface="Verdana"/>
              <a:sym typeface="Verdana"/>
            </a:endParaRPr>
          </a:p>
          <a:p>
            <a:pPr marL="457200" lvl="0" indent="-355600" algn="l" rtl="0">
              <a:spcBef>
                <a:spcPts val="0"/>
              </a:spcBef>
              <a:spcAft>
                <a:spcPts val="0"/>
              </a:spcAft>
              <a:buClr>
                <a:schemeClr val="dk1"/>
              </a:buClr>
              <a:buSzPts val="2000"/>
              <a:buFont typeface="Verdana"/>
              <a:buChar char="•"/>
            </a:pPr>
            <a:r>
              <a:rPr lang="en-US" sz="2000">
                <a:solidFill>
                  <a:schemeClr val="dk1"/>
                </a:solidFill>
                <a:latin typeface="Verdana"/>
                <a:ea typeface="Verdana"/>
                <a:cs typeface="Verdana"/>
                <a:sym typeface="Verdana"/>
              </a:rPr>
              <a:t>Number off 1-8 within your table</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10"/>
                                        </p:tgtEl>
                                        <p:attrNameLst>
                                          <p:attrName>style.visibility</p:attrName>
                                        </p:attrNameLst>
                                      </p:cBhvr>
                                      <p:to>
                                        <p:strVal val="visible"/>
                                      </p:to>
                                    </p:set>
                                    <p:animEffect transition="in" filter="fade">
                                      <p:cBhvr>
                                        <p:cTn id="7" dur="1000"/>
                                        <p:tgtEl>
                                          <p:spTgt spid="9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915"/>
        <p:cNvGrpSpPr/>
        <p:nvPr/>
      </p:nvGrpSpPr>
      <p:grpSpPr>
        <a:xfrm>
          <a:off x="0" y="0"/>
          <a:ext cx="0" cy="0"/>
          <a:chOff x="0" y="0"/>
          <a:chExt cx="0" cy="0"/>
        </a:xfrm>
      </p:grpSpPr>
      <p:sp>
        <p:nvSpPr>
          <p:cNvPr id="916" name="Google Shape;916;p98"/>
          <p:cNvSpPr txBox="1">
            <a:spLocks noGrp="1"/>
          </p:cNvSpPr>
          <p:nvPr>
            <p:ph type="title"/>
          </p:nvPr>
        </p:nvSpPr>
        <p:spPr>
          <a:xfrm>
            <a:off x="228600" y="678000"/>
            <a:ext cx="9144000" cy="1143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b="1" dirty="0">
                <a:latin typeface="Verdana"/>
                <a:ea typeface="Verdana"/>
                <a:cs typeface="Verdana"/>
                <a:sym typeface="Verdana"/>
              </a:rPr>
              <a:t>Task Closure</a:t>
            </a:r>
            <a:endParaRPr b="1" dirty="0">
              <a:latin typeface="Verdana"/>
              <a:ea typeface="Verdana"/>
              <a:cs typeface="Verdana"/>
              <a:sym typeface="Verdana"/>
            </a:endParaRPr>
          </a:p>
        </p:txBody>
      </p:sp>
      <p:sp>
        <p:nvSpPr>
          <p:cNvPr id="917" name="Google Shape;917;p98"/>
          <p:cNvSpPr txBox="1">
            <a:spLocks noGrp="1"/>
          </p:cNvSpPr>
          <p:nvPr>
            <p:ph type="body" idx="1"/>
          </p:nvPr>
        </p:nvSpPr>
        <p:spPr>
          <a:xfrm>
            <a:off x="457200" y="1600200"/>
            <a:ext cx="8229600" cy="4526100"/>
          </a:xfrm>
          <a:prstGeom prst="rect">
            <a:avLst/>
          </a:prstGeom>
        </p:spPr>
        <p:txBody>
          <a:bodyPr spcFirstLastPara="1" wrap="square" lIns="91425" tIns="91425" rIns="91425" bIns="91425" anchor="t" anchorCtr="0">
            <a:noAutofit/>
          </a:bodyPr>
          <a:lstStyle/>
          <a:p>
            <a:pPr marL="0" lvl="0" indent="0" algn="l" rtl="0">
              <a:spcBef>
                <a:spcPts val="640"/>
              </a:spcBef>
              <a:spcAft>
                <a:spcPts val="0"/>
              </a:spcAft>
              <a:buNone/>
            </a:pPr>
            <a:r>
              <a:rPr lang="en-US" sz="2000" dirty="0">
                <a:latin typeface="Verdana"/>
                <a:ea typeface="Verdana"/>
                <a:cs typeface="Verdana"/>
                <a:sym typeface="Verdana"/>
              </a:rPr>
              <a:t>Self-Reflecting on the Learning Intentions</a:t>
            </a:r>
            <a:endParaRPr sz="2000" dirty="0">
              <a:latin typeface="Verdana"/>
              <a:ea typeface="Verdana"/>
              <a:cs typeface="Verdana"/>
              <a:sym typeface="Verdana"/>
            </a:endParaRPr>
          </a:p>
          <a:p>
            <a:pPr marL="0" lvl="0" indent="0" algn="l" rtl="0">
              <a:spcBef>
                <a:spcPts val="640"/>
              </a:spcBef>
              <a:spcAft>
                <a:spcPts val="0"/>
              </a:spcAft>
              <a:buNone/>
            </a:pPr>
            <a:endParaRPr sz="2000" dirty="0">
              <a:latin typeface="Verdana"/>
              <a:ea typeface="Verdana"/>
              <a:cs typeface="Verdana"/>
              <a:sym typeface="Verdana"/>
            </a:endParaRPr>
          </a:p>
        </p:txBody>
      </p:sp>
      <p:sp>
        <p:nvSpPr>
          <p:cNvPr id="918" name="Google Shape;918;p98"/>
          <p:cNvSpPr txBox="1">
            <a:spLocks noGrp="1"/>
          </p:cNvSpPr>
          <p:nvPr>
            <p:ph type="sldNum" idx="12"/>
          </p:nvPr>
        </p:nvSpPr>
        <p:spPr>
          <a:xfrm>
            <a:off x="6858000" y="6477000"/>
            <a:ext cx="2133600" cy="4764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59</a:t>
            </a:fld>
            <a:endParaRPr/>
          </a:p>
        </p:txBody>
      </p:sp>
      <p:pic>
        <p:nvPicPr>
          <p:cNvPr id="919" name="Google Shape;919;p98" title="prompts">
            <a:hlinkClick r:id="rId3"/>
          </p:cNvPr>
          <p:cNvPicPr preferRelativeResize="0"/>
          <p:nvPr/>
        </p:nvPicPr>
        <p:blipFill>
          <a:blip r:embed="rId4">
            <a:alphaModFix/>
          </a:blip>
          <a:stretch>
            <a:fillRect/>
          </a:stretch>
        </p:blipFill>
        <p:spPr>
          <a:xfrm>
            <a:off x="1252537" y="2177325"/>
            <a:ext cx="6638925" cy="4124325"/>
          </a:xfrm>
          <a:prstGeom prst="rect">
            <a:avLst/>
          </a:prstGeom>
          <a:noFill/>
          <a:ln w="9525" cap="flat" cmpd="sng">
            <a:solidFill>
              <a:srgbClr val="000000"/>
            </a:solidFill>
            <a:prstDash val="solid"/>
            <a:round/>
            <a:headEnd type="none" w="sm" len="sm"/>
            <a:tailEnd type="none" w="sm" len="sm"/>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9144000" cy="1143000"/>
          </a:xfrm>
          <a:solidFill>
            <a:schemeClr val="accent5"/>
          </a:solidFill>
        </p:spPr>
        <p:txBody>
          <a:bodyPr/>
          <a:lstStyle/>
          <a:p>
            <a:pPr algn="ctr"/>
            <a:r>
              <a:rPr lang="en-US" b="1" dirty="0">
                <a:solidFill>
                  <a:schemeClr val="dk1"/>
                </a:solidFill>
                <a:latin typeface="Verdana"/>
                <a:ea typeface="Verdana"/>
                <a:cs typeface="Verdana"/>
                <a:sym typeface="Verdana"/>
              </a:rPr>
              <a:t>Community Builder</a:t>
            </a:r>
            <a:br>
              <a:rPr lang="en-US" b="1" dirty="0">
                <a:solidFill>
                  <a:schemeClr val="dk1"/>
                </a:solidFill>
                <a:latin typeface="Verdana"/>
                <a:ea typeface="Verdana"/>
                <a:cs typeface="Verdana"/>
                <a:sym typeface="Verdana"/>
              </a:rPr>
            </a:br>
            <a:endParaRPr lang="en-US" dirty="0"/>
          </a:p>
        </p:txBody>
      </p:sp>
      <p:sp>
        <p:nvSpPr>
          <p:cNvPr id="3" name="Text Placeholder 2"/>
          <p:cNvSpPr>
            <a:spLocks noGrp="1"/>
          </p:cNvSpPr>
          <p:nvPr>
            <p:ph type="body" idx="1"/>
          </p:nvPr>
        </p:nvSpPr>
        <p:spPr/>
        <p:txBody>
          <a:bodyPr/>
          <a:lstStyle/>
          <a:p>
            <a:pPr indent="0">
              <a:buNone/>
            </a:pPr>
            <a:r>
              <a:rPr lang="en-US" dirty="0" smtClean="0">
                <a:latin typeface="Verdana" panose="020B0604030504040204" pitchFamily="34" charset="0"/>
                <a:ea typeface="Verdana" panose="020B0604030504040204" pitchFamily="34" charset="0"/>
                <a:cs typeface="Verdana" panose="020B0604030504040204" pitchFamily="34" charset="0"/>
              </a:rPr>
              <a:t>Stand up if:</a:t>
            </a: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smtClean="0">
                <a:solidFill>
                  <a:schemeClr val="dk1"/>
                </a:solidFill>
                <a:latin typeface="Arial"/>
                <a:ea typeface="Arial"/>
                <a:cs typeface="Arial"/>
                <a:sym typeface="Arial"/>
              </a:rPr>
              <a:t>6</a:t>
            </a:fld>
            <a:endParaRPr lang="en-US" sz="1400" b="0" i="0" u="none" strike="noStrike" cap="none">
              <a:solidFill>
                <a:schemeClr val="dk1"/>
              </a:solidFill>
              <a:latin typeface="Arial"/>
              <a:ea typeface="Arial"/>
              <a:cs typeface="Arial"/>
              <a:sym typeface="Arial"/>
            </a:endParaRPr>
          </a:p>
        </p:txBody>
      </p:sp>
      <p:pic>
        <p:nvPicPr>
          <p:cNvPr id="5" name="Picture 4" title="Just LIke me"/>
          <p:cNvPicPr>
            <a:picLocks noChangeAspect="1"/>
          </p:cNvPicPr>
          <p:nvPr/>
        </p:nvPicPr>
        <p:blipFill>
          <a:blip r:embed="rId2"/>
          <a:stretch>
            <a:fillRect/>
          </a:stretch>
        </p:blipFill>
        <p:spPr>
          <a:xfrm>
            <a:off x="2488434" y="2743200"/>
            <a:ext cx="4167131" cy="3044620"/>
          </a:xfrm>
          <a:prstGeom prst="rect">
            <a:avLst/>
          </a:prstGeom>
        </p:spPr>
      </p:pic>
    </p:spTree>
    <p:extLst>
      <p:ext uri="{BB962C8B-B14F-4D97-AF65-F5344CB8AC3E}">
        <p14:creationId xmlns:p14="http://schemas.microsoft.com/office/powerpoint/2010/main" val="36526753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924"/>
        <p:cNvGrpSpPr/>
        <p:nvPr/>
      </p:nvGrpSpPr>
      <p:grpSpPr>
        <a:xfrm>
          <a:off x="0" y="0"/>
          <a:ext cx="0" cy="0"/>
          <a:chOff x="0" y="0"/>
          <a:chExt cx="0" cy="0"/>
        </a:xfrm>
      </p:grpSpPr>
      <p:sp>
        <p:nvSpPr>
          <p:cNvPr id="925" name="Google Shape;925;p99"/>
          <p:cNvSpPr txBox="1">
            <a:spLocks noGrp="1"/>
          </p:cNvSpPr>
          <p:nvPr>
            <p:ph type="title"/>
          </p:nvPr>
        </p:nvSpPr>
        <p:spPr>
          <a:xfrm>
            <a:off x="208547" y="677863"/>
            <a:ext cx="8229600" cy="11430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US" b="1" dirty="0">
                <a:latin typeface="Verdana"/>
                <a:ea typeface="Verdana"/>
                <a:cs typeface="Verdana"/>
                <a:sym typeface="Verdana"/>
              </a:rPr>
              <a:t>3 W’s Reflection</a:t>
            </a:r>
            <a:endParaRPr b="1" dirty="0">
              <a:latin typeface="Verdana"/>
              <a:ea typeface="Verdana"/>
              <a:cs typeface="Verdana"/>
              <a:sym typeface="Verdana"/>
            </a:endParaRPr>
          </a:p>
        </p:txBody>
      </p:sp>
      <p:sp>
        <p:nvSpPr>
          <p:cNvPr id="927" name="Google Shape;927;p99"/>
          <p:cNvSpPr txBox="1">
            <a:spLocks noGrp="1"/>
          </p:cNvSpPr>
          <p:nvPr>
            <p:ph type="sldNum" idx="12"/>
          </p:nvPr>
        </p:nvSpPr>
        <p:spPr>
          <a:xfrm>
            <a:off x="6858000" y="6477000"/>
            <a:ext cx="2133600" cy="4764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350"/>
              <a:buFont typeface="Arial"/>
              <a:buNone/>
            </a:pPr>
            <a:fld id="{00000000-1234-1234-1234-123412341234}" type="slidenum">
              <a:rPr lang="en-US" sz="1400" b="0" i="0" u="none" strike="noStrike" cap="none">
                <a:solidFill>
                  <a:schemeClr val="dk1"/>
                </a:solidFill>
                <a:latin typeface="Arial"/>
                <a:ea typeface="Arial"/>
                <a:cs typeface="Arial"/>
                <a:sym typeface="Arial"/>
              </a:rPr>
              <a:t>60</a:t>
            </a:fld>
            <a:endParaRPr sz="1400" b="0" i="0" u="none" strike="noStrike" cap="none">
              <a:solidFill>
                <a:schemeClr val="dk1"/>
              </a:solidFill>
              <a:latin typeface="Arial"/>
              <a:ea typeface="Arial"/>
              <a:cs typeface="Arial"/>
              <a:sym typeface="Arial"/>
            </a:endParaRPr>
          </a:p>
        </p:txBody>
      </p:sp>
      <p:sp>
        <p:nvSpPr>
          <p:cNvPr id="928" name="Google Shape;928;p99"/>
          <p:cNvSpPr txBox="1"/>
          <p:nvPr/>
        </p:nvSpPr>
        <p:spPr>
          <a:xfrm>
            <a:off x="286525" y="1953000"/>
            <a:ext cx="8229600" cy="417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000" dirty="0">
                <a:latin typeface="Verdana"/>
                <a:ea typeface="Verdana"/>
                <a:cs typeface="Verdana"/>
                <a:sym typeface="Verdana"/>
              </a:rPr>
              <a:t>Based on Module III…</a:t>
            </a:r>
            <a:endParaRPr sz="2000" dirty="0">
              <a:latin typeface="Verdana"/>
              <a:ea typeface="Verdana"/>
              <a:cs typeface="Verdana"/>
              <a:sym typeface="Verdana"/>
            </a:endParaRPr>
          </a:p>
          <a:p>
            <a:pPr marL="1828800" lvl="0" indent="457200" algn="l" rtl="0">
              <a:spcBef>
                <a:spcPts val="0"/>
              </a:spcBef>
              <a:spcAft>
                <a:spcPts val="0"/>
              </a:spcAft>
              <a:buNone/>
            </a:pPr>
            <a:endParaRPr sz="2000" dirty="0">
              <a:latin typeface="Verdana"/>
              <a:ea typeface="Verdana"/>
              <a:cs typeface="Verdana"/>
              <a:sym typeface="Verdana"/>
            </a:endParaRPr>
          </a:p>
          <a:p>
            <a:pPr marL="0" lvl="0" indent="0" algn="l" rtl="0">
              <a:spcBef>
                <a:spcPts val="0"/>
              </a:spcBef>
              <a:spcAft>
                <a:spcPts val="0"/>
              </a:spcAft>
              <a:buNone/>
            </a:pPr>
            <a:endParaRPr sz="2000" dirty="0">
              <a:latin typeface="Verdana"/>
              <a:ea typeface="Verdana"/>
              <a:cs typeface="Verdana"/>
              <a:sym typeface="Verdana"/>
            </a:endParaRPr>
          </a:p>
          <a:p>
            <a:pPr marL="457200" marR="0" lvl="0" indent="-355600" algn="l" rtl="0">
              <a:lnSpc>
                <a:spcPct val="115000"/>
              </a:lnSpc>
              <a:spcBef>
                <a:spcPts val="0"/>
              </a:spcBef>
              <a:spcAft>
                <a:spcPts val="0"/>
              </a:spcAft>
              <a:buSzPts val="2000"/>
              <a:buFont typeface="Verdana"/>
              <a:buChar char="●"/>
            </a:pPr>
            <a:r>
              <a:rPr lang="en-US" sz="2000" dirty="0">
                <a:solidFill>
                  <a:schemeClr val="dk1"/>
                </a:solidFill>
                <a:latin typeface="Verdana"/>
                <a:ea typeface="Verdana"/>
                <a:cs typeface="Verdana"/>
                <a:sym typeface="Verdana"/>
              </a:rPr>
              <a:t>What did we learn today?</a:t>
            </a:r>
            <a:endParaRPr sz="2000" dirty="0">
              <a:solidFill>
                <a:schemeClr val="dk1"/>
              </a:solidFill>
              <a:latin typeface="Verdana"/>
              <a:ea typeface="Verdana"/>
              <a:cs typeface="Verdana"/>
              <a:sym typeface="Verdana"/>
            </a:endParaRPr>
          </a:p>
          <a:p>
            <a:pPr marL="457200" marR="0" lvl="0" indent="0" algn="l" rtl="0">
              <a:lnSpc>
                <a:spcPct val="115000"/>
              </a:lnSpc>
              <a:spcBef>
                <a:spcPts val="0"/>
              </a:spcBef>
              <a:spcAft>
                <a:spcPts val="0"/>
              </a:spcAft>
              <a:buNone/>
            </a:pPr>
            <a:endParaRPr sz="2000" dirty="0">
              <a:solidFill>
                <a:schemeClr val="dk1"/>
              </a:solidFill>
              <a:latin typeface="Verdana"/>
              <a:ea typeface="Verdana"/>
              <a:cs typeface="Verdana"/>
              <a:sym typeface="Verdana"/>
            </a:endParaRPr>
          </a:p>
          <a:p>
            <a:pPr marL="457200" marR="0" lvl="0" indent="-355600" algn="l" rtl="0">
              <a:lnSpc>
                <a:spcPct val="115000"/>
              </a:lnSpc>
              <a:spcBef>
                <a:spcPts val="0"/>
              </a:spcBef>
              <a:spcAft>
                <a:spcPts val="0"/>
              </a:spcAft>
              <a:buSzPts val="2000"/>
              <a:buFont typeface="Verdana"/>
              <a:buChar char="●"/>
            </a:pPr>
            <a:r>
              <a:rPr lang="en-US" sz="2000" dirty="0">
                <a:solidFill>
                  <a:schemeClr val="dk1"/>
                </a:solidFill>
                <a:latin typeface="Verdana"/>
                <a:ea typeface="Verdana"/>
                <a:cs typeface="Verdana"/>
                <a:sym typeface="Verdana"/>
              </a:rPr>
              <a:t>So What? (Why is this useful or important?)</a:t>
            </a:r>
            <a:endParaRPr sz="2000" dirty="0">
              <a:solidFill>
                <a:schemeClr val="dk1"/>
              </a:solidFill>
              <a:latin typeface="Verdana"/>
              <a:ea typeface="Verdana"/>
              <a:cs typeface="Verdana"/>
              <a:sym typeface="Verdana"/>
            </a:endParaRPr>
          </a:p>
          <a:p>
            <a:pPr marL="457200" marR="0" lvl="0" indent="0" algn="l" rtl="0">
              <a:lnSpc>
                <a:spcPct val="115000"/>
              </a:lnSpc>
              <a:spcBef>
                <a:spcPts val="0"/>
              </a:spcBef>
              <a:spcAft>
                <a:spcPts val="0"/>
              </a:spcAft>
              <a:buNone/>
            </a:pPr>
            <a:endParaRPr sz="2000" dirty="0">
              <a:solidFill>
                <a:schemeClr val="dk1"/>
              </a:solidFill>
              <a:latin typeface="Verdana"/>
              <a:ea typeface="Verdana"/>
              <a:cs typeface="Verdana"/>
              <a:sym typeface="Verdana"/>
            </a:endParaRPr>
          </a:p>
          <a:p>
            <a:pPr marL="457200" marR="0" lvl="0" indent="-355600" algn="l" rtl="0">
              <a:lnSpc>
                <a:spcPct val="115000"/>
              </a:lnSpc>
              <a:spcBef>
                <a:spcPts val="0"/>
              </a:spcBef>
              <a:spcAft>
                <a:spcPts val="0"/>
              </a:spcAft>
              <a:buSzPts val="2000"/>
              <a:buFont typeface="Verdana"/>
              <a:buChar char="●"/>
            </a:pPr>
            <a:r>
              <a:rPr lang="en-US" sz="2000" dirty="0">
                <a:solidFill>
                  <a:schemeClr val="dk1"/>
                </a:solidFill>
                <a:latin typeface="Verdana"/>
                <a:ea typeface="Verdana"/>
                <a:cs typeface="Verdana"/>
                <a:sym typeface="Verdana"/>
              </a:rPr>
              <a:t>Now What? (How does this fit into the unit, affect their thinking, or can they predict what comes next.)</a:t>
            </a:r>
            <a:endParaRPr sz="2000" dirty="0">
              <a:solidFill>
                <a:schemeClr val="dk1"/>
              </a:solidFill>
              <a:latin typeface="Verdana"/>
              <a:ea typeface="Verdana"/>
              <a:cs typeface="Verdana"/>
              <a:sym typeface="Verdana"/>
            </a:endParaRPr>
          </a:p>
          <a:p>
            <a:pPr marL="457200" lvl="0" indent="0" algn="l" rtl="0">
              <a:spcBef>
                <a:spcPts val="0"/>
              </a:spcBef>
              <a:spcAft>
                <a:spcPts val="0"/>
              </a:spcAft>
              <a:buNone/>
            </a:pPr>
            <a:endParaRPr sz="2000" dirty="0">
              <a:latin typeface="Verdana"/>
              <a:ea typeface="Verdana"/>
              <a:cs typeface="Verdana"/>
              <a:sym typeface="Verdana"/>
            </a:endParaRPr>
          </a:p>
        </p:txBody>
      </p:sp>
      <p:pic>
        <p:nvPicPr>
          <p:cNvPr id="929" name="Google Shape;929;p99" title="owls"/>
          <p:cNvPicPr preferRelativeResize="0"/>
          <p:nvPr/>
        </p:nvPicPr>
        <p:blipFill>
          <a:blip r:embed="rId3">
            <a:alphaModFix/>
          </a:blip>
          <a:stretch>
            <a:fillRect/>
          </a:stretch>
        </p:blipFill>
        <p:spPr>
          <a:xfrm>
            <a:off x="5094050" y="827603"/>
            <a:ext cx="3808000" cy="2735700"/>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312606"/>
            <a:ext cx="9144000" cy="3200399"/>
          </a:xfrm>
          <a:solidFill>
            <a:schemeClr val="accent5"/>
          </a:solidFill>
        </p:spPr>
        <p:txBody>
          <a:bodyPr/>
          <a:lstStyle/>
          <a:p>
            <a:pPr lvl="0" algn="ctr">
              <a:buClr>
                <a:schemeClr val="dk1"/>
              </a:buClr>
              <a:buSzPct val="25000"/>
            </a:pPr>
            <a:r>
              <a:rPr lang="en-US" b="1" i="1" dirty="0" smtClean="0"/>
              <a:t/>
            </a:r>
            <a:br>
              <a:rPr lang="en-US" b="1" i="1" dirty="0" smtClean="0"/>
            </a:br>
            <a:r>
              <a:rPr lang="en-US" b="1" dirty="0">
                <a:solidFill>
                  <a:schemeClr val="dk1"/>
                </a:solidFill>
                <a:latin typeface="Verdana" panose="020B0604030504040204" pitchFamily="34" charset="0"/>
                <a:ea typeface="Verdana" panose="020B0604030504040204" pitchFamily="34" charset="0"/>
                <a:cs typeface="Verdana" panose="020B0604030504040204" pitchFamily="34" charset="0"/>
              </a:rPr>
              <a:t>Module IV</a:t>
            </a:r>
            <a:br>
              <a:rPr lang="en-US" b="1" dirty="0">
                <a:solidFill>
                  <a:schemeClr val="dk1"/>
                </a:solidFill>
                <a:latin typeface="Verdana" panose="020B0604030504040204" pitchFamily="34" charset="0"/>
                <a:ea typeface="Verdana" panose="020B0604030504040204" pitchFamily="34" charset="0"/>
                <a:cs typeface="Verdana" panose="020B0604030504040204" pitchFamily="34" charset="0"/>
              </a:rPr>
            </a:br>
            <a:r>
              <a:rPr lang="en-US" b="1" dirty="0">
                <a:solidFill>
                  <a:schemeClr val="dk1"/>
                </a:solidFill>
                <a:latin typeface="Verdana" panose="020B0604030504040204" pitchFamily="34" charset="0"/>
                <a:ea typeface="Verdana" panose="020B0604030504040204" pitchFamily="34" charset="0"/>
                <a:cs typeface="Verdana" panose="020B0604030504040204" pitchFamily="34" charset="0"/>
              </a:rPr>
              <a:t>Assessing Student Understanding</a:t>
            </a:r>
            <a:br>
              <a:rPr lang="en-US" b="1" dirty="0">
                <a:solidFill>
                  <a:schemeClr val="dk1"/>
                </a:solidFill>
                <a:latin typeface="Verdana" panose="020B0604030504040204" pitchFamily="34" charset="0"/>
                <a:ea typeface="Verdana" panose="020B0604030504040204" pitchFamily="34" charset="0"/>
                <a:cs typeface="Verdana" panose="020B0604030504040204" pitchFamily="34" charset="0"/>
              </a:rPr>
            </a:br>
            <a:r>
              <a:rPr lang="en-US" b="1" dirty="0">
                <a:solidFill>
                  <a:schemeClr val="dk1"/>
                </a:solidFill>
                <a:latin typeface="Verdana" panose="020B0604030504040204" pitchFamily="34" charset="0"/>
                <a:ea typeface="Verdana" panose="020B0604030504040204" pitchFamily="34" charset="0"/>
                <a:cs typeface="Verdana" panose="020B0604030504040204" pitchFamily="34" charset="0"/>
              </a:rPr>
              <a:t/>
            </a:r>
            <a:br>
              <a:rPr lang="en-US" b="1" dirty="0">
                <a:solidFill>
                  <a:schemeClr val="dk1"/>
                </a:solidFill>
                <a:latin typeface="Verdana" panose="020B0604030504040204" pitchFamily="34" charset="0"/>
                <a:ea typeface="Verdana" panose="020B0604030504040204" pitchFamily="34" charset="0"/>
                <a:cs typeface="Verdana" panose="020B0604030504040204" pitchFamily="34" charset="0"/>
              </a:rPr>
            </a:br>
            <a:endParaRPr lang="en-US"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32636918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942"/>
        <p:cNvGrpSpPr/>
        <p:nvPr/>
      </p:nvGrpSpPr>
      <p:grpSpPr>
        <a:xfrm>
          <a:off x="0" y="0"/>
          <a:ext cx="0" cy="0"/>
          <a:chOff x="0" y="0"/>
          <a:chExt cx="0" cy="0"/>
        </a:xfrm>
      </p:grpSpPr>
      <p:sp>
        <p:nvSpPr>
          <p:cNvPr id="943" name="Google Shape;943;p101"/>
          <p:cNvSpPr txBox="1">
            <a:spLocks noGrp="1"/>
          </p:cNvSpPr>
          <p:nvPr>
            <p:ph type="title"/>
          </p:nvPr>
        </p:nvSpPr>
        <p:spPr>
          <a:xfrm>
            <a:off x="208547" y="677863"/>
            <a:ext cx="8229600" cy="11430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US" b="1" dirty="0">
                <a:latin typeface="Verdana"/>
                <a:ea typeface="Verdana"/>
                <a:cs typeface="Verdana"/>
                <a:sym typeface="Verdana"/>
              </a:rPr>
              <a:t>Module IV: Success Criteria</a:t>
            </a:r>
            <a:endParaRPr b="1" dirty="0">
              <a:latin typeface="Verdana"/>
              <a:ea typeface="Verdana"/>
              <a:cs typeface="Verdana"/>
              <a:sym typeface="Verdana"/>
            </a:endParaRPr>
          </a:p>
        </p:txBody>
      </p:sp>
      <p:sp>
        <p:nvSpPr>
          <p:cNvPr id="944" name="Google Shape;944;p101"/>
          <p:cNvSpPr txBox="1">
            <a:spLocks noGrp="1"/>
          </p:cNvSpPr>
          <p:nvPr>
            <p:ph type="body" idx="1"/>
          </p:nvPr>
        </p:nvSpPr>
        <p:spPr>
          <a:xfrm>
            <a:off x="208547" y="1538206"/>
            <a:ext cx="8229600" cy="4526100"/>
          </a:xfrm>
          <a:prstGeom prst="rect">
            <a:avLst/>
          </a:prstGeom>
          <a:noFill/>
          <a:ln>
            <a:noFill/>
          </a:ln>
        </p:spPr>
        <p:txBody>
          <a:bodyPr spcFirstLastPara="1" wrap="square" lIns="171450" tIns="91425" rIns="91425" bIns="91425" anchor="t" anchorCtr="0">
            <a:noAutofit/>
          </a:bodyPr>
          <a:lstStyle/>
          <a:p>
            <a:pPr marL="0" lvl="0" indent="0" algn="l" rtl="0">
              <a:spcBef>
                <a:spcPts val="0"/>
              </a:spcBef>
              <a:spcAft>
                <a:spcPts val="0"/>
              </a:spcAft>
              <a:buNone/>
            </a:pPr>
            <a:endParaRPr sz="2000" dirty="0">
              <a:latin typeface="Verdana"/>
              <a:ea typeface="Verdana"/>
              <a:cs typeface="Verdana"/>
              <a:sym typeface="Verdana"/>
            </a:endParaRPr>
          </a:p>
          <a:p>
            <a:pPr marL="457200" lvl="0" indent="-355600" algn="l" rtl="0">
              <a:spcBef>
                <a:spcPts val="0"/>
              </a:spcBef>
              <a:spcAft>
                <a:spcPts val="0"/>
              </a:spcAft>
              <a:buSzPts val="2000"/>
              <a:buFont typeface="Verdana"/>
              <a:buChar char="•"/>
            </a:pPr>
            <a:r>
              <a:rPr lang="en-US" sz="2400" dirty="0">
                <a:latin typeface="Verdana"/>
                <a:ea typeface="Verdana"/>
                <a:cs typeface="Verdana"/>
                <a:sym typeface="Verdana"/>
              </a:rPr>
              <a:t>I can use a rubric to score student work samples and work collaboratively to calibrate my scores.</a:t>
            </a:r>
            <a:endParaRPr sz="2400" dirty="0">
              <a:latin typeface="Verdana"/>
              <a:ea typeface="Verdana"/>
              <a:cs typeface="Verdana"/>
              <a:sym typeface="Verdana"/>
            </a:endParaRPr>
          </a:p>
          <a:p>
            <a:pPr marL="914400" lvl="0" indent="0" algn="l" rtl="0">
              <a:spcBef>
                <a:spcPts val="0"/>
              </a:spcBef>
              <a:spcAft>
                <a:spcPts val="0"/>
              </a:spcAft>
              <a:buNone/>
            </a:pPr>
            <a:endParaRPr sz="2400" dirty="0">
              <a:latin typeface="Verdana"/>
              <a:ea typeface="Verdana"/>
              <a:cs typeface="Verdana"/>
              <a:sym typeface="Verdana"/>
            </a:endParaRPr>
          </a:p>
          <a:p>
            <a:pPr marL="457200" lvl="0" indent="-355600" algn="l" rtl="0">
              <a:spcBef>
                <a:spcPts val="0"/>
              </a:spcBef>
              <a:spcAft>
                <a:spcPts val="0"/>
              </a:spcAft>
              <a:buSzPts val="2000"/>
              <a:buFont typeface="Verdana"/>
              <a:buChar char="•"/>
            </a:pPr>
            <a:r>
              <a:rPr lang="en-US" sz="2400" dirty="0">
                <a:latin typeface="Verdana"/>
                <a:ea typeface="Verdana"/>
                <a:cs typeface="Verdana"/>
                <a:sym typeface="Verdana"/>
              </a:rPr>
              <a:t>I can use success criteria to provide effective feedback to students to deepen student learning.</a:t>
            </a:r>
            <a:endParaRPr sz="2400" dirty="0">
              <a:latin typeface="Verdana"/>
              <a:ea typeface="Verdana"/>
              <a:cs typeface="Verdana"/>
              <a:sym typeface="Verdana"/>
            </a:endParaRPr>
          </a:p>
          <a:p>
            <a:pPr marL="914400" lvl="0" indent="0" algn="l" rtl="0">
              <a:spcBef>
                <a:spcPts val="0"/>
              </a:spcBef>
              <a:spcAft>
                <a:spcPts val="0"/>
              </a:spcAft>
              <a:buNone/>
            </a:pPr>
            <a:endParaRPr sz="2400" dirty="0">
              <a:latin typeface="Verdana"/>
              <a:ea typeface="Verdana"/>
              <a:cs typeface="Verdana"/>
              <a:sym typeface="Verdana"/>
            </a:endParaRPr>
          </a:p>
          <a:p>
            <a:pPr marL="457200" lvl="0" indent="-355600" algn="l" rtl="0">
              <a:spcBef>
                <a:spcPts val="0"/>
              </a:spcBef>
              <a:spcAft>
                <a:spcPts val="0"/>
              </a:spcAft>
              <a:buSzPts val="2000"/>
              <a:buFont typeface="Verdana"/>
              <a:buChar char="•"/>
            </a:pPr>
            <a:r>
              <a:rPr lang="en-US" sz="2400" dirty="0">
                <a:latin typeface="Verdana"/>
                <a:ea typeface="Verdana"/>
                <a:cs typeface="Verdana"/>
                <a:sym typeface="Verdana"/>
              </a:rPr>
              <a:t>I can analyze student work to identify what students know and are able to do in order to plan instruction that moves all students forward as learners. </a:t>
            </a:r>
            <a:endParaRPr sz="2400" dirty="0">
              <a:latin typeface="Verdana"/>
              <a:ea typeface="Verdana"/>
              <a:cs typeface="Verdana"/>
              <a:sym typeface="Verdana"/>
            </a:endParaRPr>
          </a:p>
        </p:txBody>
      </p:sp>
      <p:sp>
        <p:nvSpPr>
          <p:cNvPr id="945" name="Google Shape;945;p101"/>
          <p:cNvSpPr txBox="1">
            <a:spLocks noGrp="1"/>
          </p:cNvSpPr>
          <p:nvPr>
            <p:ph type="sldNum" idx="12"/>
          </p:nvPr>
        </p:nvSpPr>
        <p:spPr>
          <a:xfrm>
            <a:off x="6858000" y="6477000"/>
            <a:ext cx="2133600" cy="4764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350"/>
              <a:buFont typeface="Arial"/>
              <a:buNone/>
            </a:pPr>
            <a:fld id="{00000000-1234-1234-1234-123412341234}" type="slidenum">
              <a:rPr lang="en-US" sz="1400" b="0" i="0" u="none" strike="noStrike" cap="none">
                <a:solidFill>
                  <a:schemeClr val="dk1"/>
                </a:solidFill>
                <a:latin typeface="Arial"/>
                <a:ea typeface="Arial"/>
                <a:cs typeface="Arial"/>
                <a:sym typeface="Arial"/>
              </a:rPr>
              <a:t>62</a:t>
            </a:fld>
            <a:endParaRPr sz="1400" b="0" i="0" u="none" strike="noStrike" cap="none">
              <a:solidFill>
                <a:schemeClr val="dk1"/>
              </a:solidFill>
              <a:latin typeface="Arial"/>
              <a:ea typeface="Arial"/>
              <a:cs typeface="Arial"/>
              <a:sym typeface="Arial"/>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950"/>
        <p:cNvGrpSpPr/>
        <p:nvPr/>
      </p:nvGrpSpPr>
      <p:grpSpPr>
        <a:xfrm>
          <a:off x="0" y="0"/>
          <a:ext cx="0" cy="0"/>
          <a:chOff x="0" y="0"/>
          <a:chExt cx="0" cy="0"/>
        </a:xfrm>
      </p:grpSpPr>
      <p:sp>
        <p:nvSpPr>
          <p:cNvPr id="951" name="Google Shape;951;p102"/>
          <p:cNvSpPr txBox="1">
            <a:spLocks noGrp="1"/>
          </p:cNvSpPr>
          <p:nvPr>
            <p:ph type="title"/>
          </p:nvPr>
        </p:nvSpPr>
        <p:spPr>
          <a:xfrm>
            <a:off x="278969" y="707400"/>
            <a:ext cx="9144000" cy="1143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b="1" dirty="0">
                <a:latin typeface="Verdana"/>
                <a:ea typeface="Verdana"/>
                <a:cs typeface="Verdana"/>
                <a:sym typeface="Verdana"/>
              </a:rPr>
              <a:t>Scoring the Soccer Competition Task</a:t>
            </a:r>
            <a:endParaRPr b="1" dirty="0">
              <a:latin typeface="Verdana"/>
              <a:ea typeface="Verdana"/>
              <a:cs typeface="Verdana"/>
              <a:sym typeface="Verdana"/>
            </a:endParaRPr>
          </a:p>
        </p:txBody>
      </p:sp>
      <p:sp>
        <p:nvSpPr>
          <p:cNvPr id="952" name="Google Shape;952;p102"/>
          <p:cNvSpPr txBox="1">
            <a:spLocks noGrp="1"/>
          </p:cNvSpPr>
          <p:nvPr>
            <p:ph type="body" idx="1"/>
          </p:nvPr>
        </p:nvSpPr>
        <p:spPr>
          <a:xfrm>
            <a:off x="4407750" y="2146500"/>
            <a:ext cx="4114800" cy="3738300"/>
          </a:xfrm>
          <a:prstGeom prst="rect">
            <a:avLst/>
          </a:prstGeom>
        </p:spPr>
        <p:txBody>
          <a:bodyPr spcFirstLastPara="1" wrap="square" lIns="91425" tIns="91425" rIns="91425" bIns="91425" anchor="t" anchorCtr="0">
            <a:noAutofit/>
          </a:bodyPr>
          <a:lstStyle/>
          <a:p>
            <a:pPr marL="0" lvl="0" indent="0" algn="l" rtl="0">
              <a:spcBef>
                <a:spcPts val="640"/>
              </a:spcBef>
              <a:spcAft>
                <a:spcPts val="0"/>
              </a:spcAft>
              <a:buNone/>
            </a:pPr>
            <a:r>
              <a:rPr lang="en-US" sz="2000">
                <a:latin typeface="Verdana"/>
                <a:ea typeface="Verdana"/>
                <a:cs typeface="Verdana"/>
                <a:sym typeface="Verdana"/>
              </a:rPr>
              <a:t>Now that you have done the math through the lens of a student, we will now look at the Soccer Task through the lens of a teacher.</a:t>
            </a:r>
            <a:endParaRPr sz="2000">
              <a:latin typeface="Verdana"/>
              <a:ea typeface="Verdana"/>
              <a:cs typeface="Verdana"/>
              <a:sym typeface="Verdana"/>
            </a:endParaRPr>
          </a:p>
          <a:p>
            <a:pPr marL="0" lvl="0" indent="0" algn="l" rtl="0">
              <a:spcBef>
                <a:spcPts val="640"/>
              </a:spcBef>
              <a:spcAft>
                <a:spcPts val="0"/>
              </a:spcAft>
              <a:buNone/>
            </a:pPr>
            <a:endParaRPr sz="2000">
              <a:latin typeface="Verdana"/>
              <a:ea typeface="Verdana"/>
              <a:cs typeface="Verdana"/>
              <a:sym typeface="Verdana"/>
            </a:endParaRPr>
          </a:p>
          <a:p>
            <a:pPr marL="0" lvl="0" indent="0" algn="l" rtl="0">
              <a:spcBef>
                <a:spcPts val="640"/>
              </a:spcBef>
              <a:spcAft>
                <a:spcPts val="0"/>
              </a:spcAft>
              <a:buNone/>
            </a:pPr>
            <a:r>
              <a:rPr lang="en-US" sz="2000">
                <a:latin typeface="Verdana"/>
                <a:ea typeface="Verdana"/>
                <a:cs typeface="Verdana"/>
                <a:sym typeface="Verdana"/>
              </a:rPr>
              <a:t>We will use some sample student work and a team protocol for looking at that work.</a:t>
            </a:r>
            <a:endParaRPr sz="2000">
              <a:latin typeface="Verdana"/>
              <a:ea typeface="Verdana"/>
              <a:cs typeface="Verdana"/>
              <a:sym typeface="Verdana"/>
            </a:endParaRPr>
          </a:p>
        </p:txBody>
      </p:sp>
      <p:sp>
        <p:nvSpPr>
          <p:cNvPr id="953" name="Google Shape;953;p102"/>
          <p:cNvSpPr txBox="1">
            <a:spLocks noGrp="1"/>
          </p:cNvSpPr>
          <p:nvPr>
            <p:ph type="sldNum" idx="12"/>
          </p:nvPr>
        </p:nvSpPr>
        <p:spPr>
          <a:xfrm>
            <a:off x="6858000" y="6477000"/>
            <a:ext cx="2133600" cy="4764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63</a:t>
            </a:fld>
            <a:endParaRPr/>
          </a:p>
        </p:txBody>
      </p:sp>
      <p:pic>
        <p:nvPicPr>
          <p:cNvPr id="954" name="Google Shape;954;p102" title="magnifying lens"/>
          <p:cNvPicPr preferRelativeResize="0"/>
          <p:nvPr/>
        </p:nvPicPr>
        <p:blipFill rotWithShape="1">
          <a:blip r:embed="rId3">
            <a:alphaModFix/>
          </a:blip>
          <a:srcRect t="13919"/>
          <a:stretch/>
        </p:blipFill>
        <p:spPr>
          <a:xfrm>
            <a:off x="994275" y="2146500"/>
            <a:ext cx="3200400" cy="4132200"/>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959"/>
        <p:cNvGrpSpPr/>
        <p:nvPr/>
      </p:nvGrpSpPr>
      <p:grpSpPr>
        <a:xfrm>
          <a:off x="0" y="0"/>
          <a:ext cx="0" cy="0"/>
          <a:chOff x="0" y="0"/>
          <a:chExt cx="0" cy="0"/>
        </a:xfrm>
      </p:grpSpPr>
      <p:sp>
        <p:nvSpPr>
          <p:cNvPr id="960" name="Google Shape;960;p103"/>
          <p:cNvSpPr txBox="1">
            <a:spLocks noGrp="1"/>
          </p:cNvSpPr>
          <p:nvPr>
            <p:ph type="title"/>
          </p:nvPr>
        </p:nvSpPr>
        <p:spPr>
          <a:xfrm>
            <a:off x="211016" y="678000"/>
            <a:ext cx="9144000" cy="1143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b="1" dirty="0">
                <a:latin typeface="Verdana"/>
                <a:ea typeface="Verdana"/>
                <a:cs typeface="Verdana"/>
                <a:sym typeface="Verdana"/>
              </a:rPr>
              <a:t>Calibration Protocol Purpose</a:t>
            </a:r>
            <a:endParaRPr b="1" dirty="0">
              <a:latin typeface="Verdana"/>
              <a:ea typeface="Verdana"/>
              <a:cs typeface="Verdana"/>
              <a:sym typeface="Verdana"/>
            </a:endParaRPr>
          </a:p>
        </p:txBody>
      </p:sp>
      <p:sp>
        <p:nvSpPr>
          <p:cNvPr id="961" name="Google Shape;961;p103"/>
          <p:cNvSpPr txBox="1">
            <a:spLocks noGrp="1"/>
          </p:cNvSpPr>
          <p:nvPr>
            <p:ph type="body" idx="1"/>
          </p:nvPr>
        </p:nvSpPr>
        <p:spPr>
          <a:xfrm>
            <a:off x="404446" y="1600200"/>
            <a:ext cx="8229600" cy="4526100"/>
          </a:xfrm>
          <a:prstGeom prst="rect">
            <a:avLst/>
          </a:prstGeom>
        </p:spPr>
        <p:txBody>
          <a:bodyPr spcFirstLastPara="1" wrap="square" lIns="91425" tIns="91425" rIns="91425" bIns="91425" anchor="t" anchorCtr="0">
            <a:noAutofit/>
          </a:bodyPr>
          <a:lstStyle/>
          <a:p>
            <a:pPr marL="342900" indent="-342900">
              <a:spcBef>
                <a:spcPts val="0"/>
              </a:spcBef>
              <a:buFont typeface="Arial" panose="020B0604020202020204" pitchFamily="34" charset="0"/>
              <a:buChar char="•"/>
            </a:pPr>
            <a:r>
              <a:rPr lang="en-US" sz="2400" dirty="0">
                <a:latin typeface="Verdana"/>
                <a:ea typeface="Verdana"/>
                <a:cs typeface="Verdana"/>
                <a:sym typeface="Verdana"/>
              </a:rPr>
              <a:t>Provides a process whereby groups can discuss student work in order to reach consensus about how to score the work based on a rubric or scoring criteria.</a:t>
            </a:r>
            <a:endParaRPr sz="2400" dirty="0">
              <a:latin typeface="Verdana"/>
              <a:ea typeface="Verdana"/>
              <a:cs typeface="Verdana"/>
              <a:sym typeface="Verdana"/>
            </a:endParaRPr>
          </a:p>
          <a:p>
            <a:pPr marL="342900" indent="-317500">
              <a:spcBef>
                <a:spcPts val="600"/>
              </a:spcBef>
              <a:buSzPts val="2000"/>
              <a:buFont typeface="Verdana"/>
              <a:buChar char="•"/>
            </a:pPr>
            <a:r>
              <a:rPr lang="en-US" sz="2400" dirty="0">
                <a:latin typeface="Verdana"/>
                <a:ea typeface="Verdana"/>
                <a:cs typeface="Verdana"/>
                <a:sym typeface="Verdana"/>
              </a:rPr>
              <a:t>Ensures equity in how each scorers contributions are considered</a:t>
            </a:r>
            <a:endParaRPr sz="2400" dirty="0">
              <a:latin typeface="Verdana"/>
              <a:ea typeface="Verdana"/>
              <a:cs typeface="Verdana"/>
              <a:sym typeface="Verdana"/>
            </a:endParaRPr>
          </a:p>
          <a:p>
            <a:pPr marL="342900" indent="-317500">
              <a:spcBef>
                <a:spcPts val="600"/>
              </a:spcBef>
              <a:buSzPts val="2000"/>
              <a:buFont typeface="Verdana"/>
              <a:buChar char="•"/>
            </a:pPr>
            <a:r>
              <a:rPr lang="en-US" sz="2400" dirty="0">
                <a:latin typeface="Verdana"/>
                <a:ea typeface="Verdana"/>
                <a:cs typeface="Verdana"/>
                <a:sym typeface="Verdana"/>
              </a:rPr>
              <a:t>Provides a structure that makes it safe to challenge and question one another</a:t>
            </a:r>
            <a:endParaRPr sz="2400" dirty="0">
              <a:latin typeface="Verdana"/>
              <a:ea typeface="Verdana"/>
              <a:cs typeface="Verdana"/>
              <a:sym typeface="Verdana"/>
            </a:endParaRPr>
          </a:p>
          <a:p>
            <a:pPr marL="342900" indent="-317500">
              <a:spcBef>
                <a:spcPts val="600"/>
              </a:spcBef>
              <a:buSzPts val="2000"/>
              <a:buFont typeface="Verdana"/>
              <a:buChar char="•"/>
            </a:pPr>
            <a:r>
              <a:rPr lang="en-US" sz="2400" dirty="0">
                <a:latin typeface="Verdana"/>
                <a:ea typeface="Verdana"/>
                <a:cs typeface="Verdana"/>
                <a:sym typeface="Verdana"/>
              </a:rPr>
              <a:t>Makes the most of time set aside for examining student work</a:t>
            </a:r>
            <a:endParaRPr sz="2400" dirty="0">
              <a:latin typeface="Verdana"/>
              <a:ea typeface="Verdana"/>
              <a:cs typeface="Verdana"/>
              <a:sym typeface="Verdana"/>
            </a:endParaRPr>
          </a:p>
          <a:p>
            <a:pPr marL="342900" indent="-317500">
              <a:spcBef>
                <a:spcPts val="600"/>
              </a:spcBef>
              <a:buSzPts val="2000"/>
              <a:buFont typeface="Verdana"/>
              <a:buChar char="•"/>
            </a:pPr>
            <a:r>
              <a:rPr lang="en-US" sz="2400" dirty="0">
                <a:latin typeface="Verdana"/>
                <a:ea typeface="Verdana"/>
                <a:cs typeface="Verdana"/>
                <a:sym typeface="Verdana"/>
              </a:rPr>
              <a:t>Increases inter-rater reliability (providing for fair and consistent scoring of student work)</a:t>
            </a:r>
            <a:endParaRPr sz="2400" dirty="0">
              <a:latin typeface="Verdana"/>
              <a:ea typeface="Verdana"/>
              <a:cs typeface="Verdana"/>
              <a:sym typeface="Verdana"/>
            </a:endParaRPr>
          </a:p>
          <a:p>
            <a:pPr marL="0" lvl="0" indent="0" algn="l" rtl="0">
              <a:spcBef>
                <a:spcPts val="640"/>
              </a:spcBef>
              <a:spcAft>
                <a:spcPts val="0"/>
              </a:spcAft>
              <a:buNone/>
            </a:pPr>
            <a:endParaRPr sz="2000" dirty="0">
              <a:latin typeface="Verdana"/>
              <a:ea typeface="Verdana"/>
              <a:cs typeface="Verdana"/>
              <a:sym typeface="Verdana"/>
            </a:endParaRPr>
          </a:p>
        </p:txBody>
      </p:sp>
      <p:sp>
        <p:nvSpPr>
          <p:cNvPr id="962" name="Google Shape;962;p103"/>
          <p:cNvSpPr txBox="1">
            <a:spLocks noGrp="1"/>
          </p:cNvSpPr>
          <p:nvPr>
            <p:ph type="sldNum" idx="12"/>
          </p:nvPr>
        </p:nvSpPr>
        <p:spPr>
          <a:xfrm>
            <a:off x="6858000" y="6477000"/>
            <a:ext cx="2133600" cy="4764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64</a:t>
            </a:fld>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967"/>
        <p:cNvGrpSpPr/>
        <p:nvPr/>
      </p:nvGrpSpPr>
      <p:grpSpPr>
        <a:xfrm>
          <a:off x="0" y="0"/>
          <a:ext cx="0" cy="0"/>
          <a:chOff x="0" y="0"/>
          <a:chExt cx="0" cy="0"/>
        </a:xfrm>
      </p:grpSpPr>
      <p:sp>
        <p:nvSpPr>
          <p:cNvPr id="968" name="Google Shape;968;p104"/>
          <p:cNvSpPr txBox="1">
            <a:spLocks noGrp="1"/>
          </p:cNvSpPr>
          <p:nvPr>
            <p:ph type="title"/>
          </p:nvPr>
        </p:nvSpPr>
        <p:spPr>
          <a:xfrm>
            <a:off x="185980" y="738207"/>
            <a:ext cx="9144000" cy="1143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b="1" dirty="0">
                <a:latin typeface="Verdana"/>
                <a:ea typeface="Verdana"/>
                <a:cs typeface="Verdana"/>
                <a:sym typeface="Verdana"/>
              </a:rPr>
              <a:t>Calibration Protocol</a:t>
            </a:r>
            <a:endParaRPr b="1" dirty="0">
              <a:latin typeface="Verdana"/>
              <a:ea typeface="Verdana"/>
              <a:cs typeface="Verdana"/>
              <a:sym typeface="Verdana"/>
            </a:endParaRPr>
          </a:p>
        </p:txBody>
      </p:sp>
      <p:sp>
        <p:nvSpPr>
          <p:cNvPr id="969" name="Google Shape;969;p104"/>
          <p:cNvSpPr txBox="1">
            <a:spLocks noGrp="1"/>
          </p:cNvSpPr>
          <p:nvPr>
            <p:ph type="body" idx="1"/>
          </p:nvPr>
        </p:nvSpPr>
        <p:spPr>
          <a:xfrm>
            <a:off x="185980" y="2156534"/>
            <a:ext cx="8043620" cy="4526100"/>
          </a:xfrm>
          <a:prstGeom prst="rect">
            <a:avLst/>
          </a:prstGeom>
        </p:spPr>
        <p:txBody>
          <a:bodyPr spcFirstLastPara="1" wrap="square" lIns="91425" tIns="91425" rIns="91425" bIns="91425" anchor="t" anchorCtr="0">
            <a:noAutofit/>
          </a:bodyPr>
          <a:lstStyle/>
          <a:p>
            <a:pPr>
              <a:spcBef>
                <a:spcPts val="0"/>
              </a:spcBef>
              <a:buSzPts val="2000"/>
              <a:buFont typeface="Verdana"/>
              <a:buAutoNum type="arabicPeriod"/>
            </a:pPr>
            <a:r>
              <a:rPr lang="en-US" sz="2400" dirty="0">
                <a:latin typeface="Verdana"/>
                <a:ea typeface="Verdana"/>
                <a:cs typeface="Verdana"/>
                <a:sym typeface="Verdana"/>
              </a:rPr>
              <a:t>Examination – work through task (individual)</a:t>
            </a:r>
            <a:endParaRPr sz="2400" dirty="0">
              <a:latin typeface="Arial"/>
              <a:ea typeface="Arial"/>
              <a:cs typeface="Arial"/>
              <a:sym typeface="Arial"/>
            </a:endParaRPr>
          </a:p>
          <a:p>
            <a:pPr>
              <a:spcBef>
                <a:spcPts val="1200"/>
              </a:spcBef>
              <a:buSzPts val="2000"/>
              <a:buFont typeface="Verdana"/>
              <a:buAutoNum type="arabicPeriod"/>
            </a:pPr>
            <a:r>
              <a:rPr lang="en-US" sz="2400" dirty="0">
                <a:latin typeface="Verdana"/>
                <a:ea typeface="Verdana"/>
                <a:cs typeface="Verdana"/>
                <a:sym typeface="Verdana"/>
              </a:rPr>
              <a:t>Discussion of proficient responses (small group)</a:t>
            </a:r>
            <a:endParaRPr sz="2400" dirty="0">
              <a:latin typeface="Arial"/>
              <a:ea typeface="Arial"/>
              <a:cs typeface="Arial"/>
              <a:sym typeface="Arial"/>
            </a:endParaRPr>
          </a:p>
          <a:p>
            <a:pPr>
              <a:spcBef>
                <a:spcPts val="1200"/>
              </a:spcBef>
              <a:buSzPts val="2000"/>
              <a:buFont typeface="Verdana"/>
              <a:buAutoNum type="arabicPeriod"/>
            </a:pPr>
            <a:r>
              <a:rPr lang="en-US" sz="2400" dirty="0">
                <a:latin typeface="Verdana"/>
                <a:ea typeface="Verdana"/>
                <a:cs typeface="Verdana"/>
                <a:sym typeface="Verdana"/>
              </a:rPr>
              <a:t>Read and place in groups (individual)</a:t>
            </a:r>
            <a:endParaRPr sz="2400" dirty="0">
              <a:latin typeface="Arial"/>
              <a:ea typeface="Arial"/>
              <a:cs typeface="Arial"/>
              <a:sym typeface="Arial"/>
            </a:endParaRPr>
          </a:p>
          <a:p>
            <a:pPr>
              <a:spcBef>
                <a:spcPts val="1200"/>
              </a:spcBef>
              <a:buSzPts val="2000"/>
              <a:buFont typeface="Verdana"/>
              <a:buAutoNum type="arabicPeriod"/>
            </a:pPr>
            <a:r>
              <a:rPr lang="en-US" sz="2400" dirty="0">
                <a:latin typeface="Verdana"/>
                <a:ea typeface="Verdana"/>
                <a:cs typeface="Verdana"/>
                <a:sym typeface="Verdana"/>
              </a:rPr>
              <a:t>Score student work (individual)</a:t>
            </a:r>
            <a:endParaRPr sz="2400" dirty="0">
              <a:latin typeface="Arial"/>
              <a:ea typeface="Arial"/>
              <a:cs typeface="Arial"/>
              <a:sym typeface="Arial"/>
            </a:endParaRPr>
          </a:p>
          <a:p>
            <a:pPr>
              <a:spcBef>
                <a:spcPts val="1200"/>
              </a:spcBef>
              <a:buSzPts val="2000"/>
              <a:buFont typeface="Verdana"/>
              <a:buAutoNum type="arabicPeriod"/>
            </a:pPr>
            <a:r>
              <a:rPr lang="en-US" sz="2400" dirty="0">
                <a:latin typeface="Verdana"/>
                <a:ea typeface="Verdana"/>
                <a:cs typeface="Verdana"/>
                <a:sym typeface="Verdana"/>
              </a:rPr>
              <a:t>Score Sharing (small group)</a:t>
            </a:r>
            <a:endParaRPr sz="2400" dirty="0">
              <a:latin typeface="Arial"/>
              <a:ea typeface="Arial"/>
              <a:cs typeface="Arial"/>
              <a:sym typeface="Arial"/>
            </a:endParaRPr>
          </a:p>
          <a:p>
            <a:pPr>
              <a:spcBef>
                <a:spcPts val="1200"/>
              </a:spcBef>
              <a:buSzPts val="2000"/>
              <a:buFont typeface="Verdana"/>
              <a:buAutoNum type="arabicPeriod"/>
            </a:pPr>
            <a:r>
              <a:rPr lang="en-US" sz="2400" dirty="0">
                <a:latin typeface="Verdana"/>
                <a:ea typeface="Verdana"/>
                <a:cs typeface="Verdana"/>
                <a:sym typeface="Verdana"/>
              </a:rPr>
              <a:t>Discussion (small group)</a:t>
            </a:r>
            <a:endParaRPr sz="2400" dirty="0">
              <a:latin typeface="Arial"/>
              <a:ea typeface="Arial"/>
              <a:cs typeface="Arial"/>
              <a:sym typeface="Arial"/>
            </a:endParaRPr>
          </a:p>
          <a:p>
            <a:pPr>
              <a:spcBef>
                <a:spcPts val="1200"/>
              </a:spcBef>
              <a:buSzPts val="2000"/>
              <a:buFont typeface="Verdana"/>
              <a:buAutoNum type="arabicPeriod"/>
            </a:pPr>
            <a:r>
              <a:rPr lang="en-US" sz="2400" dirty="0">
                <a:latin typeface="Verdana"/>
                <a:ea typeface="Verdana"/>
                <a:cs typeface="Verdana"/>
                <a:sym typeface="Verdana"/>
              </a:rPr>
              <a:t>Debrief Discussion (small group)</a:t>
            </a:r>
            <a:endParaRPr sz="2400" b="1" dirty="0">
              <a:latin typeface="Verdana"/>
              <a:ea typeface="Verdana"/>
              <a:cs typeface="Verdana"/>
              <a:sym typeface="Verdana"/>
            </a:endParaRPr>
          </a:p>
          <a:p>
            <a:pPr marL="0" lvl="0" indent="0" algn="l" rtl="0">
              <a:spcBef>
                <a:spcPts val="640"/>
              </a:spcBef>
              <a:spcAft>
                <a:spcPts val="0"/>
              </a:spcAft>
              <a:buNone/>
            </a:pPr>
            <a:endParaRPr sz="2000" dirty="0">
              <a:latin typeface="Verdana"/>
              <a:ea typeface="Verdana"/>
              <a:cs typeface="Verdana"/>
              <a:sym typeface="Verdana"/>
            </a:endParaRPr>
          </a:p>
        </p:txBody>
      </p:sp>
      <p:sp>
        <p:nvSpPr>
          <p:cNvPr id="970" name="Google Shape;970;p104"/>
          <p:cNvSpPr txBox="1">
            <a:spLocks noGrp="1"/>
          </p:cNvSpPr>
          <p:nvPr>
            <p:ph type="sldNum" idx="12"/>
          </p:nvPr>
        </p:nvSpPr>
        <p:spPr>
          <a:xfrm>
            <a:off x="6858000" y="6477000"/>
            <a:ext cx="2133600" cy="4764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65</a:t>
            </a:fld>
            <a:endParaRPr/>
          </a:p>
        </p:txBody>
      </p:sp>
      <p:sp>
        <p:nvSpPr>
          <p:cNvPr id="971" name="Google Shape;971;p104"/>
          <p:cNvSpPr/>
          <p:nvPr/>
        </p:nvSpPr>
        <p:spPr>
          <a:xfrm rot="640431">
            <a:off x="6505155" y="681633"/>
            <a:ext cx="2514603" cy="1632262"/>
          </a:xfrm>
          <a:prstGeom prst="irregularSeal1">
            <a:avLst/>
          </a:prstGeom>
          <a:solidFill>
            <a:srgbClr val="FF0000"/>
          </a:solid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dirty="0">
                <a:solidFill>
                  <a:srgbClr val="FFFFFF"/>
                </a:solidFill>
                <a:latin typeface="Arial"/>
                <a:ea typeface="Arial"/>
                <a:cs typeface="Arial"/>
                <a:sym typeface="Arial"/>
              </a:rPr>
              <a:t>See Handout</a:t>
            </a:r>
            <a:endParaRPr sz="2000" b="1" dirty="0">
              <a:solidFill>
                <a:srgbClr val="FFFFFF"/>
              </a:solidFill>
              <a:latin typeface="Arial"/>
              <a:ea typeface="Arial"/>
              <a:cs typeface="Arial"/>
              <a:sym typeface="Aria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993"/>
        <p:cNvGrpSpPr/>
        <p:nvPr/>
      </p:nvGrpSpPr>
      <p:grpSpPr>
        <a:xfrm>
          <a:off x="0" y="0"/>
          <a:ext cx="0" cy="0"/>
          <a:chOff x="0" y="0"/>
          <a:chExt cx="0" cy="0"/>
        </a:xfrm>
      </p:grpSpPr>
      <p:sp>
        <p:nvSpPr>
          <p:cNvPr id="994" name="Google Shape;994;p107"/>
          <p:cNvSpPr txBox="1">
            <a:spLocks noGrp="1"/>
          </p:cNvSpPr>
          <p:nvPr>
            <p:ph type="title" idx="4294967295"/>
          </p:nvPr>
        </p:nvSpPr>
        <p:spPr>
          <a:xfrm>
            <a:off x="0" y="457200"/>
            <a:ext cx="9144000" cy="914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700"/>
              <a:buFont typeface="Calibri"/>
              <a:buNone/>
            </a:pPr>
            <a:r>
              <a:rPr lang="en-US" sz="2800" b="1" i="0" u="none" strike="noStrike" cap="none" dirty="0">
                <a:solidFill>
                  <a:schemeClr val="dk2"/>
                </a:solidFill>
                <a:latin typeface="Verdana"/>
                <a:ea typeface="Verdana"/>
                <a:cs typeface="Verdana"/>
                <a:sym typeface="Verdana"/>
              </a:rPr>
              <a:t>Mathematics Process Goals for Students</a:t>
            </a:r>
            <a:endParaRPr dirty="0"/>
          </a:p>
        </p:txBody>
      </p:sp>
      <p:grpSp>
        <p:nvGrpSpPr>
          <p:cNvPr id="995" name="Google Shape;995;p107" title="process goals"/>
          <p:cNvGrpSpPr/>
          <p:nvPr/>
        </p:nvGrpSpPr>
        <p:grpSpPr>
          <a:xfrm>
            <a:off x="1343512" y="2896365"/>
            <a:ext cx="6304682" cy="3808567"/>
            <a:chOff x="276712" y="765"/>
            <a:chExt cx="6304682" cy="3808567"/>
          </a:xfrm>
        </p:grpSpPr>
        <p:sp>
          <p:nvSpPr>
            <p:cNvPr id="996" name="Google Shape;996;p107"/>
            <p:cNvSpPr/>
            <p:nvPr/>
          </p:nvSpPr>
          <p:spPr>
            <a:xfrm>
              <a:off x="2618898" y="2189032"/>
              <a:ext cx="1620300" cy="1620300"/>
            </a:xfrm>
            <a:prstGeom prst="ellipse">
              <a:avLst/>
            </a:prstGeom>
            <a:solidFill>
              <a:srgbClr val="92D05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7" name="Google Shape;997;p107"/>
            <p:cNvSpPr txBox="1"/>
            <p:nvPr/>
          </p:nvSpPr>
          <p:spPr>
            <a:xfrm>
              <a:off x="2856171" y="2426305"/>
              <a:ext cx="1145700" cy="1145700"/>
            </a:xfrm>
            <a:prstGeom prst="rect">
              <a:avLst/>
            </a:prstGeom>
            <a:noFill/>
            <a:ln>
              <a:noFill/>
            </a:ln>
          </p:spPr>
          <p:txBody>
            <a:bodyPr spcFirstLastPara="1" wrap="square" lIns="7600" tIns="7600" rIns="7600" bIns="7600" anchor="ctr" anchorCtr="0">
              <a:noAutofit/>
            </a:bodyPr>
            <a:lstStyle/>
            <a:p>
              <a:pPr marL="0" marR="0" lvl="0" indent="0" algn="ctr" rtl="0">
                <a:lnSpc>
                  <a:spcPct val="90000"/>
                </a:lnSpc>
                <a:spcBef>
                  <a:spcPts val="0"/>
                </a:spcBef>
                <a:spcAft>
                  <a:spcPts val="0"/>
                </a:spcAft>
                <a:buClr>
                  <a:schemeClr val="dk1"/>
                </a:buClr>
                <a:buSzPts val="300"/>
                <a:buFont typeface="Arial"/>
                <a:buNone/>
              </a:pPr>
              <a:r>
                <a:rPr lang="en-US" sz="1200" b="1" i="0" u="none" strike="noStrike" cap="none">
                  <a:solidFill>
                    <a:schemeClr val="dk1"/>
                  </a:solidFill>
                  <a:latin typeface="Arial"/>
                  <a:ea typeface="Arial"/>
                  <a:cs typeface="Arial"/>
                  <a:sym typeface="Arial"/>
                </a:rPr>
                <a:t>Mathematical Understanding</a:t>
              </a:r>
              <a:endParaRPr/>
            </a:p>
          </p:txBody>
        </p:sp>
        <p:sp>
          <p:nvSpPr>
            <p:cNvPr id="998" name="Google Shape;998;p107"/>
            <p:cNvSpPr/>
            <p:nvPr/>
          </p:nvSpPr>
          <p:spPr>
            <a:xfrm rot="10800000">
              <a:off x="1046205" y="2768308"/>
              <a:ext cx="1486200" cy="461700"/>
            </a:xfrm>
            <a:prstGeom prst="leftArrow">
              <a:avLst>
                <a:gd name="adj1" fmla="val 60000"/>
                <a:gd name="adj2" fmla="val 50000"/>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9" name="Google Shape;999;p107"/>
            <p:cNvSpPr/>
            <p:nvPr/>
          </p:nvSpPr>
          <p:spPr>
            <a:xfrm>
              <a:off x="276712" y="2383456"/>
              <a:ext cx="1539300" cy="1231500"/>
            </a:xfrm>
            <a:prstGeom prst="roundRect">
              <a:avLst>
                <a:gd name="adj" fmla="val 10000"/>
              </a:avLst>
            </a:prstGeom>
            <a:solidFill>
              <a:srgbClr val="FCA2E9"/>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0" name="Google Shape;1000;p107"/>
            <p:cNvSpPr txBox="1"/>
            <p:nvPr/>
          </p:nvSpPr>
          <p:spPr>
            <a:xfrm>
              <a:off x="312777" y="2419521"/>
              <a:ext cx="1467000" cy="1159200"/>
            </a:xfrm>
            <a:prstGeom prst="rect">
              <a:avLst/>
            </a:prstGeom>
            <a:noFill/>
            <a:ln>
              <a:noFill/>
            </a:ln>
          </p:spPr>
          <p:txBody>
            <a:bodyPr spcFirstLastPara="1" wrap="square" lIns="28575" tIns="28575" rIns="28575" bIns="28575" anchor="ctr" anchorCtr="0">
              <a:noAutofit/>
            </a:bodyPr>
            <a:lstStyle/>
            <a:p>
              <a:pPr marL="0" marR="0" lvl="0" indent="0" algn="ctr" rtl="0">
                <a:lnSpc>
                  <a:spcPct val="90000"/>
                </a:lnSpc>
                <a:spcBef>
                  <a:spcPts val="0"/>
                </a:spcBef>
                <a:spcAft>
                  <a:spcPts val="0"/>
                </a:spcAft>
                <a:buClr>
                  <a:schemeClr val="dk1"/>
                </a:buClr>
                <a:buSzPts val="375"/>
                <a:buFont typeface="Arial"/>
                <a:buNone/>
              </a:pPr>
              <a:r>
                <a:rPr lang="en-US" sz="1500" b="0" i="0" u="none" strike="noStrike" cap="none">
                  <a:solidFill>
                    <a:schemeClr val="dk1"/>
                  </a:solidFill>
                  <a:latin typeface="Arial"/>
                  <a:ea typeface="Arial"/>
                  <a:cs typeface="Arial"/>
                  <a:sym typeface="Arial"/>
                </a:rPr>
                <a:t>Problem Solving</a:t>
              </a:r>
              <a:endParaRPr/>
            </a:p>
          </p:txBody>
        </p:sp>
        <p:sp>
          <p:nvSpPr>
            <p:cNvPr id="1001" name="Google Shape;1001;p107"/>
            <p:cNvSpPr/>
            <p:nvPr/>
          </p:nvSpPr>
          <p:spPr>
            <a:xfrm rot="-8100000">
              <a:off x="1526406" y="1608949"/>
              <a:ext cx="1486197" cy="461599"/>
            </a:xfrm>
            <a:prstGeom prst="leftArrow">
              <a:avLst>
                <a:gd name="adj1" fmla="val 60000"/>
                <a:gd name="adj2" fmla="val 50000"/>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2" name="Google Shape;1002;p107"/>
            <p:cNvSpPr/>
            <p:nvPr/>
          </p:nvSpPr>
          <p:spPr>
            <a:xfrm>
              <a:off x="974586" y="698639"/>
              <a:ext cx="1539300" cy="1231500"/>
            </a:xfrm>
            <a:prstGeom prst="roundRect">
              <a:avLst>
                <a:gd name="adj" fmla="val 10000"/>
              </a:avLst>
            </a:prstGeom>
            <a:solidFill>
              <a:srgbClr val="9A9ADF"/>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3" name="Google Shape;1003;p107"/>
            <p:cNvSpPr txBox="1"/>
            <p:nvPr/>
          </p:nvSpPr>
          <p:spPr>
            <a:xfrm>
              <a:off x="1010650" y="734704"/>
              <a:ext cx="1467000" cy="1159200"/>
            </a:xfrm>
            <a:prstGeom prst="rect">
              <a:avLst/>
            </a:prstGeom>
            <a:noFill/>
            <a:ln>
              <a:noFill/>
            </a:ln>
          </p:spPr>
          <p:txBody>
            <a:bodyPr spcFirstLastPara="1" wrap="square" lIns="28575" tIns="28575" rIns="28575" bIns="28575" anchor="ctr" anchorCtr="0">
              <a:noAutofit/>
            </a:bodyPr>
            <a:lstStyle/>
            <a:p>
              <a:pPr marL="0" marR="0" lvl="0" indent="0" algn="ctr" rtl="0">
                <a:lnSpc>
                  <a:spcPct val="90000"/>
                </a:lnSpc>
                <a:spcBef>
                  <a:spcPts val="0"/>
                </a:spcBef>
                <a:spcAft>
                  <a:spcPts val="0"/>
                </a:spcAft>
                <a:buClr>
                  <a:schemeClr val="dk1"/>
                </a:buClr>
                <a:buSzPts val="375"/>
                <a:buFont typeface="Arial"/>
                <a:buNone/>
              </a:pPr>
              <a:r>
                <a:rPr lang="en-US" sz="1500" b="0" i="0" u="none" strike="noStrike" cap="none">
                  <a:solidFill>
                    <a:schemeClr val="dk1"/>
                  </a:solidFill>
                  <a:latin typeface="Arial"/>
                  <a:ea typeface="Arial"/>
                  <a:cs typeface="Arial"/>
                  <a:sym typeface="Arial"/>
                </a:rPr>
                <a:t>Connections</a:t>
              </a:r>
              <a:endParaRPr/>
            </a:p>
          </p:txBody>
        </p:sp>
        <p:sp>
          <p:nvSpPr>
            <p:cNvPr id="1004" name="Google Shape;1004;p107"/>
            <p:cNvSpPr/>
            <p:nvPr/>
          </p:nvSpPr>
          <p:spPr>
            <a:xfrm rot="-5400000">
              <a:off x="2685871" y="1128587"/>
              <a:ext cx="1486200" cy="461700"/>
            </a:xfrm>
            <a:prstGeom prst="leftArrow">
              <a:avLst>
                <a:gd name="adj1" fmla="val 60000"/>
                <a:gd name="adj2" fmla="val 50000"/>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5" name="Google Shape;1005;p107"/>
            <p:cNvSpPr/>
            <p:nvPr/>
          </p:nvSpPr>
          <p:spPr>
            <a:xfrm>
              <a:off x="2659401" y="765"/>
              <a:ext cx="1539300" cy="1231500"/>
            </a:xfrm>
            <a:prstGeom prst="roundRect">
              <a:avLst>
                <a:gd name="adj" fmla="val 10000"/>
              </a:avLst>
            </a:prstGeom>
            <a:solidFill>
              <a:srgbClr val="FFC00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6" name="Google Shape;1006;p107"/>
            <p:cNvSpPr txBox="1"/>
            <p:nvPr/>
          </p:nvSpPr>
          <p:spPr>
            <a:xfrm>
              <a:off x="2695466" y="36829"/>
              <a:ext cx="1467000" cy="1159200"/>
            </a:xfrm>
            <a:prstGeom prst="rect">
              <a:avLst/>
            </a:prstGeom>
            <a:noFill/>
            <a:ln>
              <a:noFill/>
            </a:ln>
          </p:spPr>
          <p:txBody>
            <a:bodyPr spcFirstLastPara="1" wrap="square" lIns="28575" tIns="28575" rIns="28575" bIns="28575" anchor="ctr" anchorCtr="0">
              <a:noAutofit/>
            </a:bodyPr>
            <a:lstStyle/>
            <a:p>
              <a:pPr marL="0" marR="0" lvl="0" indent="0" algn="ctr" rtl="0">
                <a:lnSpc>
                  <a:spcPct val="90000"/>
                </a:lnSpc>
                <a:spcBef>
                  <a:spcPts val="0"/>
                </a:spcBef>
                <a:spcAft>
                  <a:spcPts val="0"/>
                </a:spcAft>
                <a:buClr>
                  <a:schemeClr val="dk1"/>
                </a:buClr>
                <a:buSzPts val="375"/>
                <a:buFont typeface="Arial"/>
                <a:buNone/>
              </a:pPr>
              <a:r>
                <a:rPr lang="en-US" sz="1500" b="0" i="0" u="none" strike="noStrike" cap="none">
                  <a:solidFill>
                    <a:schemeClr val="dk1"/>
                  </a:solidFill>
                  <a:latin typeface="Arial"/>
                  <a:ea typeface="Arial"/>
                  <a:cs typeface="Arial"/>
                  <a:sym typeface="Arial"/>
                </a:rPr>
                <a:t>Communication</a:t>
              </a:r>
              <a:endParaRPr/>
            </a:p>
          </p:txBody>
        </p:sp>
        <p:sp>
          <p:nvSpPr>
            <p:cNvPr id="1007" name="Google Shape;1007;p107"/>
            <p:cNvSpPr/>
            <p:nvPr/>
          </p:nvSpPr>
          <p:spPr>
            <a:xfrm rot="-2700000">
              <a:off x="3845282" y="1608839"/>
              <a:ext cx="1486197" cy="461599"/>
            </a:xfrm>
            <a:prstGeom prst="leftArrow">
              <a:avLst>
                <a:gd name="adj1" fmla="val 60000"/>
                <a:gd name="adj2" fmla="val 50000"/>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8" name="Google Shape;1008;p107"/>
            <p:cNvSpPr/>
            <p:nvPr/>
          </p:nvSpPr>
          <p:spPr>
            <a:xfrm>
              <a:off x="4344221" y="698639"/>
              <a:ext cx="1539300" cy="1231500"/>
            </a:xfrm>
            <a:prstGeom prst="roundRect">
              <a:avLst>
                <a:gd name="adj" fmla="val 10000"/>
              </a:avLst>
            </a:prstGeom>
            <a:solidFill>
              <a:srgbClr val="00B0F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9" name="Google Shape;1009;p107"/>
            <p:cNvSpPr txBox="1"/>
            <p:nvPr/>
          </p:nvSpPr>
          <p:spPr>
            <a:xfrm>
              <a:off x="4380285" y="734704"/>
              <a:ext cx="1467000" cy="1159200"/>
            </a:xfrm>
            <a:prstGeom prst="rect">
              <a:avLst/>
            </a:prstGeom>
            <a:noFill/>
            <a:ln>
              <a:noFill/>
            </a:ln>
          </p:spPr>
          <p:txBody>
            <a:bodyPr spcFirstLastPara="1" wrap="square" lIns="28575" tIns="28575" rIns="28575" bIns="28575" anchor="ctr" anchorCtr="0">
              <a:noAutofit/>
            </a:bodyPr>
            <a:lstStyle/>
            <a:p>
              <a:pPr marL="0" marR="0" lvl="0" indent="0" algn="ctr" rtl="0">
                <a:lnSpc>
                  <a:spcPct val="90000"/>
                </a:lnSpc>
                <a:spcBef>
                  <a:spcPts val="0"/>
                </a:spcBef>
                <a:spcAft>
                  <a:spcPts val="0"/>
                </a:spcAft>
                <a:buClr>
                  <a:schemeClr val="dk1"/>
                </a:buClr>
                <a:buSzPts val="375"/>
                <a:buFont typeface="Arial"/>
                <a:buNone/>
              </a:pPr>
              <a:r>
                <a:rPr lang="en-US" sz="1500" b="0" i="0" u="none" strike="noStrike" cap="none">
                  <a:solidFill>
                    <a:schemeClr val="dk1"/>
                  </a:solidFill>
                  <a:latin typeface="Arial"/>
                  <a:ea typeface="Arial"/>
                  <a:cs typeface="Arial"/>
                  <a:sym typeface="Arial"/>
                </a:rPr>
                <a:t>Representations</a:t>
              </a:r>
              <a:endParaRPr/>
            </a:p>
          </p:txBody>
        </p:sp>
        <p:sp>
          <p:nvSpPr>
            <p:cNvPr id="1010" name="Google Shape;1010;p107"/>
            <p:cNvSpPr/>
            <p:nvPr/>
          </p:nvSpPr>
          <p:spPr>
            <a:xfrm>
              <a:off x="4325592" y="2768252"/>
              <a:ext cx="1486200" cy="461700"/>
            </a:xfrm>
            <a:prstGeom prst="leftArrow">
              <a:avLst>
                <a:gd name="adj1" fmla="val 60000"/>
                <a:gd name="adj2" fmla="val 50000"/>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1" name="Google Shape;1011;p107"/>
            <p:cNvSpPr/>
            <p:nvPr/>
          </p:nvSpPr>
          <p:spPr>
            <a:xfrm>
              <a:off x="5042094" y="2383456"/>
              <a:ext cx="1539300" cy="1231500"/>
            </a:xfrm>
            <a:prstGeom prst="roundRect">
              <a:avLst>
                <a:gd name="adj" fmla="val 10000"/>
              </a:avLst>
            </a:prstGeom>
            <a:solidFill>
              <a:srgbClr val="9DD2D6"/>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2" name="Google Shape;1012;p107"/>
            <p:cNvSpPr txBox="1"/>
            <p:nvPr/>
          </p:nvSpPr>
          <p:spPr>
            <a:xfrm>
              <a:off x="5078160" y="2419521"/>
              <a:ext cx="1467000" cy="1159200"/>
            </a:xfrm>
            <a:prstGeom prst="rect">
              <a:avLst/>
            </a:prstGeom>
            <a:noFill/>
            <a:ln>
              <a:noFill/>
            </a:ln>
          </p:spPr>
          <p:txBody>
            <a:bodyPr spcFirstLastPara="1" wrap="square" lIns="28575" tIns="28575" rIns="28575" bIns="28575" anchor="ctr" anchorCtr="0">
              <a:noAutofit/>
            </a:bodyPr>
            <a:lstStyle/>
            <a:p>
              <a:pPr marL="0" marR="0" lvl="0" indent="0" algn="ctr" rtl="0">
                <a:lnSpc>
                  <a:spcPct val="90000"/>
                </a:lnSpc>
                <a:spcBef>
                  <a:spcPts val="0"/>
                </a:spcBef>
                <a:spcAft>
                  <a:spcPts val="0"/>
                </a:spcAft>
                <a:buClr>
                  <a:schemeClr val="dk1"/>
                </a:buClr>
                <a:buSzPts val="375"/>
                <a:buFont typeface="Arial"/>
                <a:buNone/>
              </a:pPr>
              <a:r>
                <a:rPr lang="en-US" sz="1500" b="0" i="0" u="none" strike="noStrike" cap="none">
                  <a:solidFill>
                    <a:schemeClr val="dk1"/>
                  </a:solidFill>
                  <a:latin typeface="Arial"/>
                  <a:ea typeface="Arial"/>
                  <a:cs typeface="Arial"/>
                  <a:sym typeface="Arial"/>
                </a:rPr>
                <a:t>Reasoning</a:t>
              </a:r>
              <a:endParaRPr/>
            </a:p>
          </p:txBody>
        </p:sp>
      </p:grpSp>
      <p:sp>
        <p:nvSpPr>
          <p:cNvPr id="1013" name="Google Shape;1013;p107"/>
          <p:cNvSpPr txBox="1"/>
          <p:nvPr/>
        </p:nvSpPr>
        <p:spPr>
          <a:xfrm>
            <a:off x="443356" y="1120936"/>
            <a:ext cx="8245500" cy="1371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2"/>
              </a:buClr>
              <a:buSzPts val="700"/>
              <a:buFont typeface="Calibri"/>
              <a:buNone/>
            </a:pPr>
            <a:r>
              <a:rPr lang="en-US" sz="2800" b="0" i="0" u="none" strike="noStrike" cap="none" dirty="0">
                <a:solidFill>
                  <a:schemeClr val="dk2"/>
                </a:solidFill>
                <a:latin typeface="Verdana" panose="020B0604030504040204" pitchFamily="34" charset="0"/>
                <a:ea typeface="Verdana" panose="020B0604030504040204" pitchFamily="34" charset="0"/>
                <a:cs typeface="Verdana" panose="020B0604030504040204" pitchFamily="34" charset="0"/>
                <a:sym typeface="Calibri"/>
              </a:rPr>
              <a:t>“The content of the mathematics standards is intended to support the five process goals for students”</a:t>
            </a:r>
            <a:br>
              <a:rPr lang="en-US" sz="2800" b="0" i="0" u="none" strike="noStrike" cap="none" dirty="0">
                <a:solidFill>
                  <a:schemeClr val="dk2"/>
                </a:solidFill>
                <a:latin typeface="Verdana" panose="020B0604030504040204" pitchFamily="34" charset="0"/>
                <a:ea typeface="Verdana" panose="020B0604030504040204" pitchFamily="34" charset="0"/>
                <a:cs typeface="Verdana" panose="020B0604030504040204" pitchFamily="34" charset="0"/>
                <a:sym typeface="Calibri"/>
              </a:rPr>
            </a:br>
            <a:r>
              <a:rPr lang="en-US" sz="2000" b="0" i="0" u="none" strike="noStrike" cap="none" dirty="0">
                <a:solidFill>
                  <a:schemeClr val="dk2"/>
                </a:solidFill>
                <a:latin typeface="Verdana" panose="020B0604030504040204" pitchFamily="34" charset="0"/>
                <a:ea typeface="Verdana" panose="020B0604030504040204" pitchFamily="34" charset="0"/>
                <a:cs typeface="Verdana" panose="020B0604030504040204" pitchFamily="34" charset="0"/>
                <a:sym typeface="Calibri"/>
              </a:rPr>
              <a:t>- 2009 and 2016 </a:t>
            </a:r>
            <a:r>
              <a:rPr lang="en-US" sz="2000" b="0" i="1" u="none" strike="noStrike" cap="none" dirty="0">
                <a:solidFill>
                  <a:schemeClr val="dk2"/>
                </a:solidFill>
                <a:latin typeface="Verdana" panose="020B0604030504040204" pitchFamily="34" charset="0"/>
                <a:ea typeface="Verdana" panose="020B0604030504040204" pitchFamily="34" charset="0"/>
                <a:cs typeface="Verdana" panose="020B0604030504040204" pitchFamily="34" charset="0"/>
                <a:sym typeface="Calibri"/>
              </a:rPr>
              <a:t>Mathematics Standards of Learning</a:t>
            </a:r>
            <a:endParaRPr dirty="0">
              <a:latin typeface="Verdana" panose="020B0604030504040204" pitchFamily="34" charset="0"/>
              <a:ea typeface="Verdana" panose="020B0604030504040204" pitchFamily="34" charset="0"/>
              <a:cs typeface="Verdana" panose="020B0604030504040204" pitchFamily="34" charset="0"/>
            </a:endParaRPr>
          </a:p>
          <a:p>
            <a:pPr marL="0" marR="0" lvl="0" indent="0" algn="ctr" rtl="0">
              <a:lnSpc>
                <a:spcPct val="100000"/>
              </a:lnSpc>
              <a:spcBef>
                <a:spcPts val="0"/>
              </a:spcBef>
              <a:spcAft>
                <a:spcPts val="0"/>
              </a:spcAft>
              <a:buClr>
                <a:srgbClr val="000000"/>
              </a:buClr>
              <a:buSzPts val="2400"/>
              <a:buFont typeface="Arial"/>
              <a:buNone/>
            </a:pPr>
            <a:endParaRPr sz="2400" b="0" i="1" u="none" strike="noStrike" cap="none" dirty="0">
              <a:solidFill>
                <a:schemeClr val="dk2"/>
              </a:solidFill>
              <a:latin typeface="Calibri"/>
              <a:ea typeface="Calibri"/>
              <a:cs typeface="Calibri"/>
              <a:sym typeface="Calibri"/>
            </a:endParaRPr>
          </a:p>
        </p:txBody>
      </p:sp>
      <p:sp>
        <p:nvSpPr>
          <p:cNvPr id="1014" name="Google Shape;1014;p107"/>
          <p:cNvSpPr txBox="1">
            <a:spLocks noGrp="1"/>
          </p:cNvSpPr>
          <p:nvPr>
            <p:ph type="sldNum" idx="12"/>
          </p:nvPr>
        </p:nvSpPr>
        <p:spPr>
          <a:xfrm>
            <a:off x="6858000" y="6477000"/>
            <a:ext cx="2133600" cy="4764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350"/>
              <a:buFont typeface="Arial"/>
              <a:buNone/>
            </a:pPr>
            <a:fld id="{00000000-1234-1234-1234-123412341234}" type="slidenum">
              <a:rPr lang="en-US" sz="1400" b="0" i="0" u="none" strike="noStrike" cap="none">
                <a:solidFill>
                  <a:schemeClr val="dk1"/>
                </a:solidFill>
                <a:latin typeface="Arial"/>
                <a:ea typeface="Arial"/>
                <a:cs typeface="Arial"/>
                <a:sym typeface="Arial"/>
              </a:rPr>
              <a:t>66</a:t>
            </a:fld>
            <a:endParaRPr sz="1400" b="0" i="0" u="none" strike="noStrike" cap="none">
              <a:solidFill>
                <a:schemeClr val="dk1"/>
              </a:solidFill>
              <a:latin typeface="Arial"/>
              <a:ea typeface="Arial"/>
              <a:cs typeface="Arial"/>
              <a:sym typeface="Arial"/>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1019"/>
        <p:cNvGrpSpPr/>
        <p:nvPr/>
      </p:nvGrpSpPr>
      <p:grpSpPr>
        <a:xfrm>
          <a:off x="0" y="0"/>
          <a:ext cx="0" cy="0"/>
          <a:chOff x="0" y="0"/>
          <a:chExt cx="0" cy="0"/>
        </a:xfrm>
      </p:grpSpPr>
      <p:sp>
        <p:nvSpPr>
          <p:cNvPr id="1021" name="Google Shape;1021;p108"/>
          <p:cNvSpPr txBox="1">
            <a:spLocks noGrp="1"/>
          </p:cNvSpPr>
          <p:nvPr>
            <p:ph type="title" idx="4294967295"/>
          </p:nvPr>
        </p:nvSpPr>
        <p:spPr>
          <a:xfrm>
            <a:off x="377823" y="609600"/>
            <a:ext cx="8613775" cy="9144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2"/>
              </a:buClr>
              <a:buSzPts val="2800"/>
              <a:buFont typeface="Calibri"/>
              <a:buNone/>
            </a:pPr>
            <a:r>
              <a:rPr lang="en-US" sz="2800" b="1" dirty="0">
                <a:latin typeface="Verdana"/>
                <a:ea typeface="Verdana"/>
                <a:cs typeface="Verdana"/>
                <a:sym typeface="Verdana"/>
              </a:rPr>
              <a:t>Rich Mathematical Task Rubric</a:t>
            </a:r>
            <a:endParaRPr dirty="0"/>
          </a:p>
        </p:txBody>
      </p:sp>
      <p:pic>
        <p:nvPicPr>
          <p:cNvPr id="1022" name="Google Shape;1022;p108" title="task rubric picture"/>
          <p:cNvPicPr preferRelativeResize="0"/>
          <p:nvPr/>
        </p:nvPicPr>
        <p:blipFill rotWithShape="1">
          <a:blip r:embed="rId3">
            <a:alphaModFix/>
          </a:blip>
          <a:srcRect/>
          <a:stretch/>
        </p:blipFill>
        <p:spPr>
          <a:xfrm>
            <a:off x="457200" y="1335319"/>
            <a:ext cx="8153400" cy="5141681"/>
          </a:xfrm>
          <a:prstGeom prst="rect">
            <a:avLst/>
          </a:prstGeom>
          <a:noFill/>
          <a:ln>
            <a:noFill/>
          </a:ln>
        </p:spPr>
      </p:pic>
      <p:sp>
        <p:nvSpPr>
          <p:cNvPr id="2" name="Slide Number Placeholder 1">
            <a:extLst>
              <a:ext uri="{FF2B5EF4-FFF2-40B4-BE49-F238E27FC236}">
                <a16:creationId xmlns:a16="http://schemas.microsoft.com/office/drawing/2014/main" id="{BD6E01E6-FCD9-40DE-BFE5-A3484A4CDA1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67</a:t>
            </a:fld>
            <a:endParaRPr lang="en-US"/>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976"/>
        <p:cNvGrpSpPr/>
        <p:nvPr/>
      </p:nvGrpSpPr>
      <p:grpSpPr>
        <a:xfrm>
          <a:off x="0" y="0"/>
          <a:ext cx="0" cy="0"/>
          <a:chOff x="0" y="0"/>
          <a:chExt cx="0" cy="0"/>
        </a:xfrm>
      </p:grpSpPr>
      <p:sp>
        <p:nvSpPr>
          <p:cNvPr id="977" name="Google Shape;977;p105"/>
          <p:cNvSpPr txBox="1">
            <a:spLocks noGrp="1"/>
          </p:cNvSpPr>
          <p:nvPr>
            <p:ph type="title"/>
          </p:nvPr>
        </p:nvSpPr>
        <p:spPr>
          <a:xfrm>
            <a:off x="185980" y="748736"/>
            <a:ext cx="9144000" cy="1143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b="1" dirty="0">
                <a:latin typeface="Verdana"/>
                <a:ea typeface="Verdana"/>
                <a:cs typeface="Verdana"/>
                <a:sym typeface="Verdana"/>
              </a:rPr>
              <a:t>Group Roles</a:t>
            </a:r>
            <a:endParaRPr b="1" dirty="0">
              <a:latin typeface="Verdana"/>
              <a:ea typeface="Verdana"/>
              <a:cs typeface="Verdana"/>
              <a:sym typeface="Verdana"/>
            </a:endParaRPr>
          </a:p>
        </p:txBody>
      </p:sp>
      <p:sp>
        <p:nvSpPr>
          <p:cNvPr id="978" name="Google Shape;978;p105"/>
          <p:cNvSpPr txBox="1">
            <a:spLocks noGrp="1"/>
          </p:cNvSpPr>
          <p:nvPr>
            <p:ph type="body" idx="1"/>
          </p:nvPr>
        </p:nvSpPr>
        <p:spPr>
          <a:xfrm>
            <a:off x="317715" y="1693189"/>
            <a:ext cx="8229600" cy="45261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None/>
            </a:pPr>
            <a:r>
              <a:rPr lang="en-US" sz="2400" dirty="0">
                <a:latin typeface="Verdana"/>
                <a:ea typeface="Verdana"/>
                <a:cs typeface="Verdana"/>
                <a:sym typeface="Verdana"/>
              </a:rPr>
              <a:t>Identify the following roles within your group:</a:t>
            </a:r>
            <a:endParaRPr sz="2400" dirty="0">
              <a:latin typeface="Verdana"/>
              <a:ea typeface="Verdana"/>
              <a:cs typeface="Verdana"/>
              <a:sym typeface="Verdana"/>
            </a:endParaRPr>
          </a:p>
          <a:p>
            <a:pPr marL="457200" lvl="0" indent="-355600" algn="l" rtl="0">
              <a:spcBef>
                <a:spcPts val="1200"/>
              </a:spcBef>
              <a:spcAft>
                <a:spcPts val="0"/>
              </a:spcAft>
              <a:buSzPts val="2000"/>
              <a:buFont typeface="Verdana"/>
              <a:buChar char="•"/>
            </a:pPr>
            <a:r>
              <a:rPr lang="en-US" sz="2400" dirty="0">
                <a:latin typeface="Verdana"/>
                <a:ea typeface="Verdana"/>
                <a:cs typeface="Verdana"/>
                <a:sym typeface="Verdana"/>
              </a:rPr>
              <a:t>Recorder</a:t>
            </a:r>
            <a:endParaRPr sz="1050" dirty="0">
              <a:latin typeface="Verdana"/>
              <a:ea typeface="Verdana"/>
              <a:cs typeface="Verdana"/>
              <a:sym typeface="Verdana"/>
            </a:endParaRPr>
          </a:p>
          <a:p>
            <a:pPr marL="457200" lvl="0" indent="-355600" algn="l" rtl="0">
              <a:spcBef>
                <a:spcPts val="1200"/>
              </a:spcBef>
              <a:spcAft>
                <a:spcPts val="0"/>
              </a:spcAft>
              <a:buSzPts val="2000"/>
              <a:buFont typeface="Verdana"/>
              <a:buChar char="•"/>
            </a:pPr>
            <a:r>
              <a:rPr lang="en-US" sz="2400" dirty="0">
                <a:latin typeface="Verdana"/>
                <a:ea typeface="Verdana"/>
                <a:cs typeface="Verdana"/>
                <a:sym typeface="Verdana"/>
              </a:rPr>
              <a:t>Facilitator</a:t>
            </a:r>
            <a:endParaRPr sz="2400" dirty="0">
              <a:latin typeface="Verdana"/>
              <a:ea typeface="Verdana"/>
              <a:cs typeface="Verdana"/>
              <a:sym typeface="Verdana"/>
            </a:endParaRPr>
          </a:p>
          <a:p>
            <a:pPr marL="457200" lvl="0" indent="-355600" algn="l" rtl="0">
              <a:spcBef>
                <a:spcPts val="1200"/>
              </a:spcBef>
              <a:spcAft>
                <a:spcPts val="0"/>
              </a:spcAft>
              <a:buSzPts val="2000"/>
              <a:buFont typeface="Verdana"/>
              <a:buChar char="•"/>
            </a:pPr>
            <a:r>
              <a:rPr lang="en-US" sz="2400" dirty="0">
                <a:latin typeface="Verdana"/>
                <a:ea typeface="Verdana"/>
                <a:cs typeface="Verdana"/>
                <a:sym typeface="Verdana"/>
              </a:rPr>
              <a:t>Speaker</a:t>
            </a:r>
            <a:endParaRPr sz="2400" dirty="0">
              <a:latin typeface="Verdana"/>
              <a:ea typeface="Verdana"/>
              <a:cs typeface="Verdana"/>
              <a:sym typeface="Verdana"/>
            </a:endParaRPr>
          </a:p>
          <a:p>
            <a:pPr marL="457200" lvl="0" indent="-355600" algn="l" rtl="0">
              <a:spcBef>
                <a:spcPts val="1200"/>
              </a:spcBef>
              <a:spcAft>
                <a:spcPts val="0"/>
              </a:spcAft>
              <a:buSzPts val="2000"/>
              <a:buFont typeface="Verdana"/>
              <a:buChar char="•"/>
            </a:pPr>
            <a:r>
              <a:rPr lang="en-US" sz="2400" dirty="0">
                <a:latin typeface="Verdana"/>
                <a:ea typeface="Verdana"/>
                <a:cs typeface="Verdana"/>
                <a:sym typeface="Verdana"/>
              </a:rPr>
              <a:t>Time keeper</a:t>
            </a:r>
            <a:endParaRPr sz="2400" dirty="0">
              <a:latin typeface="Verdana"/>
              <a:ea typeface="Verdana"/>
              <a:cs typeface="Verdana"/>
              <a:sym typeface="Verdana"/>
            </a:endParaRPr>
          </a:p>
          <a:p>
            <a:pPr marL="0" lvl="0" indent="0" algn="l" rtl="0">
              <a:spcBef>
                <a:spcPts val="1000"/>
              </a:spcBef>
              <a:spcAft>
                <a:spcPts val="1000"/>
              </a:spcAft>
              <a:buNone/>
            </a:pPr>
            <a:endParaRPr sz="2000" dirty="0">
              <a:latin typeface="Verdana"/>
              <a:ea typeface="Verdana"/>
              <a:cs typeface="Verdana"/>
              <a:sym typeface="Verdana"/>
            </a:endParaRPr>
          </a:p>
        </p:txBody>
      </p:sp>
      <p:sp>
        <p:nvSpPr>
          <p:cNvPr id="979" name="Google Shape;979;p105"/>
          <p:cNvSpPr txBox="1">
            <a:spLocks noGrp="1"/>
          </p:cNvSpPr>
          <p:nvPr>
            <p:ph type="sldNum" idx="12"/>
          </p:nvPr>
        </p:nvSpPr>
        <p:spPr>
          <a:xfrm>
            <a:off x="6858000" y="6477000"/>
            <a:ext cx="2133600" cy="4764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68</a:t>
            </a:fld>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984"/>
        <p:cNvGrpSpPr/>
        <p:nvPr/>
      </p:nvGrpSpPr>
      <p:grpSpPr>
        <a:xfrm>
          <a:off x="0" y="0"/>
          <a:ext cx="0" cy="0"/>
          <a:chOff x="0" y="0"/>
          <a:chExt cx="0" cy="0"/>
        </a:xfrm>
      </p:grpSpPr>
      <p:sp>
        <p:nvSpPr>
          <p:cNvPr id="985" name="Google Shape;985;p106"/>
          <p:cNvSpPr txBox="1">
            <a:spLocks noGrp="1"/>
          </p:cNvSpPr>
          <p:nvPr>
            <p:ph type="title"/>
          </p:nvPr>
        </p:nvSpPr>
        <p:spPr>
          <a:xfrm>
            <a:off x="278970" y="466150"/>
            <a:ext cx="9144000" cy="1143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b="1" dirty="0">
                <a:latin typeface="Verdana"/>
                <a:ea typeface="Verdana"/>
                <a:cs typeface="Verdana"/>
                <a:sym typeface="Verdana"/>
              </a:rPr>
              <a:t>Preparing to Score Student Work</a:t>
            </a:r>
            <a:endParaRPr b="1" dirty="0">
              <a:latin typeface="Verdana"/>
              <a:ea typeface="Verdana"/>
              <a:cs typeface="Verdana"/>
              <a:sym typeface="Verdana"/>
            </a:endParaRPr>
          </a:p>
        </p:txBody>
      </p:sp>
      <p:sp>
        <p:nvSpPr>
          <p:cNvPr id="986" name="Google Shape;986;p106"/>
          <p:cNvSpPr txBox="1">
            <a:spLocks noGrp="1"/>
          </p:cNvSpPr>
          <p:nvPr>
            <p:ph type="body" idx="1"/>
          </p:nvPr>
        </p:nvSpPr>
        <p:spPr>
          <a:xfrm>
            <a:off x="492369" y="1609149"/>
            <a:ext cx="8176846" cy="4411627"/>
          </a:xfrm>
          <a:prstGeom prst="rect">
            <a:avLst/>
          </a:prstGeom>
        </p:spPr>
        <p:txBody>
          <a:bodyPr spcFirstLastPara="1" wrap="square" lIns="91425" tIns="91425" rIns="91425" bIns="91425" anchor="t" anchorCtr="0">
            <a:noAutofit/>
          </a:bodyPr>
          <a:lstStyle/>
          <a:p>
            <a:pPr lvl="0" indent="-287338" algn="l" rtl="0">
              <a:spcBef>
                <a:spcPts val="1200"/>
              </a:spcBef>
              <a:spcAft>
                <a:spcPts val="0"/>
              </a:spcAft>
              <a:buNone/>
            </a:pPr>
            <a:r>
              <a:rPr lang="en-US" sz="2000" b="1" dirty="0">
                <a:latin typeface="Verdana"/>
                <a:ea typeface="Verdana"/>
                <a:cs typeface="Verdana"/>
                <a:sym typeface="Verdana"/>
              </a:rPr>
              <a:t>1. Examination – done in the previous Module</a:t>
            </a:r>
          </a:p>
          <a:p>
            <a:pPr lvl="0" indent="-287338" algn="l" rtl="0">
              <a:spcBef>
                <a:spcPts val="1200"/>
              </a:spcBef>
              <a:spcAft>
                <a:spcPts val="0"/>
              </a:spcAft>
              <a:buNone/>
            </a:pPr>
            <a:r>
              <a:rPr lang="en-US" sz="2000" b="1" dirty="0">
                <a:latin typeface="Verdana"/>
                <a:ea typeface="Verdana"/>
                <a:cs typeface="Verdana"/>
                <a:sym typeface="Verdana"/>
              </a:rPr>
              <a:t>2. Discuss proficient response (group) - 10 minutes</a:t>
            </a:r>
            <a:endParaRPr sz="2000" b="1" dirty="0">
              <a:latin typeface="Verdana"/>
              <a:ea typeface="Verdana"/>
              <a:cs typeface="Verdana"/>
              <a:sym typeface="Verdana"/>
            </a:endParaRPr>
          </a:p>
          <a:p>
            <a:pPr lvl="0" indent="-287338" algn="l" rtl="0">
              <a:spcBef>
                <a:spcPts val="600"/>
              </a:spcBef>
              <a:spcAft>
                <a:spcPts val="0"/>
              </a:spcAft>
              <a:buNone/>
            </a:pPr>
            <a:r>
              <a:rPr lang="en-US" sz="2000" dirty="0">
                <a:latin typeface="Verdana"/>
                <a:ea typeface="Verdana"/>
                <a:cs typeface="Verdana"/>
                <a:sym typeface="Verdana"/>
              </a:rPr>
              <a:t>Discuss at your table what is expected in a proficient student</a:t>
            </a:r>
          </a:p>
          <a:p>
            <a:pPr lvl="0" indent="-287338" algn="l" rtl="0">
              <a:spcBef>
                <a:spcPts val="600"/>
              </a:spcBef>
              <a:spcAft>
                <a:spcPts val="0"/>
              </a:spcAft>
              <a:buNone/>
            </a:pPr>
            <a:r>
              <a:rPr lang="en-US" sz="2000" dirty="0">
                <a:latin typeface="Verdana"/>
                <a:ea typeface="Verdana"/>
                <a:cs typeface="Verdana"/>
                <a:sym typeface="Verdana"/>
              </a:rPr>
              <a:t>response in holistic terms.</a:t>
            </a:r>
            <a:endParaRPr sz="2000" dirty="0">
              <a:latin typeface="Verdana"/>
              <a:ea typeface="Verdana"/>
              <a:cs typeface="Verdana"/>
              <a:sym typeface="Verdana"/>
            </a:endParaRPr>
          </a:p>
          <a:p>
            <a:pPr lvl="0" indent="-287338" algn="l" rtl="0">
              <a:spcBef>
                <a:spcPts val="1200"/>
              </a:spcBef>
              <a:spcAft>
                <a:spcPts val="0"/>
              </a:spcAft>
              <a:buNone/>
            </a:pPr>
            <a:r>
              <a:rPr lang="en-US" sz="2000" dirty="0">
                <a:latin typeface="Verdana"/>
                <a:ea typeface="Verdana"/>
                <a:cs typeface="Verdana"/>
                <a:sym typeface="Verdana"/>
              </a:rPr>
              <a:t>Use the Rich Mathematical Task Rubric as a guide.</a:t>
            </a:r>
            <a:endParaRPr sz="2000" dirty="0">
              <a:latin typeface="Verdana"/>
              <a:ea typeface="Verdana"/>
              <a:cs typeface="Verdana"/>
              <a:sym typeface="Verdana"/>
            </a:endParaRPr>
          </a:p>
          <a:p>
            <a:pPr marL="0" lvl="0" indent="0" algn="l" rtl="0">
              <a:spcBef>
                <a:spcPts val="640"/>
              </a:spcBef>
              <a:spcAft>
                <a:spcPts val="0"/>
              </a:spcAft>
              <a:buNone/>
            </a:pPr>
            <a:endParaRPr sz="2000" dirty="0">
              <a:latin typeface="Verdana"/>
              <a:ea typeface="Verdana"/>
              <a:cs typeface="Verdana"/>
              <a:sym typeface="Verdana"/>
            </a:endParaRPr>
          </a:p>
        </p:txBody>
      </p:sp>
      <p:sp>
        <p:nvSpPr>
          <p:cNvPr id="987" name="Google Shape;987;p106"/>
          <p:cNvSpPr txBox="1">
            <a:spLocks noGrp="1"/>
          </p:cNvSpPr>
          <p:nvPr>
            <p:ph type="sldNum" idx="12"/>
          </p:nvPr>
        </p:nvSpPr>
        <p:spPr>
          <a:xfrm>
            <a:off x="6858000" y="6477000"/>
            <a:ext cx="2133600" cy="4764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69</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9144000" cy="1143000"/>
          </a:xfrm>
          <a:solidFill>
            <a:schemeClr val="accent5"/>
          </a:solidFill>
        </p:spPr>
        <p:txBody>
          <a:bodyPr/>
          <a:lstStyle/>
          <a:p>
            <a:pPr algn="ctr"/>
            <a:r>
              <a:rPr lang="en-US" b="1" dirty="0" smtClean="0">
                <a:solidFill>
                  <a:schemeClr val="dk1"/>
                </a:solidFill>
                <a:latin typeface="Verdana"/>
                <a:ea typeface="Verdana"/>
                <a:cs typeface="Verdana"/>
                <a:sym typeface="Verdana"/>
              </a:rPr>
              <a:t>Just Like Me</a:t>
            </a:r>
            <a:r>
              <a:rPr lang="en-US" b="1" dirty="0">
                <a:solidFill>
                  <a:schemeClr val="dk1"/>
                </a:solidFill>
                <a:latin typeface="Verdana"/>
                <a:ea typeface="Verdana"/>
                <a:cs typeface="Verdana"/>
                <a:sym typeface="Verdana"/>
              </a:rPr>
              <a:t/>
            </a:r>
            <a:br>
              <a:rPr lang="en-US" b="1" dirty="0">
                <a:solidFill>
                  <a:schemeClr val="dk1"/>
                </a:solidFill>
                <a:latin typeface="Verdana"/>
                <a:ea typeface="Verdana"/>
                <a:cs typeface="Verdana"/>
                <a:sym typeface="Verdana"/>
              </a:rPr>
            </a:br>
            <a:endParaRPr lang="en-US" dirty="0"/>
          </a:p>
        </p:txBody>
      </p:sp>
      <p:sp>
        <p:nvSpPr>
          <p:cNvPr id="3" name="Text Placeholder 2"/>
          <p:cNvSpPr>
            <a:spLocks noGrp="1"/>
          </p:cNvSpPr>
          <p:nvPr>
            <p:ph type="body" idx="1"/>
          </p:nvPr>
        </p:nvSpPr>
        <p:spPr/>
        <p:txBody>
          <a:bodyPr/>
          <a:lstStyle/>
          <a:p>
            <a:pPr indent="0">
              <a:buNone/>
            </a:pPr>
            <a:r>
              <a:rPr lang="en-US" dirty="0" smtClean="0">
                <a:latin typeface="Verdana" panose="020B0604030504040204" pitchFamily="34" charset="0"/>
                <a:ea typeface="Verdana" panose="020B0604030504040204" pitchFamily="34" charset="0"/>
                <a:cs typeface="Verdana" panose="020B0604030504040204" pitchFamily="34" charset="0"/>
              </a:rPr>
              <a:t>Stand up if you are a pet owner</a:t>
            </a: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smtClean="0">
                <a:solidFill>
                  <a:schemeClr val="dk1"/>
                </a:solidFill>
                <a:latin typeface="Arial"/>
                <a:ea typeface="Arial"/>
                <a:cs typeface="Arial"/>
                <a:sym typeface="Arial"/>
              </a:rPr>
              <a:t>7</a:t>
            </a:fld>
            <a:endParaRPr lang="en-US" sz="1400" b="0" i="0" u="none" strike="noStrike" cap="none" dirty="0">
              <a:solidFill>
                <a:schemeClr val="dk1"/>
              </a:solidFill>
              <a:latin typeface="Arial"/>
              <a:ea typeface="Arial"/>
              <a:cs typeface="Arial"/>
              <a:sym typeface="Arial"/>
            </a:endParaRPr>
          </a:p>
        </p:txBody>
      </p:sp>
      <p:pic>
        <p:nvPicPr>
          <p:cNvPr id="6" name="Picture 2" descr="Image result for dogs">
            <a:extLst>
              <a:ext uri="{FF2B5EF4-FFF2-40B4-BE49-F238E27FC236}">
                <a16:creationId xmlns:a16="http://schemas.microsoft.com/office/drawing/2014/main" id="{1FAEA2A4-0878-4E85-B421-1AC328CE95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9359" y="2844414"/>
            <a:ext cx="4845281" cy="32860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468888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1027"/>
        <p:cNvGrpSpPr/>
        <p:nvPr/>
      </p:nvGrpSpPr>
      <p:grpSpPr>
        <a:xfrm>
          <a:off x="0" y="0"/>
          <a:ext cx="0" cy="0"/>
          <a:chOff x="0" y="0"/>
          <a:chExt cx="0" cy="0"/>
        </a:xfrm>
      </p:grpSpPr>
      <p:sp>
        <p:nvSpPr>
          <p:cNvPr id="1028" name="Google Shape;1028;p109"/>
          <p:cNvSpPr txBox="1">
            <a:spLocks noGrp="1"/>
          </p:cNvSpPr>
          <p:nvPr>
            <p:ph type="title"/>
          </p:nvPr>
        </p:nvSpPr>
        <p:spPr>
          <a:xfrm>
            <a:off x="263471" y="678000"/>
            <a:ext cx="9144000" cy="1143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b="1" dirty="0">
                <a:latin typeface="Verdana"/>
                <a:ea typeface="Verdana"/>
                <a:cs typeface="Verdana"/>
                <a:sym typeface="Verdana"/>
              </a:rPr>
              <a:t>Scoring Student Work</a:t>
            </a:r>
            <a:endParaRPr b="1" dirty="0">
              <a:latin typeface="Verdana"/>
              <a:ea typeface="Verdana"/>
              <a:cs typeface="Verdana"/>
              <a:sym typeface="Verdana"/>
            </a:endParaRPr>
          </a:p>
        </p:txBody>
      </p:sp>
      <p:sp>
        <p:nvSpPr>
          <p:cNvPr id="1029" name="Google Shape;1029;p109"/>
          <p:cNvSpPr txBox="1">
            <a:spLocks noGrp="1"/>
          </p:cNvSpPr>
          <p:nvPr>
            <p:ph type="body" idx="1"/>
          </p:nvPr>
        </p:nvSpPr>
        <p:spPr>
          <a:xfrm>
            <a:off x="263471" y="1662193"/>
            <a:ext cx="8423329" cy="4526100"/>
          </a:xfrm>
          <a:prstGeom prst="rect">
            <a:avLst/>
          </a:prstGeom>
        </p:spPr>
        <p:txBody>
          <a:bodyPr spcFirstLastPara="1" wrap="square" lIns="91425" tIns="91425" rIns="91425" bIns="91425" anchor="t" anchorCtr="0">
            <a:noAutofit/>
          </a:bodyPr>
          <a:lstStyle/>
          <a:p>
            <a:pPr lvl="0" indent="-287338" algn="l" rtl="0">
              <a:spcBef>
                <a:spcPts val="1200"/>
              </a:spcBef>
              <a:spcAft>
                <a:spcPts val="0"/>
              </a:spcAft>
              <a:buNone/>
            </a:pPr>
            <a:r>
              <a:rPr lang="en-US" sz="2000" b="1" dirty="0">
                <a:latin typeface="Verdana"/>
                <a:ea typeface="Verdana"/>
                <a:cs typeface="Verdana"/>
                <a:sym typeface="Verdana"/>
              </a:rPr>
              <a:t>3. Read and place in groups (individually) - 10 minutes</a:t>
            </a:r>
            <a:endParaRPr sz="2000" b="1" dirty="0">
              <a:latin typeface="Verdana"/>
              <a:ea typeface="Verdana"/>
              <a:cs typeface="Verdana"/>
              <a:sym typeface="Verdana"/>
            </a:endParaRPr>
          </a:p>
          <a:p>
            <a:pPr marL="511175" lvl="0" indent="-287338" algn="l" rtl="0">
              <a:spcBef>
                <a:spcPts val="1200"/>
              </a:spcBef>
              <a:spcAft>
                <a:spcPts val="0"/>
              </a:spcAft>
              <a:buNone/>
            </a:pPr>
            <a:r>
              <a:rPr lang="en-US" sz="2000" dirty="0">
                <a:latin typeface="Verdana"/>
                <a:ea typeface="Verdana"/>
                <a:cs typeface="Verdana"/>
                <a:sym typeface="Verdana"/>
              </a:rPr>
              <a:t>   Sort student work into 3 piles - low, med, high based on overall impression.</a:t>
            </a:r>
            <a:endParaRPr sz="2000" dirty="0">
              <a:latin typeface="Verdana"/>
              <a:ea typeface="Verdana"/>
              <a:cs typeface="Verdana"/>
              <a:sym typeface="Verdana"/>
            </a:endParaRPr>
          </a:p>
          <a:p>
            <a:pPr lvl="0" indent="-287338" algn="l" rtl="0">
              <a:spcBef>
                <a:spcPts val="1200"/>
              </a:spcBef>
              <a:spcAft>
                <a:spcPts val="0"/>
              </a:spcAft>
              <a:buNone/>
            </a:pPr>
            <a:endParaRPr sz="2000" dirty="0">
              <a:latin typeface="Verdana"/>
              <a:ea typeface="Verdana"/>
              <a:cs typeface="Verdana"/>
              <a:sym typeface="Verdana"/>
            </a:endParaRPr>
          </a:p>
          <a:p>
            <a:pPr lvl="0" indent="-287338" algn="l" rtl="0">
              <a:spcBef>
                <a:spcPts val="1200"/>
              </a:spcBef>
              <a:spcAft>
                <a:spcPts val="0"/>
              </a:spcAft>
              <a:buClr>
                <a:schemeClr val="dk1"/>
              </a:buClr>
              <a:buSzPts val="1100"/>
              <a:buFont typeface="Arial"/>
              <a:buNone/>
            </a:pPr>
            <a:r>
              <a:rPr lang="en-US" sz="2000" b="1" dirty="0">
                <a:latin typeface="Verdana"/>
                <a:ea typeface="Verdana"/>
                <a:cs typeface="Verdana"/>
                <a:sym typeface="Verdana"/>
              </a:rPr>
              <a:t>4. Score student work (individually) - 10 minutes</a:t>
            </a:r>
            <a:endParaRPr sz="2000" b="1" dirty="0">
              <a:latin typeface="Verdana"/>
              <a:ea typeface="Verdana"/>
              <a:cs typeface="Verdana"/>
              <a:sym typeface="Verdana"/>
            </a:endParaRPr>
          </a:p>
          <a:p>
            <a:pPr lvl="0" indent="7938" algn="l" rtl="0">
              <a:spcBef>
                <a:spcPts val="1200"/>
              </a:spcBef>
              <a:spcAft>
                <a:spcPts val="0"/>
              </a:spcAft>
              <a:buNone/>
            </a:pPr>
            <a:r>
              <a:rPr lang="en-US" sz="2000" dirty="0">
                <a:latin typeface="Verdana"/>
                <a:ea typeface="Verdana"/>
                <a:cs typeface="Verdana"/>
                <a:sym typeface="Verdana"/>
              </a:rPr>
              <a:t>Score each student work sample.</a:t>
            </a:r>
            <a:endParaRPr sz="2000" dirty="0">
              <a:latin typeface="Verdana"/>
              <a:ea typeface="Verdana"/>
              <a:cs typeface="Verdana"/>
              <a:sym typeface="Verdana"/>
            </a:endParaRPr>
          </a:p>
          <a:p>
            <a:pPr lvl="0" indent="7938" algn="l" rtl="0">
              <a:spcBef>
                <a:spcPts val="1200"/>
              </a:spcBef>
              <a:spcAft>
                <a:spcPts val="0"/>
              </a:spcAft>
              <a:buNone/>
            </a:pPr>
            <a:r>
              <a:rPr lang="en-US" sz="2000" dirty="0">
                <a:latin typeface="Verdana"/>
                <a:ea typeface="Verdana"/>
                <a:cs typeface="Verdana"/>
                <a:sym typeface="Verdana"/>
              </a:rPr>
              <a:t>Record your scores on the Individual Scoring Notes sheet.</a:t>
            </a:r>
            <a:endParaRPr sz="2000" dirty="0">
              <a:latin typeface="Verdana"/>
              <a:ea typeface="Verdana"/>
              <a:cs typeface="Verdana"/>
              <a:sym typeface="Verdana"/>
            </a:endParaRPr>
          </a:p>
          <a:p>
            <a:pPr lvl="0" indent="7938" algn="l" rtl="0">
              <a:spcBef>
                <a:spcPts val="1200"/>
              </a:spcBef>
              <a:spcAft>
                <a:spcPts val="0"/>
              </a:spcAft>
              <a:buClr>
                <a:schemeClr val="dk1"/>
              </a:buClr>
              <a:buSzPts val="1100"/>
              <a:buFont typeface="Arial"/>
              <a:buNone/>
            </a:pPr>
            <a:r>
              <a:rPr lang="en-US" sz="2000" dirty="0">
                <a:latin typeface="Verdana"/>
                <a:ea typeface="Verdana"/>
                <a:cs typeface="Verdana"/>
                <a:sym typeface="Verdana"/>
              </a:rPr>
              <a:t>Use evidence from the work and the rubric to support your scores. </a:t>
            </a:r>
            <a:endParaRPr sz="2000" dirty="0">
              <a:latin typeface="Verdana"/>
              <a:ea typeface="Verdana"/>
              <a:cs typeface="Verdana"/>
              <a:sym typeface="Verdana"/>
            </a:endParaRPr>
          </a:p>
          <a:p>
            <a:pPr marL="0" lvl="0" indent="0" algn="l" rtl="0">
              <a:spcBef>
                <a:spcPts val="640"/>
              </a:spcBef>
              <a:spcAft>
                <a:spcPts val="0"/>
              </a:spcAft>
              <a:buNone/>
            </a:pPr>
            <a:endParaRPr sz="2000" dirty="0">
              <a:latin typeface="Verdana"/>
              <a:ea typeface="Verdana"/>
              <a:cs typeface="Verdana"/>
              <a:sym typeface="Verdana"/>
            </a:endParaRPr>
          </a:p>
        </p:txBody>
      </p:sp>
      <p:sp>
        <p:nvSpPr>
          <p:cNvPr id="1030" name="Google Shape;1030;p109"/>
          <p:cNvSpPr txBox="1">
            <a:spLocks noGrp="1"/>
          </p:cNvSpPr>
          <p:nvPr>
            <p:ph type="sldNum" idx="12"/>
          </p:nvPr>
        </p:nvSpPr>
        <p:spPr>
          <a:xfrm>
            <a:off x="6858000" y="6477000"/>
            <a:ext cx="2133600" cy="4764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70</a:t>
            </a:fld>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1035"/>
        <p:cNvGrpSpPr/>
        <p:nvPr/>
      </p:nvGrpSpPr>
      <p:grpSpPr>
        <a:xfrm>
          <a:off x="0" y="0"/>
          <a:ext cx="0" cy="0"/>
          <a:chOff x="0" y="0"/>
          <a:chExt cx="0" cy="0"/>
        </a:xfrm>
      </p:grpSpPr>
      <p:sp>
        <p:nvSpPr>
          <p:cNvPr id="1036" name="Google Shape;1036;p110"/>
          <p:cNvSpPr txBox="1">
            <a:spLocks noGrp="1"/>
          </p:cNvSpPr>
          <p:nvPr>
            <p:ph type="title"/>
          </p:nvPr>
        </p:nvSpPr>
        <p:spPr>
          <a:xfrm>
            <a:off x="278970" y="687091"/>
            <a:ext cx="9144000" cy="1143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b="1" dirty="0">
                <a:latin typeface="Verdana"/>
                <a:ea typeface="Verdana"/>
                <a:cs typeface="Verdana"/>
                <a:sym typeface="Verdana"/>
              </a:rPr>
              <a:t>Sharing and Discussing Student Work</a:t>
            </a:r>
            <a:endParaRPr b="1" dirty="0">
              <a:latin typeface="Verdana"/>
              <a:ea typeface="Verdana"/>
              <a:cs typeface="Verdana"/>
              <a:sym typeface="Verdana"/>
            </a:endParaRPr>
          </a:p>
        </p:txBody>
      </p:sp>
      <p:sp>
        <p:nvSpPr>
          <p:cNvPr id="1037" name="Google Shape;1037;p110"/>
          <p:cNvSpPr txBox="1">
            <a:spLocks noGrp="1"/>
          </p:cNvSpPr>
          <p:nvPr>
            <p:ph type="body" idx="1"/>
          </p:nvPr>
        </p:nvSpPr>
        <p:spPr>
          <a:xfrm>
            <a:off x="278970" y="1715146"/>
            <a:ext cx="8046600" cy="4876800"/>
          </a:xfrm>
          <a:prstGeom prst="rect">
            <a:avLst/>
          </a:prstGeom>
        </p:spPr>
        <p:txBody>
          <a:bodyPr spcFirstLastPara="1" wrap="square" lIns="91425" tIns="91425" rIns="91425" bIns="91425" anchor="t" anchorCtr="0">
            <a:noAutofit/>
          </a:bodyPr>
          <a:lstStyle/>
          <a:p>
            <a:pPr lvl="0" indent="-287338" algn="l" rtl="0">
              <a:spcBef>
                <a:spcPts val="1200"/>
              </a:spcBef>
              <a:spcAft>
                <a:spcPts val="0"/>
              </a:spcAft>
              <a:buNone/>
            </a:pPr>
            <a:r>
              <a:rPr lang="en-US" sz="2000" b="1" dirty="0">
                <a:latin typeface="Verdana"/>
                <a:ea typeface="Verdana"/>
                <a:cs typeface="Verdana"/>
                <a:sym typeface="Verdana"/>
              </a:rPr>
              <a:t>5. Score sharing without explanation (collaboratively) - 2 minutes</a:t>
            </a:r>
            <a:endParaRPr sz="2000" b="1" dirty="0">
              <a:latin typeface="Verdana"/>
              <a:ea typeface="Verdana"/>
              <a:cs typeface="Verdana"/>
              <a:sym typeface="Verdana"/>
            </a:endParaRPr>
          </a:p>
          <a:p>
            <a:pPr lvl="0" indent="-287338" algn="l" rtl="0">
              <a:spcBef>
                <a:spcPts val="1200"/>
              </a:spcBef>
              <a:spcAft>
                <a:spcPts val="0"/>
              </a:spcAft>
              <a:buNone/>
            </a:pPr>
            <a:r>
              <a:rPr lang="en-US" sz="2000" dirty="0">
                <a:latin typeface="Verdana"/>
                <a:ea typeface="Verdana"/>
                <a:cs typeface="Verdana"/>
                <a:sym typeface="Verdana"/>
              </a:rPr>
              <a:t>   One at a time, team members share their score for each of the rubric criteria while a recorder completes the group’s score sheet.</a:t>
            </a:r>
            <a:endParaRPr sz="2000" dirty="0">
              <a:latin typeface="Verdana"/>
              <a:ea typeface="Verdana"/>
              <a:cs typeface="Verdana"/>
              <a:sym typeface="Verdana"/>
            </a:endParaRPr>
          </a:p>
          <a:p>
            <a:pPr lvl="0" indent="-287338" algn="l" rtl="0">
              <a:spcBef>
                <a:spcPts val="1200"/>
              </a:spcBef>
              <a:spcAft>
                <a:spcPts val="0"/>
              </a:spcAft>
              <a:buNone/>
            </a:pPr>
            <a:r>
              <a:rPr lang="en-US" sz="2000" b="1" dirty="0">
                <a:latin typeface="Verdana"/>
                <a:ea typeface="Verdana"/>
                <a:cs typeface="Verdana"/>
                <a:sym typeface="Verdana"/>
              </a:rPr>
              <a:t>6. Discussion (collaboratively) - 15 minutes</a:t>
            </a:r>
            <a:endParaRPr sz="2000" b="1" dirty="0">
              <a:latin typeface="Verdana"/>
              <a:ea typeface="Verdana"/>
              <a:cs typeface="Verdana"/>
              <a:sym typeface="Verdana"/>
            </a:endParaRPr>
          </a:p>
          <a:p>
            <a:pPr indent="-287338">
              <a:spcBef>
                <a:spcPts val="1200"/>
              </a:spcBef>
              <a:buNone/>
            </a:pPr>
            <a:r>
              <a:rPr lang="en-US" sz="2000" dirty="0">
                <a:latin typeface="Verdana"/>
                <a:ea typeface="Verdana"/>
                <a:cs typeface="Verdana"/>
                <a:sym typeface="Verdana"/>
              </a:rPr>
              <a:t>	Use evidence from the work and the rubric to support your scores.  </a:t>
            </a:r>
          </a:p>
          <a:p>
            <a:pPr lvl="0" indent="-287338" algn="l" rtl="0">
              <a:spcBef>
                <a:spcPts val="1200"/>
              </a:spcBef>
              <a:spcAft>
                <a:spcPts val="0"/>
              </a:spcAft>
              <a:buClr>
                <a:schemeClr val="dk1"/>
              </a:buClr>
              <a:buSzPts val="1100"/>
              <a:buFont typeface="Arial"/>
              <a:buNone/>
            </a:pPr>
            <a:r>
              <a:rPr lang="en-US" sz="2000" b="1" dirty="0">
                <a:latin typeface="Verdana"/>
                <a:ea typeface="Verdana"/>
                <a:cs typeface="Verdana"/>
                <a:sym typeface="Verdana"/>
              </a:rPr>
              <a:t>7. Debrief (collaboratively) - 5 minutes</a:t>
            </a:r>
            <a:endParaRPr sz="2000" b="1" dirty="0">
              <a:latin typeface="Verdana"/>
              <a:ea typeface="Verdana"/>
              <a:cs typeface="Verdana"/>
              <a:sym typeface="Verdana"/>
            </a:endParaRPr>
          </a:p>
          <a:p>
            <a:pPr lvl="0" indent="-287338" algn="l" rtl="0">
              <a:spcBef>
                <a:spcPts val="1200"/>
              </a:spcBef>
              <a:spcAft>
                <a:spcPts val="0"/>
              </a:spcAft>
              <a:buClr>
                <a:schemeClr val="dk1"/>
              </a:buClr>
              <a:buSzPts val="1100"/>
              <a:buFont typeface="Arial"/>
              <a:buNone/>
            </a:pPr>
            <a:r>
              <a:rPr lang="en-US" sz="2000" dirty="0">
                <a:latin typeface="Verdana"/>
                <a:ea typeface="Verdana"/>
                <a:cs typeface="Verdana"/>
                <a:sym typeface="Verdana"/>
              </a:rPr>
              <a:t>   Discuss the questions found on the handout.</a:t>
            </a:r>
            <a:endParaRPr sz="2000" dirty="0">
              <a:latin typeface="Verdana"/>
              <a:ea typeface="Verdana"/>
              <a:cs typeface="Verdana"/>
              <a:sym typeface="Verdana"/>
            </a:endParaRPr>
          </a:p>
        </p:txBody>
      </p:sp>
      <p:sp>
        <p:nvSpPr>
          <p:cNvPr id="1038" name="Google Shape;1038;p110"/>
          <p:cNvSpPr txBox="1">
            <a:spLocks noGrp="1"/>
          </p:cNvSpPr>
          <p:nvPr>
            <p:ph type="sldNum" idx="12"/>
          </p:nvPr>
        </p:nvSpPr>
        <p:spPr>
          <a:xfrm>
            <a:off x="6858000" y="6477000"/>
            <a:ext cx="2133600" cy="4764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71</a:t>
            </a:fld>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1043"/>
        <p:cNvGrpSpPr/>
        <p:nvPr/>
      </p:nvGrpSpPr>
      <p:grpSpPr>
        <a:xfrm>
          <a:off x="0" y="0"/>
          <a:ext cx="0" cy="0"/>
          <a:chOff x="0" y="0"/>
          <a:chExt cx="0" cy="0"/>
        </a:xfrm>
      </p:grpSpPr>
      <p:sp>
        <p:nvSpPr>
          <p:cNvPr id="1044" name="Google Shape;1044;p111"/>
          <p:cNvSpPr txBox="1">
            <a:spLocks noGrp="1"/>
          </p:cNvSpPr>
          <p:nvPr>
            <p:ph type="title"/>
          </p:nvPr>
        </p:nvSpPr>
        <p:spPr>
          <a:xfrm>
            <a:off x="232475" y="687092"/>
            <a:ext cx="9144000" cy="1143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b="1" dirty="0">
                <a:latin typeface="Verdana"/>
                <a:ea typeface="Verdana"/>
                <a:cs typeface="Verdana"/>
                <a:sym typeface="Verdana"/>
              </a:rPr>
              <a:t>Anchor Paper Scoring and Rationales</a:t>
            </a:r>
            <a:endParaRPr b="1" dirty="0">
              <a:latin typeface="Verdana"/>
              <a:ea typeface="Verdana"/>
              <a:cs typeface="Verdana"/>
              <a:sym typeface="Verdana"/>
            </a:endParaRPr>
          </a:p>
        </p:txBody>
      </p:sp>
      <p:sp>
        <p:nvSpPr>
          <p:cNvPr id="1045" name="Google Shape;1045;p111"/>
          <p:cNvSpPr txBox="1">
            <a:spLocks noGrp="1"/>
          </p:cNvSpPr>
          <p:nvPr>
            <p:ph type="body" idx="1"/>
          </p:nvPr>
        </p:nvSpPr>
        <p:spPr>
          <a:xfrm>
            <a:off x="457200" y="1600200"/>
            <a:ext cx="8046600" cy="4876800"/>
          </a:xfrm>
          <a:prstGeom prst="rect">
            <a:avLst/>
          </a:prstGeom>
        </p:spPr>
        <p:txBody>
          <a:bodyPr spcFirstLastPara="1" wrap="square" lIns="91425" tIns="91425" rIns="91425" bIns="91425" anchor="t" anchorCtr="0">
            <a:noAutofit/>
          </a:bodyPr>
          <a:lstStyle/>
          <a:p>
            <a:pPr marL="457200" lvl="0" indent="0" algn="l" rtl="0">
              <a:spcBef>
                <a:spcPts val="1200"/>
              </a:spcBef>
              <a:spcAft>
                <a:spcPts val="0"/>
              </a:spcAft>
              <a:buClr>
                <a:schemeClr val="dk1"/>
              </a:buClr>
              <a:buSzPts val="1100"/>
              <a:buFont typeface="Arial"/>
              <a:buNone/>
            </a:pPr>
            <a:endParaRPr lang="en-US" sz="2000" dirty="0">
              <a:latin typeface="Verdana"/>
              <a:ea typeface="Verdana"/>
              <a:cs typeface="Verdana"/>
              <a:sym typeface="Verdana"/>
            </a:endParaRPr>
          </a:p>
          <a:p>
            <a:pPr lvl="0" indent="-349250" algn="l" rtl="0">
              <a:spcBef>
                <a:spcPts val="1200"/>
              </a:spcBef>
              <a:spcAft>
                <a:spcPts val="0"/>
              </a:spcAft>
              <a:buClr>
                <a:schemeClr val="dk1"/>
              </a:buClr>
              <a:buSzPts val="1100"/>
              <a:buFont typeface="Arial"/>
              <a:buNone/>
            </a:pPr>
            <a:r>
              <a:rPr lang="en-US" sz="2000" dirty="0">
                <a:latin typeface="Verdana"/>
                <a:ea typeface="Verdana"/>
                <a:cs typeface="Verdana"/>
                <a:sym typeface="Verdana"/>
              </a:rPr>
              <a:t>Resources for all tasks used today.</a:t>
            </a:r>
          </a:p>
          <a:p>
            <a:pPr lvl="0" indent="-349250" algn="l" rtl="0">
              <a:spcBef>
                <a:spcPts val="1200"/>
              </a:spcBef>
              <a:spcAft>
                <a:spcPts val="0"/>
              </a:spcAft>
              <a:buClr>
                <a:schemeClr val="dk1"/>
              </a:buClr>
              <a:buSzPts val="1100"/>
              <a:buFont typeface="Arial"/>
              <a:buNone/>
            </a:pPr>
            <a:r>
              <a:rPr lang="en-US" sz="2000" dirty="0">
                <a:latin typeface="Verdana"/>
                <a:ea typeface="Verdana"/>
                <a:cs typeface="Verdana"/>
                <a:sym typeface="Verdana"/>
                <a:hlinkClick r:id="rId3"/>
              </a:rPr>
              <a:t>VDOE Rich Mathematical Tasks</a:t>
            </a:r>
            <a:endParaRPr sz="2000" dirty="0">
              <a:latin typeface="Verdana"/>
              <a:ea typeface="Verdana"/>
              <a:cs typeface="Verdana"/>
              <a:sym typeface="Verdana"/>
            </a:endParaRPr>
          </a:p>
        </p:txBody>
      </p:sp>
      <p:sp>
        <p:nvSpPr>
          <p:cNvPr id="1046" name="Google Shape;1046;p111"/>
          <p:cNvSpPr txBox="1">
            <a:spLocks noGrp="1"/>
          </p:cNvSpPr>
          <p:nvPr>
            <p:ph type="sldNum" idx="12"/>
          </p:nvPr>
        </p:nvSpPr>
        <p:spPr>
          <a:xfrm>
            <a:off x="6858000" y="6477000"/>
            <a:ext cx="2133600" cy="4764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72</a:t>
            </a:fld>
            <a:endParaRPr/>
          </a:p>
        </p:txBody>
      </p:sp>
      <p:pic>
        <p:nvPicPr>
          <p:cNvPr id="1026" name="Picture 2" descr="https://lh4.googleusercontent.com/Er7CUDH5uyLZHqBVpJb3bETWrPEiFeU7QIkAuErGRTH2yFXEnwBGaWibbcOxcFTq7qf1zt8dp8iWygN9EAux-_v6Nm6NdzcML5GyY9o-mntANHA2xcFDNZsFPzYkLgtF5460S6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40342">
            <a:off x="4849178" y="2072986"/>
            <a:ext cx="3612732" cy="41827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1050"/>
        <p:cNvGrpSpPr/>
        <p:nvPr/>
      </p:nvGrpSpPr>
      <p:grpSpPr>
        <a:xfrm>
          <a:off x="0" y="0"/>
          <a:ext cx="0" cy="0"/>
          <a:chOff x="0" y="0"/>
          <a:chExt cx="0" cy="0"/>
        </a:xfrm>
      </p:grpSpPr>
      <p:sp>
        <p:nvSpPr>
          <p:cNvPr id="1051" name="Google Shape;1051;p112"/>
          <p:cNvSpPr txBox="1">
            <a:spLocks noGrp="1"/>
          </p:cNvSpPr>
          <p:nvPr>
            <p:ph type="title"/>
          </p:nvPr>
        </p:nvSpPr>
        <p:spPr>
          <a:xfrm>
            <a:off x="0" y="484925"/>
            <a:ext cx="9144000" cy="1143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2"/>
              </a:buClr>
              <a:buSzPts val="3600"/>
              <a:buFont typeface="Calibri"/>
              <a:buNone/>
            </a:pPr>
            <a:r>
              <a:rPr lang="en-US" b="1">
                <a:latin typeface="Verdana"/>
                <a:ea typeface="Verdana"/>
                <a:cs typeface="Verdana"/>
                <a:sym typeface="Verdana"/>
              </a:rPr>
              <a:t>Elements of Effective Feedback</a:t>
            </a:r>
            <a:endParaRPr b="1">
              <a:latin typeface="Verdana"/>
              <a:ea typeface="Verdana"/>
              <a:cs typeface="Verdana"/>
              <a:sym typeface="Verdana"/>
            </a:endParaRPr>
          </a:p>
        </p:txBody>
      </p:sp>
      <p:sp>
        <p:nvSpPr>
          <p:cNvPr id="1052" name="Google Shape;1052;p112"/>
          <p:cNvSpPr txBox="1">
            <a:spLocks noGrp="1"/>
          </p:cNvSpPr>
          <p:nvPr>
            <p:ph type="sldNum" idx="12"/>
          </p:nvPr>
        </p:nvSpPr>
        <p:spPr>
          <a:xfrm>
            <a:off x="6858000" y="6477000"/>
            <a:ext cx="2133600" cy="4764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350"/>
              <a:buFont typeface="Arial"/>
              <a:buNone/>
            </a:pPr>
            <a:fld id="{00000000-1234-1234-1234-123412341234}" type="slidenum">
              <a:rPr lang="en-US" sz="1400" b="0" i="0" u="none" strike="noStrike" cap="none">
                <a:solidFill>
                  <a:schemeClr val="dk1"/>
                </a:solidFill>
                <a:latin typeface="Arial"/>
                <a:ea typeface="Arial"/>
                <a:cs typeface="Arial"/>
                <a:sym typeface="Arial"/>
              </a:rPr>
              <a:t>73</a:t>
            </a:fld>
            <a:endParaRPr sz="1400" b="0" i="0" u="none" strike="noStrike" cap="none">
              <a:solidFill>
                <a:schemeClr val="dk1"/>
              </a:solidFill>
              <a:latin typeface="Arial"/>
              <a:ea typeface="Arial"/>
              <a:cs typeface="Arial"/>
              <a:sym typeface="Arial"/>
            </a:endParaRPr>
          </a:p>
        </p:txBody>
      </p:sp>
      <p:grpSp>
        <p:nvGrpSpPr>
          <p:cNvPr id="1053" name="Google Shape;1053;p112" title="effective feedback"/>
          <p:cNvGrpSpPr/>
          <p:nvPr/>
        </p:nvGrpSpPr>
        <p:grpSpPr>
          <a:xfrm>
            <a:off x="429675" y="1429801"/>
            <a:ext cx="8284658" cy="4476699"/>
            <a:chOff x="4441" y="155541"/>
            <a:chExt cx="8578026" cy="4769041"/>
          </a:xfrm>
        </p:grpSpPr>
        <p:sp>
          <p:nvSpPr>
            <p:cNvPr id="1054" name="Google Shape;1054;p112"/>
            <p:cNvSpPr/>
            <p:nvPr/>
          </p:nvSpPr>
          <p:spPr>
            <a:xfrm>
              <a:off x="4293394" y="2066515"/>
              <a:ext cx="3362700" cy="389100"/>
            </a:xfrm>
            <a:custGeom>
              <a:avLst/>
              <a:gdLst/>
              <a:ahLst/>
              <a:cxnLst/>
              <a:rect l="l" t="t" r="r" b="b"/>
              <a:pathLst>
                <a:path w="120000" h="120000" extrusionOk="0">
                  <a:moveTo>
                    <a:pt x="0" y="0"/>
                  </a:moveTo>
                  <a:lnTo>
                    <a:pt x="0" y="60000"/>
                  </a:lnTo>
                  <a:lnTo>
                    <a:pt x="120000" y="60000"/>
                  </a:lnTo>
                  <a:lnTo>
                    <a:pt x="120000" y="120000"/>
                  </a:lnTo>
                </a:path>
              </a:pathLst>
            </a:custGeom>
            <a:noFill/>
            <a:ln w="25400" cap="flat" cmpd="sng">
              <a:solidFill>
                <a:srgbClr val="A8CACD"/>
              </a:solidFill>
              <a:prstDash val="solid"/>
              <a:round/>
              <a:headEnd type="none" w="sm" len="sm"/>
              <a:tailEnd type="none" w="sm" len="sm"/>
            </a:ln>
          </p:spPr>
        </p:sp>
        <p:sp>
          <p:nvSpPr>
            <p:cNvPr id="1055" name="Google Shape;1055;p112"/>
            <p:cNvSpPr/>
            <p:nvPr/>
          </p:nvSpPr>
          <p:spPr>
            <a:xfrm>
              <a:off x="4293394" y="2066515"/>
              <a:ext cx="1120800" cy="389100"/>
            </a:xfrm>
            <a:custGeom>
              <a:avLst/>
              <a:gdLst/>
              <a:ahLst/>
              <a:cxnLst/>
              <a:rect l="l" t="t" r="r" b="b"/>
              <a:pathLst>
                <a:path w="120000" h="120000" extrusionOk="0">
                  <a:moveTo>
                    <a:pt x="0" y="0"/>
                  </a:moveTo>
                  <a:lnTo>
                    <a:pt x="0" y="60000"/>
                  </a:lnTo>
                  <a:lnTo>
                    <a:pt x="120000" y="60000"/>
                  </a:lnTo>
                  <a:lnTo>
                    <a:pt x="120000" y="120000"/>
                  </a:lnTo>
                </a:path>
              </a:pathLst>
            </a:custGeom>
            <a:noFill/>
            <a:ln w="25400" cap="flat" cmpd="sng">
              <a:solidFill>
                <a:srgbClr val="A8CACD"/>
              </a:solidFill>
              <a:prstDash val="solid"/>
              <a:round/>
              <a:headEnd type="none" w="sm" len="sm"/>
              <a:tailEnd type="none" w="sm" len="sm"/>
            </a:ln>
          </p:spPr>
        </p:sp>
        <p:sp>
          <p:nvSpPr>
            <p:cNvPr id="1056" name="Google Shape;1056;p112"/>
            <p:cNvSpPr/>
            <p:nvPr/>
          </p:nvSpPr>
          <p:spPr>
            <a:xfrm>
              <a:off x="3172523" y="2066515"/>
              <a:ext cx="1120800" cy="389100"/>
            </a:xfrm>
            <a:custGeom>
              <a:avLst/>
              <a:gdLst/>
              <a:ahLst/>
              <a:cxnLst/>
              <a:rect l="l" t="t" r="r" b="b"/>
              <a:pathLst>
                <a:path w="120000" h="120000" extrusionOk="0">
                  <a:moveTo>
                    <a:pt x="120000" y="0"/>
                  </a:moveTo>
                  <a:lnTo>
                    <a:pt x="120000" y="60000"/>
                  </a:lnTo>
                  <a:lnTo>
                    <a:pt x="0" y="60000"/>
                  </a:lnTo>
                  <a:lnTo>
                    <a:pt x="0" y="120000"/>
                  </a:lnTo>
                </a:path>
              </a:pathLst>
            </a:custGeom>
            <a:noFill/>
            <a:ln w="25400" cap="flat" cmpd="sng">
              <a:solidFill>
                <a:srgbClr val="A8CACD"/>
              </a:solidFill>
              <a:prstDash val="solid"/>
              <a:round/>
              <a:headEnd type="none" w="sm" len="sm"/>
              <a:tailEnd type="none" w="sm" len="sm"/>
            </a:ln>
          </p:spPr>
        </p:sp>
        <p:sp>
          <p:nvSpPr>
            <p:cNvPr id="1057" name="Google Shape;1057;p112"/>
            <p:cNvSpPr/>
            <p:nvPr/>
          </p:nvSpPr>
          <p:spPr>
            <a:xfrm>
              <a:off x="930781" y="2066515"/>
              <a:ext cx="3362700" cy="389100"/>
            </a:xfrm>
            <a:custGeom>
              <a:avLst/>
              <a:gdLst/>
              <a:ahLst/>
              <a:cxnLst/>
              <a:rect l="l" t="t" r="r" b="b"/>
              <a:pathLst>
                <a:path w="120000" h="120000" extrusionOk="0">
                  <a:moveTo>
                    <a:pt x="120000" y="0"/>
                  </a:moveTo>
                  <a:lnTo>
                    <a:pt x="120000" y="60000"/>
                  </a:lnTo>
                  <a:lnTo>
                    <a:pt x="0" y="60000"/>
                  </a:lnTo>
                  <a:lnTo>
                    <a:pt x="0" y="120000"/>
                  </a:lnTo>
                </a:path>
              </a:pathLst>
            </a:custGeom>
            <a:noFill/>
            <a:ln w="25400" cap="flat" cmpd="sng">
              <a:solidFill>
                <a:srgbClr val="A8CACD"/>
              </a:solidFill>
              <a:prstDash val="solid"/>
              <a:round/>
              <a:headEnd type="none" w="sm" len="sm"/>
              <a:tailEnd type="none" w="sm" len="sm"/>
            </a:ln>
          </p:spPr>
        </p:sp>
        <p:sp>
          <p:nvSpPr>
            <p:cNvPr id="1058" name="Google Shape;1058;p112"/>
            <p:cNvSpPr/>
            <p:nvPr/>
          </p:nvSpPr>
          <p:spPr>
            <a:xfrm>
              <a:off x="4247674" y="1299830"/>
              <a:ext cx="91500" cy="389100"/>
            </a:xfrm>
            <a:custGeom>
              <a:avLst/>
              <a:gdLst/>
              <a:ahLst/>
              <a:cxnLst/>
              <a:rect l="l" t="t" r="r" b="b"/>
              <a:pathLst>
                <a:path w="120000" h="120000" extrusionOk="0">
                  <a:moveTo>
                    <a:pt x="60000" y="0"/>
                  </a:moveTo>
                  <a:lnTo>
                    <a:pt x="60000" y="120000"/>
                  </a:lnTo>
                </a:path>
              </a:pathLst>
            </a:custGeom>
            <a:noFill/>
            <a:ln w="25400" cap="flat" cmpd="sng">
              <a:solidFill>
                <a:srgbClr val="A8CACD"/>
              </a:solidFill>
              <a:prstDash val="solid"/>
              <a:round/>
              <a:headEnd type="none" w="sm" len="sm"/>
              <a:tailEnd type="none" w="sm" len="sm"/>
            </a:ln>
          </p:spPr>
        </p:sp>
        <p:sp>
          <p:nvSpPr>
            <p:cNvPr id="1059" name="Google Shape;1059;p112"/>
            <p:cNvSpPr/>
            <p:nvPr/>
          </p:nvSpPr>
          <p:spPr>
            <a:xfrm>
              <a:off x="4247674" y="533154"/>
              <a:ext cx="91500" cy="389100"/>
            </a:xfrm>
            <a:custGeom>
              <a:avLst/>
              <a:gdLst/>
              <a:ahLst/>
              <a:cxnLst/>
              <a:rect l="l" t="t" r="r" b="b"/>
              <a:pathLst>
                <a:path w="120000" h="120000" extrusionOk="0">
                  <a:moveTo>
                    <a:pt x="60000" y="0"/>
                  </a:moveTo>
                  <a:lnTo>
                    <a:pt x="60000" y="120000"/>
                  </a:lnTo>
                </a:path>
              </a:pathLst>
            </a:custGeom>
            <a:noFill/>
            <a:ln w="25400" cap="flat" cmpd="sng">
              <a:solidFill>
                <a:srgbClr val="93B1B3"/>
              </a:solidFill>
              <a:prstDash val="solid"/>
              <a:round/>
              <a:headEnd type="none" w="sm" len="sm"/>
              <a:tailEnd type="none" w="sm" len="sm"/>
            </a:ln>
          </p:spPr>
        </p:sp>
        <p:sp>
          <p:nvSpPr>
            <p:cNvPr id="1060" name="Google Shape;1060;p112"/>
            <p:cNvSpPr/>
            <p:nvPr/>
          </p:nvSpPr>
          <p:spPr>
            <a:xfrm>
              <a:off x="2380836" y="155541"/>
              <a:ext cx="3825000" cy="377700"/>
            </a:xfrm>
            <a:prstGeom prst="rect">
              <a:avLst/>
            </a:prstGeom>
            <a:solidFill>
              <a:schemeClr val="accent1"/>
            </a:solidFill>
            <a:ln w="254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112"/>
            <p:cNvSpPr txBox="1"/>
            <p:nvPr/>
          </p:nvSpPr>
          <p:spPr>
            <a:xfrm>
              <a:off x="2380836" y="155541"/>
              <a:ext cx="3825000" cy="377700"/>
            </a:xfrm>
            <a:prstGeom prst="rect">
              <a:avLst/>
            </a:prstGeom>
            <a:noFill/>
            <a:ln>
              <a:noFill/>
            </a:ln>
          </p:spPr>
          <p:txBody>
            <a:bodyPr spcFirstLastPara="1" wrap="square" lIns="12700" tIns="12700" rIns="12700" bIns="12700"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en-US" sz="2000" b="0" i="0" u="none" strike="noStrike" cap="none">
                  <a:solidFill>
                    <a:srgbClr val="000000"/>
                  </a:solidFill>
                  <a:latin typeface="Arial"/>
                  <a:ea typeface="Arial"/>
                  <a:cs typeface="Arial"/>
                  <a:sym typeface="Arial"/>
                </a:rPr>
                <a:t>Effective Feedback</a:t>
              </a:r>
              <a:endParaRPr/>
            </a:p>
          </p:txBody>
        </p:sp>
        <p:sp>
          <p:nvSpPr>
            <p:cNvPr id="1062" name="Google Shape;1062;p112"/>
            <p:cNvSpPr/>
            <p:nvPr/>
          </p:nvSpPr>
          <p:spPr>
            <a:xfrm>
              <a:off x="750413" y="922217"/>
              <a:ext cx="7086000" cy="377700"/>
            </a:xfrm>
            <a:prstGeom prst="rect">
              <a:avLst/>
            </a:prstGeom>
            <a:solidFill>
              <a:schemeClr val="accent1"/>
            </a:solidFill>
            <a:ln w="254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112"/>
            <p:cNvSpPr txBox="1"/>
            <p:nvPr/>
          </p:nvSpPr>
          <p:spPr>
            <a:xfrm>
              <a:off x="750413" y="922217"/>
              <a:ext cx="7086000" cy="377700"/>
            </a:xfrm>
            <a:prstGeom prst="rect">
              <a:avLst/>
            </a:prstGeom>
            <a:noFill/>
            <a:ln>
              <a:noFill/>
            </a:ln>
          </p:spPr>
          <p:txBody>
            <a:bodyPr spcFirstLastPara="1" wrap="square" lIns="12700" tIns="12700" rIns="12700" bIns="12700"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en-US" sz="2000" b="0" i="0" u="none" strike="noStrike" cap="none">
                  <a:solidFill>
                    <a:srgbClr val="000000"/>
                  </a:solidFill>
                  <a:latin typeface="Arial"/>
                  <a:ea typeface="Arial"/>
                  <a:cs typeface="Arial"/>
                  <a:sym typeface="Arial"/>
                </a:rPr>
                <a:t>Where am I going? How a</a:t>
              </a:r>
              <a:r>
                <a:rPr lang="en-US" sz="2000"/>
                <a:t>m</a:t>
              </a:r>
              <a:r>
                <a:rPr lang="en-US" sz="2000" b="0" i="0" u="none" strike="noStrike" cap="none">
                  <a:solidFill>
                    <a:srgbClr val="000000"/>
                  </a:solidFill>
                  <a:latin typeface="Arial"/>
                  <a:ea typeface="Arial"/>
                  <a:cs typeface="Arial"/>
                  <a:sym typeface="Arial"/>
                </a:rPr>
                <a:t> I going? Where to next?</a:t>
              </a:r>
              <a:endParaRPr/>
            </a:p>
          </p:txBody>
        </p:sp>
        <p:sp>
          <p:nvSpPr>
            <p:cNvPr id="1064" name="Google Shape;1064;p112"/>
            <p:cNvSpPr/>
            <p:nvPr/>
          </p:nvSpPr>
          <p:spPr>
            <a:xfrm>
              <a:off x="2053115" y="1688893"/>
              <a:ext cx="4480500" cy="377700"/>
            </a:xfrm>
            <a:prstGeom prst="rect">
              <a:avLst/>
            </a:prstGeom>
            <a:solidFill>
              <a:schemeClr val="accent1"/>
            </a:solidFill>
            <a:ln w="254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112"/>
            <p:cNvSpPr txBox="1"/>
            <p:nvPr/>
          </p:nvSpPr>
          <p:spPr>
            <a:xfrm>
              <a:off x="2053115" y="1688893"/>
              <a:ext cx="4480500" cy="377700"/>
            </a:xfrm>
            <a:prstGeom prst="rect">
              <a:avLst/>
            </a:prstGeom>
            <a:noFill/>
            <a:ln>
              <a:noFill/>
            </a:ln>
          </p:spPr>
          <p:txBody>
            <a:bodyPr spcFirstLastPara="1" wrap="square" lIns="12700" tIns="12700" rIns="12700" bIns="12700" anchor="ctr" anchorCtr="0">
              <a:noAutofit/>
            </a:bodyPr>
            <a:lstStyle/>
            <a:p>
              <a:pPr marL="0" marR="0" lvl="0" indent="0" algn="ctr" rtl="0">
                <a:lnSpc>
                  <a:spcPct val="90000"/>
                </a:lnSpc>
                <a:spcBef>
                  <a:spcPts val="0"/>
                </a:spcBef>
                <a:spcAft>
                  <a:spcPts val="0"/>
                </a:spcAft>
                <a:buClr>
                  <a:schemeClr val="dk1"/>
                </a:buClr>
                <a:buSzPts val="2000"/>
                <a:buFont typeface="Arial"/>
                <a:buNone/>
              </a:pPr>
              <a:r>
                <a:rPr lang="en-US" sz="2000" b="0" i="0" u="none" strike="noStrike" cap="none">
                  <a:solidFill>
                    <a:schemeClr val="dk1"/>
                  </a:solidFill>
                  <a:latin typeface="Arial"/>
                  <a:ea typeface="Arial"/>
                  <a:cs typeface="Arial"/>
                  <a:sym typeface="Arial"/>
                </a:rPr>
                <a:t>Each question works at four levels</a:t>
              </a:r>
              <a:endParaRPr/>
            </a:p>
          </p:txBody>
        </p:sp>
        <p:sp>
          <p:nvSpPr>
            <p:cNvPr id="1066" name="Google Shape;1066;p112"/>
            <p:cNvSpPr/>
            <p:nvPr/>
          </p:nvSpPr>
          <p:spPr>
            <a:xfrm>
              <a:off x="4441" y="2455578"/>
              <a:ext cx="1852800" cy="2469000"/>
            </a:xfrm>
            <a:prstGeom prst="rect">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112"/>
            <p:cNvSpPr txBox="1"/>
            <p:nvPr/>
          </p:nvSpPr>
          <p:spPr>
            <a:xfrm>
              <a:off x="4441" y="2455578"/>
              <a:ext cx="1852800" cy="2469000"/>
            </a:xfrm>
            <a:prstGeom prst="rect">
              <a:avLst/>
            </a:prstGeom>
            <a:noFill/>
            <a:ln>
              <a:noFill/>
            </a:ln>
          </p:spPr>
          <p:txBody>
            <a:bodyPr spcFirstLastPara="1" wrap="square" lIns="12700" tIns="12700" rIns="12700" bIns="12700" anchor="ctr" anchorCtr="0">
              <a:noAutofit/>
            </a:bodyPr>
            <a:lstStyle/>
            <a:p>
              <a:pPr marL="0" marR="0" lvl="0" indent="0" algn="ctr" rtl="0">
                <a:lnSpc>
                  <a:spcPct val="90000"/>
                </a:lnSpc>
                <a:spcBef>
                  <a:spcPts val="0"/>
                </a:spcBef>
                <a:spcAft>
                  <a:spcPts val="0"/>
                </a:spcAft>
                <a:buClr>
                  <a:schemeClr val="dk1"/>
                </a:buClr>
                <a:buSzPts val="2000"/>
                <a:buFont typeface="Arial"/>
                <a:buNone/>
              </a:pPr>
              <a:r>
                <a:rPr lang="en-US" sz="2000" b="1" i="0" u="none" strike="noStrike" cap="none">
                  <a:solidFill>
                    <a:schemeClr val="dk1"/>
                  </a:solidFill>
                  <a:latin typeface="Arial"/>
                  <a:ea typeface="Arial"/>
                  <a:cs typeface="Arial"/>
                  <a:sym typeface="Arial"/>
                </a:rPr>
                <a:t>Task Level</a:t>
              </a:r>
              <a:endParaRPr/>
            </a:p>
            <a:p>
              <a:pPr marL="0" marR="0" lvl="0" indent="0" algn="ctr" rtl="0">
                <a:lnSpc>
                  <a:spcPct val="90000"/>
                </a:lnSpc>
                <a:spcBef>
                  <a:spcPts val="700"/>
                </a:spcBef>
                <a:spcAft>
                  <a:spcPts val="0"/>
                </a:spcAft>
                <a:buClr>
                  <a:schemeClr val="dk1"/>
                </a:buClr>
                <a:buSzPts val="2000"/>
                <a:buFont typeface="Arial"/>
                <a:buNone/>
              </a:pPr>
              <a:r>
                <a:rPr lang="en-US" sz="2000" b="0" i="0" u="none" strike="noStrike" cap="none">
                  <a:solidFill>
                    <a:schemeClr val="dk1"/>
                  </a:solidFill>
                  <a:latin typeface="Arial"/>
                  <a:ea typeface="Arial"/>
                  <a:cs typeface="Arial"/>
                  <a:sym typeface="Arial"/>
                </a:rPr>
                <a:t>How well are the tasks understood/ performed?</a:t>
              </a:r>
              <a:endParaRPr/>
            </a:p>
          </p:txBody>
        </p:sp>
        <p:sp>
          <p:nvSpPr>
            <p:cNvPr id="1068" name="Google Shape;1068;p112"/>
            <p:cNvSpPr/>
            <p:nvPr/>
          </p:nvSpPr>
          <p:spPr>
            <a:xfrm>
              <a:off x="2246183" y="2455578"/>
              <a:ext cx="1852800" cy="2469000"/>
            </a:xfrm>
            <a:prstGeom prst="rect">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112"/>
            <p:cNvSpPr txBox="1"/>
            <p:nvPr/>
          </p:nvSpPr>
          <p:spPr>
            <a:xfrm>
              <a:off x="2246183" y="2455578"/>
              <a:ext cx="1852800" cy="2469000"/>
            </a:xfrm>
            <a:prstGeom prst="rect">
              <a:avLst/>
            </a:prstGeom>
            <a:noFill/>
            <a:ln>
              <a:noFill/>
            </a:ln>
          </p:spPr>
          <p:txBody>
            <a:bodyPr spcFirstLastPara="1" wrap="square" lIns="12700" tIns="12700" rIns="12700" bIns="12700" anchor="ctr" anchorCtr="0">
              <a:noAutofit/>
            </a:bodyPr>
            <a:lstStyle/>
            <a:p>
              <a:pPr marL="0" marR="0" lvl="0" indent="0" algn="ctr" rtl="0">
                <a:lnSpc>
                  <a:spcPct val="90000"/>
                </a:lnSpc>
                <a:spcBef>
                  <a:spcPts val="0"/>
                </a:spcBef>
                <a:spcAft>
                  <a:spcPts val="0"/>
                </a:spcAft>
                <a:buClr>
                  <a:schemeClr val="dk1"/>
                </a:buClr>
                <a:buSzPts val="2000"/>
                <a:buFont typeface="Arial"/>
                <a:buNone/>
              </a:pPr>
              <a:r>
                <a:rPr lang="en-US" sz="2000" b="1" i="0" u="none" strike="noStrike" cap="none">
                  <a:solidFill>
                    <a:schemeClr val="dk1"/>
                  </a:solidFill>
                  <a:latin typeface="Arial"/>
                  <a:ea typeface="Arial"/>
                  <a:cs typeface="Arial"/>
                  <a:sym typeface="Arial"/>
                </a:rPr>
                <a:t>Process Level</a:t>
              </a:r>
              <a:endParaRPr/>
            </a:p>
            <a:p>
              <a:pPr marL="0" marR="0" lvl="0" indent="0" algn="ctr" rtl="0">
                <a:lnSpc>
                  <a:spcPct val="90000"/>
                </a:lnSpc>
                <a:spcBef>
                  <a:spcPts val="700"/>
                </a:spcBef>
                <a:spcAft>
                  <a:spcPts val="0"/>
                </a:spcAft>
                <a:buClr>
                  <a:schemeClr val="dk1"/>
                </a:buClr>
                <a:buSzPts val="2000"/>
                <a:buFont typeface="Arial"/>
                <a:buNone/>
              </a:pPr>
              <a:r>
                <a:rPr lang="en-US" sz="2000" b="0" i="0" u="none" strike="noStrike" cap="none">
                  <a:solidFill>
                    <a:schemeClr val="dk1"/>
                  </a:solidFill>
                  <a:latin typeface="Arial"/>
                  <a:ea typeface="Arial"/>
                  <a:cs typeface="Arial"/>
                  <a:sym typeface="Arial"/>
                </a:rPr>
                <a:t>The main process needed to understand/ perform tasks</a:t>
              </a:r>
              <a:endParaRPr/>
            </a:p>
          </p:txBody>
        </p:sp>
        <p:sp>
          <p:nvSpPr>
            <p:cNvPr id="1070" name="Google Shape;1070;p112"/>
            <p:cNvSpPr/>
            <p:nvPr/>
          </p:nvSpPr>
          <p:spPr>
            <a:xfrm>
              <a:off x="4487927" y="2455582"/>
              <a:ext cx="2071800" cy="2469000"/>
            </a:xfrm>
            <a:prstGeom prst="rect">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112"/>
            <p:cNvSpPr txBox="1"/>
            <p:nvPr/>
          </p:nvSpPr>
          <p:spPr>
            <a:xfrm>
              <a:off x="4475670" y="2393089"/>
              <a:ext cx="2071800" cy="2469000"/>
            </a:xfrm>
            <a:prstGeom prst="rect">
              <a:avLst/>
            </a:prstGeom>
            <a:noFill/>
            <a:ln>
              <a:noFill/>
            </a:ln>
          </p:spPr>
          <p:txBody>
            <a:bodyPr spcFirstLastPara="1" wrap="square" lIns="12700" tIns="12700" rIns="12700" bIns="12700" anchor="ctr" anchorCtr="0">
              <a:noAutofit/>
            </a:bodyPr>
            <a:lstStyle/>
            <a:p>
              <a:pPr marL="0" marR="0" lvl="0" indent="0" algn="ctr" rtl="0">
                <a:lnSpc>
                  <a:spcPct val="90000"/>
                </a:lnSpc>
                <a:spcBef>
                  <a:spcPts val="0"/>
                </a:spcBef>
                <a:spcAft>
                  <a:spcPts val="0"/>
                </a:spcAft>
                <a:buClr>
                  <a:schemeClr val="dk1"/>
                </a:buClr>
                <a:buSzPts val="2000"/>
                <a:buFont typeface="Arial"/>
                <a:buNone/>
              </a:pPr>
              <a:r>
                <a:rPr lang="en-US" sz="2000" b="1" i="0" u="none" strike="noStrike" cap="none">
                  <a:solidFill>
                    <a:schemeClr val="dk1"/>
                  </a:solidFill>
                  <a:latin typeface="Arial"/>
                  <a:ea typeface="Arial"/>
                  <a:cs typeface="Arial"/>
                  <a:sym typeface="Arial"/>
                </a:rPr>
                <a:t>Self-Regulation Level</a:t>
              </a:r>
              <a:endParaRPr/>
            </a:p>
            <a:p>
              <a:pPr marL="0" marR="0" lvl="0" indent="0" algn="ctr" rtl="0">
                <a:lnSpc>
                  <a:spcPct val="90000"/>
                </a:lnSpc>
                <a:spcBef>
                  <a:spcPts val="700"/>
                </a:spcBef>
                <a:spcAft>
                  <a:spcPts val="0"/>
                </a:spcAft>
                <a:buClr>
                  <a:schemeClr val="dk1"/>
                </a:buClr>
                <a:buSzPts val="2000"/>
                <a:buFont typeface="Arial"/>
                <a:buNone/>
              </a:pPr>
              <a:r>
                <a:rPr lang="en-US" sz="2000" b="0" i="0" u="none" strike="noStrike" cap="none">
                  <a:solidFill>
                    <a:schemeClr val="dk1"/>
                  </a:solidFill>
                  <a:latin typeface="Arial"/>
                  <a:ea typeface="Arial"/>
                  <a:cs typeface="Arial"/>
                  <a:sym typeface="Arial"/>
                </a:rPr>
                <a:t>Self-monitoring directing, and regulating of actions</a:t>
              </a:r>
              <a:endParaRPr/>
            </a:p>
          </p:txBody>
        </p:sp>
        <p:sp>
          <p:nvSpPr>
            <p:cNvPr id="1072" name="Google Shape;1072;p112"/>
            <p:cNvSpPr/>
            <p:nvPr/>
          </p:nvSpPr>
          <p:spPr>
            <a:xfrm>
              <a:off x="6729667" y="2455578"/>
              <a:ext cx="1852800" cy="2469000"/>
            </a:xfrm>
            <a:prstGeom prst="rect">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112"/>
            <p:cNvSpPr txBox="1"/>
            <p:nvPr/>
          </p:nvSpPr>
          <p:spPr>
            <a:xfrm>
              <a:off x="6729667" y="2455578"/>
              <a:ext cx="1852800" cy="2469000"/>
            </a:xfrm>
            <a:prstGeom prst="rect">
              <a:avLst/>
            </a:prstGeom>
            <a:noFill/>
            <a:ln>
              <a:noFill/>
            </a:ln>
          </p:spPr>
          <p:txBody>
            <a:bodyPr spcFirstLastPara="1" wrap="square" lIns="12700" tIns="12700" rIns="12700" bIns="12700" anchor="ctr" anchorCtr="0">
              <a:noAutofit/>
            </a:bodyPr>
            <a:lstStyle/>
            <a:p>
              <a:pPr marL="0" marR="0" lvl="0" indent="0" algn="ctr" rtl="0">
                <a:lnSpc>
                  <a:spcPct val="90000"/>
                </a:lnSpc>
                <a:spcBef>
                  <a:spcPts val="0"/>
                </a:spcBef>
                <a:spcAft>
                  <a:spcPts val="0"/>
                </a:spcAft>
                <a:buClr>
                  <a:schemeClr val="dk1"/>
                </a:buClr>
                <a:buSzPts val="2000"/>
                <a:buFont typeface="Arial"/>
                <a:buNone/>
              </a:pPr>
              <a:r>
                <a:rPr lang="en-US" sz="2000" b="1" i="0" u="none" strike="noStrike" cap="none" dirty="0">
                  <a:solidFill>
                    <a:schemeClr val="dk1"/>
                  </a:solidFill>
                  <a:latin typeface="Arial"/>
                  <a:ea typeface="Arial"/>
                  <a:cs typeface="Arial"/>
                  <a:sym typeface="Arial"/>
                </a:rPr>
                <a:t>Self Level</a:t>
              </a:r>
              <a:endParaRPr dirty="0"/>
            </a:p>
            <a:p>
              <a:pPr marL="0" marR="0" lvl="0" indent="0" algn="ctr" rtl="0">
                <a:lnSpc>
                  <a:spcPct val="90000"/>
                </a:lnSpc>
                <a:spcBef>
                  <a:spcPts val="700"/>
                </a:spcBef>
                <a:spcAft>
                  <a:spcPts val="0"/>
                </a:spcAft>
                <a:buClr>
                  <a:schemeClr val="dk1"/>
                </a:buClr>
                <a:buSzPts val="2000"/>
                <a:buFont typeface="Arial"/>
                <a:buNone/>
              </a:pPr>
              <a:r>
                <a:rPr lang="en-US" sz="2000" b="0" i="0" u="none" strike="noStrike" cap="none" dirty="0">
                  <a:solidFill>
                    <a:schemeClr val="dk1"/>
                  </a:solidFill>
                  <a:latin typeface="Arial"/>
                  <a:ea typeface="Arial"/>
                  <a:cs typeface="Arial"/>
                  <a:sym typeface="Arial"/>
                </a:rPr>
                <a:t>Personal evaluations and effect (usually positive) about the learner</a:t>
              </a:r>
              <a:endParaRPr dirty="0"/>
            </a:p>
          </p:txBody>
        </p:sp>
      </p:grpSp>
      <p:sp>
        <p:nvSpPr>
          <p:cNvPr id="1074" name="Google Shape;1074;p112"/>
          <p:cNvSpPr txBox="1"/>
          <p:nvPr/>
        </p:nvSpPr>
        <p:spPr>
          <a:xfrm>
            <a:off x="285000" y="6154325"/>
            <a:ext cx="2001000" cy="689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Source: Hattie &amp;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Timperly (2007).</a:t>
            </a:r>
            <a:endParaRPr/>
          </a:p>
        </p:txBody>
      </p:sp>
      <p:grpSp>
        <p:nvGrpSpPr>
          <p:cNvPr id="1075" name="Google Shape;1075;p112" title="progress toward mastery"/>
          <p:cNvGrpSpPr/>
          <p:nvPr/>
        </p:nvGrpSpPr>
        <p:grpSpPr>
          <a:xfrm>
            <a:off x="2158775" y="6076834"/>
            <a:ext cx="4826451" cy="689400"/>
            <a:chOff x="1414" y="116430"/>
            <a:chExt cx="4826451" cy="689400"/>
          </a:xfrm>
        </p:grpSpPr>
        <p:sp>
          <p:nvSpPr>
            <p:cNvPr id="1076" name="Google Shape;1076;p112"/>
            <p:cNvSpPr/>
            <p:nvPr/>
          </p:nvSpPr>
          <p:spPr>
            <a:xfrm>
              <a:off x="1414" y="116430"/>
              <a:ext cx="1723800" cy="689400"/>
            </a:xfrm>
            <a:prstGeom prst="chevron">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112"/>
            <p:cNvSpPr txBox="1"/>
            <p:nvPr/>
          </p:nvSpPr>
          <p:spPr>
            <a:xfrm>
              <a:off x="346153" y="116430"/>
              <a:ext cx="1034100" cy="689400"/>
            </a:xfrm>
            <a:prstGeom prst="rect">
              <a:avLst/>
            </a:prstGeom>
            <a:noFill/>
            <a:ln>
              <a:noFill/>
            </a:ln>
          </p:spPr>
          <p:txBody>
            <a:bodyPr spcFirstLastPara="1" wrap="square" lIns="44000" tIns="14650" rIns="14650" bIns="14650" anchor="ctr" anchorCtr="0">
              <a:noAutofit/>
            </a:bodyPr>
            <a:lstStyle/>
            <a:p>
              <a:pPr marL="0" marR="0" lvl="0" indent="0" algn="ctr" rtl="0">
                <a:lnSpc>
                  <a:spcPct val="90000"/>
                </a:lnSpc>
                <a:spcBef>
                  <a:spcPts val="0"/>
                </a:spcBef>
                <a:spcAft>
                  <a:spcPts val="0"/>
                </a:spcAft>
                <a:buClr>
                  <a:srgbClr val="000000"/>
                </a:buClr>
                <a:buSzPts val="1100"/>
                <a:buFont typeface="Arial"/>
                <a:buNone/>
              </a:pPr>
              <a:r>
                <a:rPr lang="en-US" sz="1100" b="0" i="0" u="none" strike="noStrike" cap="none">
                  <a:solidFill>
                    <a:srgbClr val="000000"/>
                  </a:solidFill>
                  <a:latin typeface="Arial"/>
                  <a:ea typeface="Arial"/>
                  <a:cs typeface="Arial"/>
                  <a:sym typeface="Arial"/>
                </a:rPr>
                <a:t>Clear Learning Intentions</a:t>
              </a:r>
              <a:endParaRPr/>
            </a:p>
          </p:txBody>
        </p:sp>
        <p:sp>
          <p:nvSpPr>
            <p:cNvPr id="1078" name="Google Shape;1078;p112"/>
            <p:cNvSpPr/>
            <p:nvPr/>
          </p:nvSpPr>
          <p:spPr>
            <a:xfrm>
              <a:off x="1552740" y="116430"/>
              <a:ext cx="1723800" cy="689400"/>
            </a:xfrm>
            <a:prstGeom prst="chevron">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112"/>
            <p:cNvSpPr txBox="1"/>
            <p:nvPr/>
          </p:nvSpPr>
          <p:spPr>
            <a:xfrm>
              <a:off x="1897479" y="116430"/>
              <a:ext cx="1034100" cy="689400"/>
            </a:xfrm>
            <a:prstGeom prst="rect">
              <a:avLst/>
            </a:prstGeom>
            <a:noFill/>
            <a:ln>
              <a:noFill/>
            </a:ln>
          </p:spPr>
          <p:txBody>
            <a:bodyPr spcFirstLastPara="1" wrap="square" lIns="44000" tIns="14650" rIns="14650" bIns="14650" anchor="ctr" anchorCtr="0">
              <a:noAutofit/>
            </a:bodyPr>
            <a:lstStyle/>
            <a:p>
              <a:pPr marL="0" marR="0" lvl="0" indent="0" algn="ctr" rtl="0">
                <a:lnSpc>
                  <a:spcPct val="90000"/>
                </a:lnSpc>
                <a:spcBef>
                  <a:spcPts val="0"/>
                </a:spcBef>
                <a:spcAft>
                  <a:spcPts val="0"/>
                </a:spcAft>
                <a:buClr>
                  <a:srgbClr val="000000"/>
                </a:buClr>
                <a:buSzPts val="1100"/>
                <a:buFont typeface="Arial"/>
                <a:buNone/>
              </a:pPr>
              <a:r>
                <a:rPr lang="en-US" sz="1100" b="0" i="0" u="none" strike="noStrike" cap="none">
                  <a:solidFill>
                    <a:srgbClr val="000000"/>
                  </a:solidFill>
                  <a:latin typeface="Arial"/>
                  <a:ea typeface="Arial"/>
                  <a:cs typeface="Arial"/>
                  <a:sym typeface="Arial"/>
                </a:rPr>
                <a:t>Rich Mathematical Tasks</a:t>
              </a:r>
              <a:endParaRPr/>
            </a:p>
          </p:txBody>
        </p:sp>
        <p:sp>
          <p:nvSpPr>
            <p:cNvPr id="1080" name="Google Shape;1080;p112"/>
            <p:cNvSpPr/>
            <p:nvPr/>
          </p:nvSpPr>
          <p:spPr>
            <a:xfrm>
              <a:off x="3104065" y="116430"/>
              <a:ext cx="1723800" cy="689400"/>
            </a:xfrm>
            <a:prstGeom prst="chevron">
              <a:avLst>
                <a:gd name="adj" fmla="val 50000"/>
              </a:avLst>
            </a:prstGeom>
            <a:solidFill>
              <a:schemeClr val="accent1"/>
            </a:solidFill>
            <a:ln w="76200" cap="flat" cmpd="sng">
              <a:solidFill>
                <a:srgbClr val="0070C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112"/>
            <p:cNvSpPr txBox="1"/>
            <p:nvPr/>
          </p:nvSpPr>
          <p:spPr>
            <a:xfrm>
              <a:off x="3448804" y="116430"/>
              <a:ext cx="1034100" cy="689400"/>
            </a:xfrm>
            <a:prstGeom prst="rect">
              <a:avLst/>
            </a:prstGeom>
            <a:noFill/>
            <a:ln>
              <a:noFill/>
            </a:ln>
          </p:spPr>
          <p:txBody>
            <a:bodyPr spcFirstLastPara="1" wrap="square" lIns="44000" tIns="14650" rIns="14650" bIns="14650" anchor="ctr" anchorCtr="0">
              <a:noAutofit/>
            </a:bodyPr>
            <a:lstStyle/>
            <a:p>
              <a:pPr marL="0" marR="0" lvl="0" indent="0" algn="ctr" rtl="0">
                <a:lnSpc>
                  <a:spcPct val="90000"/>
                </a:lnSpc>
                <a:spcBef>
                  <a:spcPts val="0"/>
                </a:spcBef>
                <a:spcAft>
                  <a:spcPts val="0"/>
                </a:spcAft>
                <a:buClr>
                  <a:srgbClr val="000000"/>
                </a:buClr>
                <a:buSzPts val="1100"/>
                <a:buFont typeface="Arial"/>
                <a:buNone/>
              </a:pPr>
              <a:r>
                <a:rPr lang="en-US" sz="1100" b="0" i="0" u="none" strike="noStrike" cap="none">
                  <a:solidFill>
                    <a:srgbClr val="000000"/>
                  </a:solidFill>
                  <a:latin typeface="Arial"/>
                  <a:ea typeface="Arial"/>
                  <a:cs typeface="Arial"/>
                  <a:sym typeface="Arial"/>
                </a:rPr>
                <a:t>Progress Toward Mastery</a:t>
              </a:r>
              <a:endParaRPr/>
            </a:p>
          </p:txBody>
        </p:sp>
      </p:grpSp>
      <p:sp>
        <p:nvSpPr>
          <p:cNvPr id="1082" name="Google Shape;1082;p112"/>
          <p:cNvSpPr txBox="1"/>
          <p:nvPr/>
        </p:nvSpPr>
        <p:spPr>
          <a:xfrm rot="1643356">
            <a:off x="5908861" y="1271364"/>
            <a:ext cx="2900659" cy="1143063"/>
          </a:xfrm>
          <a:prstGeom prst="rect">
            <a:avLst/>
          </a:prstGeom>
          <a:solidFill>
            <a:srgbClr val="FFFF00"/>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000" b="1">
                <a:highlight>
                  <a:srgbClr val="FFFF00"/>
                </a:highlight>
                <a:latin typeface="Verdana"/>
                <a:ea typeface="Verdana"/>
                <a:cs typeface="Verdana"/>
                <a:sym typeface="Verdana"/>
              </a:rPr>
              <a:t>Visible Learning Book</a:t>
            </a:r>
            <a:endParaRPr sz="2000" b="1">
              <a:highlight>
                <a:srgbClr val="FFFF00"/>
              </a:highlight>
              <a:latin typeface="Verdana"/>
              <a:ea typeface="Verdana"/>
              <a:cs typeface="Verdana"/>
              <a:sym typeface="Verdana"/>
            </a:endParaRPr>
          </a:p>
          <a:p>
            <a:pPr marL="0" lvl="0" indent="0" algn="ctr" rtl="0">
              <a:spcBef>
                <a:spcPts val="0"/>
              </a:spcBef>
              <a:spcAft>
                <a:spcPts val="0"/>
              </a:spcAft>
              <a:buNone/>
            </a:pPr>
            <a:r>
              <a:rPr lang="en-US" sz="2000" b="1">
                <a:highlight>
                  <a:srgbClr val="FFFF00"/>
                </a:highlight>
                <a:latin typeface="Verdana"/>
                <a:ea typeface="Verdana"/>
                <a:cs typeface="Verdana"/>
                <a:sym typeface="Verdana"/>
              </a:rPr>
              <a:t>Page 210</a:t>
            </a:r>
            <a:endParaRPr sz="2000" b="1">
              <a:highlight>
                <a:srgbClr val="FFFF00"/>
              </a:highlight>
              <a:latin typeface="Verdana"/>
              <a:ea typeface="Verdana"/>
              <a:cs typeface="Verdana"/>
              <a:sym typeface="Verdan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82"/>
                                        </p:tgtEl>
                                        <p:attrNameLst>
                                          <p:attrName>style.visibility</p:attrName>
                                        </p:attrNameLst>
                                      </p:cBhvr>
                                      <p:to>
                                        <p:strVal val="visible"/>
                                      </p:to>
                                    </p:set>
                                    <p:animEffect transition="in" filter="fade">
                                      <p:cBhvr>
                                        <p:cTn id="7" dur="1000"/>
                                        <p:tgtEl>
                                          <p:spTgt spid="10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1095"/>
        <p:cNvGrpSpPr/>
        <p:nvPr/>
      </p:nvGrpSpPr>
      <p:grpSpPr>
        <a:xfrm>
          <a:off x="0" y="0"/>
          <a:ext cx="0" cy="0"/>
          <a:chOff x="0" y="0"/>
          <a:chExt cx="0" cy="0"/>
        </a:xfrm>
      </p:grpSpPr>
      <p:sp>
        <p:nvSpPr>
          <p:cNvPr id="1096" name="Google Shape;1096;p114"/>
          <p:cNvSpPr txBox="1">
            <a:spLocks noGrp="1"/>
          </p:cNvSpPr>
          <p:nvPr>
            <p:ph type="title"/>
          </p:nvPr>
        </p:nvSpPr>
        <p:spPr>
          <a:xfrm>
            <a:off x="208547" y="677863"/>
            <a:ext cx="8229600" cy="11430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US" b="1" dirty="0">
                <a:latin typeface="Verdana"/>
                <a:ea typeface="Verdana"/>
                <a:cs typeface="Verdana"/>
                <a:sym typeface="Verdana"/>
              </a:rPr>
              <a:t>Graffiti Reflection</a:t>
            </a:r>
            <a:endParaRPr b="1" dirty="0">
              <a:latin typeface="Verdana"/>
              <a:ea typeface="Verdana"/>
              <a:cs typeface="Verdana"/>
              <a:sym typeface="Verdana"/>
            </a:endParaRPr>
          </a:p>
        </p:txBody>
      </p:sp>
      <p:sp>
        <p:nvSpPr>
          <p:cNvPr id="1098" name="Google Shape;1098;p114"/>
          <p:cNvSpPr txBox="1">
            <a:spLocks noGrp="1"/>
          </p:cNvSpPr>
          <p:nvPr>
            <p:ph type="sldNum" idx="12"/>
          </p:nvPr>
        </p:nvSpPr>
        <p:spPr>
          <a:xfrm>
            <a:off x="6858000" y="6477000"/>
            <a:ext cx="2133600" cy="4764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350"/>
              <a:buFont typeface="Arial"/>
              <a:buNone/>
            </a:pPr>
            <a:fld id="{00000000-1234-1234-1234-123412341234}" type="slidenum">
              <a:rPr lang="en-US" sz="1400" b="0" i="0" u="none" strike="noStrike" cap="none">
                <a:solidFill>
                  <a:schemeClr val="dk1"/>
                </a:solidFill>
                <a:latin typeface="Arial"/>
                <a:ea typeface="Arial"/>
                <a:cs typeface="Arial"/>
                <a:sym typeface="Arial"/>
              </a:rPr>
              <a:t>74</a:t>
            </a:fld>
            <a:endParaRPr sz="1400" b="0" i="0" u="none" strike="noStrike" cap="none">
              <a:solidFill>
                <a:schemeClr val="dk1"/>
              </a:solidFill>
              <a:latin typeface="Arial"/>
              <a:ea typeface="Arial"/>
              <a:cs typeface="Arial"/>
              <a:sym typeface="Arial"/>
            </a:endParaRPr>
          </a:p>
        </p:txBody>
      </p:sp>
      <p:sp>
        <p:nvSpPr>
          <p:cNvPr id="1099" name="Google Shape;1099;p114"/>
          <p:cNvSpPr txBox="1"/>
          <p:nvPr/>
        </p:nvSpPr>
        <p:spPr>
          <a:xfrm>
            <a:off x="208547" y="1662775"/>
            <a:ext cx="8229600" cy="417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dirty="0">
                <a:latin typeface="Verdana"/>
                <a:ea typeface="Verdana"/>
                <a:cs typeface="Verdana"/>
                <a:sym typeface="Verdana"/>
              </a:rPr>
              <a:t>Based on Module IV, graffiti a thought about one of the following:</a:t>
            </a:r>
            <a:endParaRPr sz="2400" dirty="0">
              <a:latin typeface="Verdana"/>
              <a:ea typeface="Verdana"/>
              <a:cs typeface="Verdana"/>
              <a:sym typeface="Verdana"/>
            </a:endParaRPr>
          </a:p>
          <a:p>
            <a:pPr marL="0" lvl="0" indent="0" algn="l" rtl="0">
              <a:spcBef>
                <a:spcPts val="0"/>
              </a:spcBef>
              <a:spcAft>
                <a:spcPts val="0"/>
              </a:spcAft>
              <a:buNone/>
            </a:pPr>
            <a:endParaRPr sz="2400" dirty="0">
              <a:latin typeface="Verdana"/>
              <a:ea typeface="Verdana"/>
              <a:cs typeface="Verdana"/>
              <a:sym typeface="Verdana"/>
            </a:endParaRPr>
          </a:p>
          <a:p>
            <a:pPr marL="457200" marR="0" lvl="0" indent="-355600" algn="l" rtl="0">
              <a:lnSpc>
                <a:spcPct val="115000"/>
              </a:lnSpc>
              <a:spcBef>
                <a:spcPts val="0"/>
              </a:spcBef>
              <a:spcAft>
                <a:spcPts val="0"/>
              </a:spcAft>
              <a:buSzPts val="2000"/>
              <a:buFont typeface="Verdana"/>
              <a:buChar char="●"/>
            </a:pPr>
            <a:r>
              <a:rPr lang="en-US" sz="2400" dirty="0">
                <a:solidFill>
                  <a:schemeClr val="dk1"/>
                </a:solidFill>
                <a:latin typeface="Verdana"/>
                <a:ea typeface="Verdana"/>
                <a:cs typeface="Verdana"/>
                <a:sym typeface="Verdana"/>
              </a:rPr>
              <a:t>Rubric</a:t>
            </a:r>
            <a:endParaRPr sz="2400" dirty="0">
              <a:solidFill>
                <a:schemeClr val="dk1"/>
              </a:solidFill>
              <a:latin typeface="Verdana"/>
              <a:ea typeface="Verdana"/>
              <a:cs typeface="Verdana"/>
              <a:sym typeface="Verdana"/>
            </a:endParaRPr>
          </a:p>
          <a:p>
            <a:pPr marL="457200" marR="0" lvl="0" indent="0" algn="l" rtl="0">
              <a:lnSpc>
                <a:spcPct val="115000"/>
              </a:lnSpc>
              <a:spcBef>
                <a:spcPts val="0"/>
              </a:spcBef>
              <a:spcAft>
                <a:spcPts val="0"/>
              </a:spcAft>
              <a:buNone/>
            </a:pPr>
            <a:endParaRPr sz="2400" dirty="0">
              <a:solidFill>
                <a:schemeClr val="dk1"/>
              </a:solidFill>
              <a:latin typeface="Verdana"/>
              <a:ea typeface="Verdana"/>
              <a:cs typeface="Verdana"/>
              <a:sym typeface="Verdana"/>
            </a:endParaRPr>
          </a:p>
          <a:p>
            <a:pPr marL="457200" marR="0" lvl="0" indent="-355600" algn="l" rtl="0">
              <a:lnSpc>
                <a:spcPct val="115000"/>
              </a:lnSpc>
              <a:spcBef>
                <a:spcPts val="0"/>
              </a:spcBef>
              <a:spcAft>
                <a:spcPts val="0"/>
              </a:spcAft>
              <a:buSzPts val="2000"/>
              <a:buFont typeface="Verdana"/>
              <a:buChar char="●"/>
            </a:pPr>
            <a:r>
              <a:rPr lang="en-US" sz="2400" dirty="0">
                <a:solidFill>
                  <a:schemeClr val="dk1"/>
                </a:solidFill>
                <a:latin typeface="Verdana"/>
                <a:ea typeface="Verdana"/>
                <a:cs typeface="Verdana"/>
                <a:sym typeface="Verdana"/>
              </a:rPr>
              <a:t>Calibration Protocol</a:t>
            </a:r>
            <a:endParaRPr sz="2400" dirty="0">
              <a:solidFill>
                <a:schemeClr val="dk1"/>
              </a:solidFill>
              <a:latin typeface="Verdana"/>
              <a:ea typeface="Verdana"/>
              <a:cs typeface="Verdana"/>
              <a:sym typeface="Verdana"/>
            </a:endParaRPr>
          </a:p>
          <a:p>
            <a:pPr marL="457200" marR="0" lvl="0" indent="0" algn="l" rtl="0">
              <a:lnSpc>
                <a:spcPct val="115000"/>
              </a:lnSpc>
              <a:spcBef>
                <a:spcPts val="0"/>
              </a:spcBef>
              <a:spcAft>
                <a:spcPts val="0"/>
              </a:spcAft>
              <a:buNone/>
            </a:pPr>
            <a:endParaRPr sz="2400" dirty="0">
              <a:solidFill>
                <a:schemeClr val="dk1"/>
              </a:solidFill>
              <a:latin typeface="Verdana"/>
              <a:ea typeface="Verdana"/>
              <a:cs typeface="Verdana"/>
              <a:sym typeface="Verdana"/>
            </a:endParaRPr>
          </a:p>
          <a:p>
            <a:pPr marL="457200" marR="0" lvl="0" indent="-355600" algn="l" rtl="0">
              <a:lnSpc>
                <a:spcPct val="115000"/>
              </a:lnSpc>
              <a:spcBef>
                <a:spcPts val="0"/>
              </a:spcBef>
              <a:spcAft>
                <a:spcPts val="0"/>
              </a:spcAft>
              <a:buSzPts val="2000"/>
              <a:buFont typeface="Verdana"/>
              <a:buChar char="●"/>
            </a:pPr>
            <a:r>
              <a:rPr lang="en-US" sz="2400" dirty="0">
                <a:solidFill>
                  <a:schemeClr val="dk1"/>
                </a:solidFill>
                <a:latin typeface="Verdana"/>
                <a:ea typeface="Verdana"/>
                <a:cs typeface="Verdana"/>
                <a:sym typeface="Verdana"/>
              </a:rPr>
              <a:t>Feedback</a:t>
            </a:r>
            <a:endParaRPr sz="2400" dirty="0">
              <a:solidFill>
                <a:schemeClr val="dk1"/>
              </a:solidFill>
              <a:latin typeface="Verdana"/>
              <a:ea typeface="Verdana"/>
              <a:cs typeface="Verdana"/>
              <a:sym typeface="Verdana"/>
            </a:endParaRPr>
          </a:p>
          <a:p>
            <a:pPr marL="457200" lvl="0" indent="0" algn="l" rtl="0">
              <a:spcBef>
                <a:spcPts val="0"/>
              </a:spcBef>
              <a:spcAft>
                <a:spcPts val="0"/>
              </a:spcAft>
              <a:buNone/>
            </a:pPr>
            <a:endParaRPr sz="2000" dirty="0">
              <a:latin typeface="Verdana"/>
              <a:ea typeface="Verdana"/>
              <a:cs typeface="Verdana"/>
              <a:sym typeface="Verdana"/>
            </a:endParaRPr>
          </a:p>
        </p:txBody>
      </p:sp>
      <p:pic>
        <p:nvPicPr>
          <p:cNvPr id="2" name="Picture 1" title="math graffiti wall"/>
          <p:cNvPicPr>
            <a:picLocks noChangeAspect="1"/>
          </p:cNvPicPr>
          <p:nvPr/>
        </p:nvPicPr>
        <p:blipFill>
          <a:blip r:embed="rId3"/>
          <a:stretch>
            <a:fillRect/>
          </a:stretch>
        </p:blipFill>
        <p:spPr>
          <a:xfrm>
            <a:off x="3710354" y="4198926"/>
            <a:ext cx="4727793" cy="1782261"/>
          </a:xfrm>
          <a:prstGeom prst="rect">
            <a:avLst/>
          </a:prstGeom>
        </p:spPr>
      </p:pic>
      <p:sp>
        <p:nvSpPr>
          <p:cNvPr id="3" name="Text Placeholder 2"/>
          <p:cNvSpPr>
            <a:spLocks noGrp="1"/>
          </p:cNvSpPr>
          <p:nvPr>
            <p:ph type="body" idx="1"/>
          </p:nvPr>
        </p:nvSpPr>
        <p:spPr/>
        <p:txBody>
          <a:bodyPr/>
          <a:lstStyle/>
          <a:p>
            <a:endParaRPr lang="en-US"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312606"/>
            <a:ext cx="9144000" cy="3200399"/>
          </a:xfrm>
          <a:solidFill>
            <a:schemeClr val="accent5"/>
          </a:solidFill>
        </p:spPr>
        <p:txBody>
          <a:bodyPr/>
          <a:lstStyle/>
          <a:p>
            <a:pPr algn="ctr">
              <a:buClr>
                <a:schemeClr val="dk1"/>
              </a:buClr>
              <a:buSzPct val="25000"/>
            </a:pPr>
            <a:r>
              <a:rPr lang="en-US" b="1" i="1" dirty="0" smtClean="0"/>
              <a:t/>
            </a:r>
            <a:br>
              <a:rPr lang="en-US" b="1" i="1" dirty="0" smtClean="0"/>
            </a:br>
            <a:r>
              <a:rPr lang="en-US" b="1" i="1" dirty="0" smtClean="0"/>
              <a:t/>
            </a:r>
            <a:br>
              <a:rPr lang="en-US" b="1" i="1" dirty="0" smtClean="0"/>
            </a:br>
            <a:r>
              <a:rPr lang="en-US" b="1" dirty="0" smtClean="0">
                <a:solidFill>
                  <a:schemeClr val="dk1"/>
                </a:solidFill>
                <a:latin typeface="Verdana" panose="020B0604030504040204" pitchFamily="34" charset="0"/>
                <a:ea typeface="Verdana" panose="020B0604030504040204" pitchFamily="34" charset="0"/>
                <a:cs typeface="Verdana" panose="020B0604030504040204" pitchFamily="34" charset="0"/>
              </a:rPr>
              <a:t>Session </a:t>
            </a:r>
            <a:r>
              <a:rPr lang="en-US" b="1" dirty="0">
                <a:solidFill>
                  <a:schemeClr val="dk1"/>
                </a:solidFill>
                <a:latin typeface="Verdana" panose="020B0604030504040204" pitchFamily="34" charset="0"/>
                <a:ea typeface="Verdana" panose="020B0604030504040204" pitchFamily="34" charset="0"/>
                <a:cs typeface="Verdana" panose="020B0604030504040204" pitchFamily="34" charset="0"/>
              </a:rPr>
              <a:t>Closure and Reflection</a:t>
            </a:r>
            <a:r>
              <a:rPr lang="en-US" b="1" dirty="0">
                <a:solidFill>
                  <a:schemeClr val="dk1"/>
                </a:solidFill>
              </a:rPr>
              <a:t/>
            </a:r>
            <a:br>
              <a:rPr lang="en-US" b="1" dirty="0">
                <a:solidFill>
                  <a:schemeClr val="dk1"/>
                </a:solidFill>
              </a:rPr>
            </a:br>
            <a:r>
              <a:rPr lang="en-US" b="1" dirty="0">
                <a:solidFill>
                  <a:schemeClr val="dk1"/>
                </a:solidFill>
              </a:rPr>
              <a:t/>
            </a:r>
            <a:br>
              <a:rPr lang="en-US" b="1" dirty="0">
                <a:solidFill>
                  <a:schemeClr val="dk1"/>
                </a:solidFill>
              </a:rPr>
            </a:br>
            <a:r>
              <a:rPr lang="en-US" b="1" dirty="0">
                <a:solidFill>
                  <a:schemeClr val="dk1"/>
                </a:solidFill>
                <a:latin typeface="+mj-lt"/>
              </a:rPr>
              <a:t/>
            </a:r>
            <a:br>
              <a:rPr lang="en-US" b="1" dirty="0">
                <a:solidFill>
                  <a:schemeClr val="dk1"/>
                </a:solidFill>
                <a:latin typeface="+mj-lt"/>
              </a:rPr>
            </a:br>
            <a:endParaRPr lang="en-US" dirty="0">
              <a:latin typeface="+mj-lt"/>
            </a:endParaRPr>
          </a:p>
        </p:txBody>
      </p:sp>
    </p:spTree>
    <p:extLst>
      <p:ext uri="{BB962C8B-B14F-4D97-AF65-F5344CB8AC3E}">
        <p14:creationId xmlns:p14="http://schemas.microsoft.com/office/powerpoint/2010/main" val="67815078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1113"/>
        <p:cNvGrpSpPr/>
        <p:nvPr/>
      </p:nvGrpSpPr>
      <p:grpSpPr>
        <a:xfrm>
          <a:off x="0" y="0"/>
          <a:ext cx="0" cy="0"/>
          <a:chOff x="0" y="0"/>
          <a:chExt cx="0" cy="0"/>
        </a:xfrm>
      </p:grpSpPr>
      <p:sp>
        <p:nvSpPr>
          <p:cNvPr id="1114" name="Google Shape;1114;p116"/>
          <p:cNvSpPr txBox="1">
            <a:spLocks noGrp="1"/>
          </p:cNvSpPr>
          <p:nvPr>
            <p:ph type="title"/>
          </p:nvPr>
        </p:nvSpPr>
        <p:spPr>
          <a:xfrm>
            <a:off x="193048" y="569375"/>
            <a:ext cx="8229600" cy="11430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US" b="1" dirty="0">
                <a:latin typeface="Verdana"/>
                <a:ea typeface="Verdana"/>
                <a:cs typeface="Verdana"/>
                <a:sym typeface="Verdana"/>
              </a:rPr>
              <a:t>Learning Intentions</a:t>
            </a:r>
            <a:endParaRPr b="1" dirty="0">
              <a:latin typeface="Verdana"/>
              <a:ea typeface="Verdana"/>
              <a:cs typeface="Verdana"/>
              <a:sym typeface="Verdana"/>
            </a:endParaRPr>
          </a:p>
        </p:txBody>
      </p:sp>
      <p:sp>
        <p:nvSpPr>
          <p:cNvPr id="1115" name="Google Shape;1115;p116"/>
          <p:cNvSpPr txBox="1">
            <a:spLocks noGrp="1"/>
          </p:cNvSpPr>
          <p:nvPr>
            <p:ph type="body" idx="1"/>
          </p:nvPr>
        </p:nvSpPr>
        <p:spPr>
          <a:xfrm>
            <a:off x="193048" y="1538207"/>
            <a:ext cx="8229600" cy="452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en-US" sz="2400" b="1" i="1" dirty="0">
                <a:latin typeface="Verdana"/>
                <a:ea typeface="Verdana"/>
                <a:cs typeface="Verdana"/>
                <a:sym typeface="Verdana"/>
              </a:rPr>
              <a:t>Content:</a:t>
            </a:r>
            <a:endParaRPr sz="2400" b="1" dirty="0">
              <a:latin typeface="Verdana"/>
              <a:ea typeface="Verdana"/>
              <a:cs typeface="Verdana"/>
              <a:sym typeface="Verdana"/>
            </a:endParaRPr>
          </a:p>
          <a:p>
            <a:pPr marL="749300" indent="-342900">
              <a:spcBef>
                <a:spcPts val="0"/>
              </a:spcBef>
              <a:buSzPts val="2000"/>
            </a:pPr>
            <a:r>
              <a:rPr lang="en-US" sz="2400" dirty="0">
                <a:latin typeface="Verdana"/>
                <a:ea typeface="Verdana"/>
                <a:cs typeface="Verdana"/>
                <a:sym typeface="Verdana"/>
              </a:rPr>
              <a:t>I am learning about strategies and approaches that make teaching and learning more visible.</a:t>
            </a:r>
            <a:endParaRPr sz="2400" dirty="0">
              <a:latin typeface="Verdana"/>
              <a:ea typeface="Verdana"/>
              <a:cs typeface="Verdana"/>
              <a:sym typeface="Verdana"/>
            </a:endParaRPr>
          </a:p>
          <a:p>
            <a:pPr marL="0" lvl="0" indent="0" algn="l" rtl="0">
              <a:lnSpc>
                <a:spcPct val="100000"/>
              </a:lnSpc>
              <a:spcBef>
                <a:spcPts val="640"/>
              </a:spcBef>
              <a:spcAft>
                <a:spcPts val="0"/>
              </a:spcAft>
              <a:buSzPts val="2000"/>
              <a:buFont typeface="Verdana"/>
              <a:buNone/>
            </a:pPr>
            <a:endParaRPr sz="2400" i="1" dirty="0">
              <a:latin typeface="Verdana"/>
              <a:ea typeface="Verdana"/>
              <a:cs typeface="Verdana"/>
              <a:sym typeface="Verdana"/>
            </a:endParaRPr>
          </a:p>
          <a:p>
            <a:pPr marL="0" lvl="0" indent="0" algn="l" rtl="0">
              <a:lnSpc>
                <a:spcPct val="100000"/>
              </a:lnSpc>
              <a:spcBef>
                <a:spcPts val="640"/>
              </a:spcBef>
              <a:spcAft>
                <a:spcPts val="0"/>
              </a:spcAft>
              <a:buSzPts val="2000"/>
              <a:buFont typeface="Verdana"/>
              <a:buNone/>
            </a:pPr>
            <a:r>
              <a:rPr lang="en-US" sz="2400" b="1" i="1" dirty="0">
                <a:latin typeface="Verdana"/>
                <a:ea typeface="Verdana"/>
                <a:cs typeface="Verdana"/>
                <a:sym typeface="Verdana"/>
              </a:rPr>
              <a:t>Language:</a:t>
            </a:r>
            <a:endParaRPr sz="2400" b="1" dirty="0">
              <a:latin typeface="Verdana"/>
              <a:ea typeface="Verdana"/>
              <a:cs typeface="Verdana"/>
              <a:sym typeface="Verdana"/>
            </a:endParaRPr>
          </a:p>
          <a:p>
            <a:pPr marL="749300" indent="-342900">
              <a:spcBef>
                <a:spcPts val="0"/>
              </a:spcBef>
              <a:buSzPts val="2000"/>
            </a:pPr>
            <a:r>
              <a:rPr lang="en-US" sz="2400" dirty="0">
                <a:latin typeface="Verdana"/>
                <a:ea typeface="Verdana"/>
                <a:cs typeface="Verdana"/>
                <a:sym typeface="Verdana"/>
              </a:rPr>
              <a:t>I am learning to use the language of a visible learning mathematics classroom.</a:t>
            </a:r>
            <a:endParaRPr sz="2400" dirty="0">
              <a:latin typeface="Verdana"/>
              <a:ea typeface="Verdana"/>
              <a:cs typeface="Verdana"/>
              <a:sym typeface="Verdana"/>
            </a:endParaRPr>
          </a:p>
          <a:p>
            <a:pPr marL="0" lvl="0" indent="0" algn="l" rtl="0">
              <a:spcBef>
                <a:spcPts val="640"/>
              </a:spcBef>
              <a:spcAft>
                <a:spcPts val="0"/>
              </a:spcAft>
              <a:buNone/>
            </a:pPr>
            <a:endParaRPr sz="2400" i="1" dirty="0">
              <a:latin typeface="Verdana"/>
              <a:ea typeface="Verdana"/>
              <a:cs typeface="Verdana"/>
              <a:sym typeface="Verdana"/>
            </a:endParaRPr>
          </a:p>
          <a:p>
            <a:pPr marL="0" lvl="0" indent="0" algn="l" rtl="0">
              <a:spcBef>
                <a:spcPts val="640"/>
              </a:spcBef>
              <a:spcAft>
                <a:spcPts val="0"/>
              </a:spcAft>
              <a:buNone/>
            </a:pPr>
            <a:r>
              <a:rPr lang="en-US" sz="2400" b="1" i="1" dirty="0">
                <a:latin typeface="Verdana"/>
                <a:ea typeface="Verdana"/>
                <a:cs typeface="Verdana"/>
                <a:sym typeface="Verdana"/>
              </a:rPr>
              <a:t>Social:</a:t>
            </a:r>
            <a:endParaRPr sz="2400" b="1" dirty="0">
              <a:latin typeface="Verdana"/>
              <a:ea typeface="Verdana"/>
              <a:cs typeface="Verdana"/>
              <a:sym typeface="Verdana"/>
            </a:endParaRPr>
          </a:p>
          <a:p>
            <a:pPr marL="749300" indent="-342900">
              <a:spcBef>
                <a:spcPts val="0"/>
              </a:spcBef>
              <a:buSzPts val="2000"/>
            </a:pPr>
            <a:r>
              <a:rPr lang="en-US" sz="2400" dirty="0">
                <a:latin typeface="Verdana"/>
                <a:ea typeface="Verdana"/>
                <a:cs typeface="Verdana"/>
                <a:sym typeface="Verdana"/>
              </a:rPr>
              <a:t>I am learning how to listen and respond to my peers’ ideas in ways that move everyone forward as learners.</a:t>
            </a:r>
            <a:endParaRPr sz="2400" dirty="0">
              <a:latin typeface="Verdana"/>
              <a:ea typeface="Verdana"/>
              <a:cs typeface="Verdana"/>
              <a:sym typeface="Verdana"/>
            </a:endParaRPr>
          </a:p>
          <a:p>
            <a:pPr marL="0" lvl="0" indent="0" algn="l" rtl="0">
              <a:spcBef>
                <a:spcPts val="640"/>
              </a:spcBef>
              <a:spcAft>
                <a:spcPts val="0"/>
              </a:spcAft>
              <a:buNone/>
            </a:pPr>
            <a:endParaRPr sz="2000" i="1" dirty="0">
              <a:latin typeface="Verdana"/>
              <a:ea typeface="Verdana"/>
              <a:cs typeface="Verdana"/>
              <a:sym typeface="Verdana"/>
            </a:endParaRPr>
          </a:p>
          <a:p>
            <a:pPr marL="457200" lvl="0" indent="0" algn="l" rtl="0">
              <a:lnSpc>
                <a:spcPct val="100000"/>
              </a:lnSpc>
              <a:spcBef>
                <a:spcPts val="640"/>
              </a:spcBef>
              <a:spcAft>
                <a:spcPts val="0"/>
              </a:spcAft>
              <a:buNone/>
            </a:pPr>
            <a:endParaRPr sz="2000" dirty="0">
              <a:latin typeface="Verdana"/>
              <a:ea typeface="Verdana"/>
              <a:cs typeface="Verdana"/>
              <a:sym typeface="Verdana"/>
            </a:endParaRPr>
          </a:p>
          <a:p>
            <a:pPr marL="738187" lvl="0" indent="-322262" algn="l" rtl="0">
              <a:lnSpc>
                <a:spcPct val="100000"/>
              </a:lnSpc>
              <a:spcBef>
                <a:spcPts val="640"/>
              </a:spcBef>
              <a:spcAft>
                <a:spcPts val="0"/>
              </a:spcAft>
              <a:buSzPts val="2000"/>
              <a:buNone/>
            </a:pPr>
            <a:endParaRPr sz="2000" dirty="0">
              <a:latin typeface="Verdana"/>
              <a:ea typeface="Verdana"/>
              <a:cs typeface="Verdana"/>
              <a:sym typeface="Verdana"/>
            </a:endParaRPr>
          </a:p>
        </p:txBody>
      </p:sp>
      <p:sp>
        <p:nvSpPr>
          <p:cNvPr id="1116" name="Google Shape;1116;p116"/>
          <p:cNvSpPr txBox="1">
            <a:spLocks noGrp="1"/>
          </p:cNvSpPr>
          <p:nvPr>
            <p:ph type="sldNum" idx="12"/>
          </p:nvPr>
        </p:nvSpPr>
        <p:spPr>
          <a:xfrm>
            <a:off x="6858000" y="6477000"/>
            <a:ext cx="2133600" cy="4764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350"/>
              <a:buFont typeface="Arial"/>
              <a:buNone/>
            </a:pPr>
            <a:fld id="{00000000-1234-1234-1234-123412341234}" type="slidenum">
              <a:rPr lang="en-US" sz="1400" b="0" i="0" u="none" strike="noStrike" cap="none">
                <a:solidFill>
                  <a:schemeClr val="dk1"/>
                </a:solidFill>
                <a:latin typeface="Arial"/>
                <a:ea typeface="Arial"/>
                <a:cs typeface="Arial"/>
                <a:sym typeface="Arial"/>
              </a:rPr>
              <a:t>76</a:t>
            </a:fld>
            <a:endParaRPr sz="1400" b="0" i="0" u="none" strike="noStrike" cap="none">
              <a:solidFill>
                <a:schemeClr val="dk1"/>
              </a:solidFill>
              <a:latin typeface="Arial"/>
              <a:ea typeface="Arial"/>
              <a:cs typeface="Arial"/>
              <a:sym typeface="Arial"/>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1121"/>
        <p:cNvGrpSpPr/>
        <p:nvPr/>
      </p:nvGrpSpPr>
      <p:grpSpPr>
        <a:xfrm>
          <a:off x="0" y="0"/>
          <a:ext cx="0" cy="0"/>
          <a:chOff x="0" y="0"/>
          <a:chExt cx="0" cy="0"/>
        </a:xfrm>
      </p:grpSpPr>
      <p:sp>
        <p:nvSpPr>
          <p:cNvPr id="1122" name="Google Shape;1122;p117"/>
          <p:cNvSpPr txBox="1">
            <a:spLocks noGrp="1"/>
          </p:cNvSpPr>
          <p:nvPr>
            <p:ph type="title"/>
          </p:nvPr>
        </p:nvSpPr>
        <p:spPr>
          <a:xfrm>
            <a:off x="208547" y="677863"/>
            <a:ext cx="8229600" cy="11430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US" b="1" dirty="0">
                <a:latin typeface="Verdana"/>
                <a:ea typeface="Verdana"/>
                <a:cs typeface="Verdana"/>
                <a:sym typeface="Verdana"/>
              </a:rPr>
              <a:t>Effect Size Sort - Solutions</a:t>
            </a:r>
            <a:endParaRPr b="1" dirty="0">
              <a:latin typeface="Verdana"/>
              <a:ea typeface="Verdana"/>
              <a:cs typeface="Verdana"/>
              <a:sym typeface="Verdana"/>
            </a:endParaRPr>
          </a:p>
        </p:txBody>
      </p:sp>
      <p:sp>
        <p:nvSpPr>
          <p:cNvPr id="1123" name="Google Shape;1123;p117"/>
          <p:cNvSpPr txBox="1">
            <a:spLocks noGrp="1"/>
          </p:cNvSpPr>
          <p:nvPr>
            <p:ph type="body" idx="1"/>
          </p:nvPr>
        </p:nvSpPr>
        <p:spPr>
          <a:xfrm>
            <a:off x="457200" y="1600200"/>
            <a:ext cx="8229600" cy="4526100"/>
          </a:xfrm>
          <a:prstGeom prst="rect">
            <a:avLst/>
          </a:prstGeom>
          <a:noFill/>
          <a:ln>
            <a:noFill/>
          </a:ln>
        </p:spPr>
        <p:txBody>
          <a:bodyPr spcFirstLastPara="1" wrap="square" lIns="91425" tIns="91425" rIns="91425" bIns="91425" anchor="t" anchorCtr="0">
            <a:noAutofit/>
          </a:bodyPr>
          <a:lstStyle/>
          <a:p>
            <a:pPr marL="738187" lvl="0" indent="-322262" algn="ctr" rtl="0">
              <a:lnSpc>
                <a:spcPct val="100000"/>
              </a:lnSpc>
              <a:spcBef>
                <a:spcPts val="640"/>
              </a:spcBef>
              <a:spcAft>
                <a:spcPts val="0"/>
              </a:spcAft>
              <a:buSzPts val="2000"/>
              <a:buNone/>
            </a:pPr>
            <a:endParaRPr lang="en-US" sz="2800" dirty="0">
              <a:latin typeface="Verdana"/>
              <a:ea typeface="Verdana"/>
              <a:cs typeface="Verdana"/>
              <a:sym typeface="Verdana"/>
            </a:endParaRPr>
          </a:p>
          <a:p>
            <a:pPr marL="738187" lvl="0" indent="-322262" algn="ctr" rtl="0">
              <a:lnSpc>
                <a:spcPct val="100000"/>
              </a:lnSpc>
              <a:spcBef>
                <a:spcPts val="640"/>
              </a:spcBef>
              <a:spcAft>
                <a:spcPts val="0"/>
              </a:spcAft>
              <a:buSzPts val="2000"/>
              <a:buNone/>
            </a:pPr>
            <a:endParaRPr lang="en-US" sz="2800" dirty="0">
              <a:latin typeface="Verdana"/>
              <a:ea typeface="Verdana"/>
              <a:cs typeface="Verdana"/>
              <a:sym typeface="Verdana"/>
            </a:endParaRPr>
          </a:p>
          <a:p>
            <a:pPr marL="738187" lvl="0" indent="-322262" algn="ctr" rtl="0">
              <a:lnSpc>
                <a:spcPct val="100000"/>
              </a:lnSpc>
              <a:spcBef>
                <a:spcPts val="640"/>
              </a:spcBef>
              <a:spcAft>
                <a:spcPts val="0"/>
              </a:spcAft>
              <a:buSzPts val="2000"/>
              <a:buNone/>
            </a:pPr>
            <a:r>
              <a:rPr lang="en-US" sz="2800" dirty="0">
                <a:latin typeface="Verdana"/>
                <a:ea typeface="Verdana"/>
                <a:cs typeface="Verdana"/>
                <a:sym typeface="Verdana"/>
              </a:rPr>
              <a:t>Go back to </a:t>
            </a:r>
            <a:r>
              <a:rPr lang="en-US" sz="2800" dirty="0" err="1">
                <a:latin typeface="Verdana"/>
                <a:ea typeface="Verdana"/>
                <a:cs typeface="Verdana"/>
                <a:sym typeface="Verdana"/>
              </a:rPr>
              <a:t>Desmos</a:t>
            </a:r>
            <a:r>
              <a:rPr lang="en-US" sz="2800" dirty="0">
                <a:latin typeface="Verdana"/>
                <a:ea typeface="Verdana"/>
                <a:cs typeface="Verdana"/>
                <a:sym typeface="Verdana"/>
              </a:rPr>
              <a:t> sort, </a:t>
            </a:r>
          </a:p>
          <a:p>
            <a:pPr marL="738187" lvl="0" indent="-322262" algn="ctr" rtl="0">
              <a:lnSpc>
                <a:spcPct val="100000"/>
              </a:lnSpc>
              <a:spcBef>
                <a:spcPts val="640"/>
              </a:spcBef>
              <a:spcAft>
                <a:spcPts val="0"/>
              </a:spcAft>
              <a:buSzPts val="2000"/>
              <a:buNone/>
            </a:pPr>
            <a:r>
              <a:rPr lang="en-US" sz="2800" dirty="0">
                <a:latin typeface="Verdana"/>
                <a:ea typeface="Verdana"/>
                <a:cs typeface="Verdana"/>
                <a:sym typeface="Verdana"/>
              </a:rPr>
              <a:t>you may now complete the activity.</a:t>
            </a:r>
            <a:endParaRPr sz="2800" dirty="0">
              <a:latin typeface="Verdana"/>
              <a:ea typeface="Verdana"/>
              <a:cs typeface="Verdana"/>
              <a:sym typeface="Verdana"/>
            </a:endParaRPr>
          </a:p>
        </p:txBody>
      </p:sp>
      <p:sp>
        <p:nvSpPr>
          <p:cNvPr id="1124" name="Google Shape;1124;p117"/>
          <p:cNvSpPr txBox="1">
            <a:spLocks noGrp="1"/>
          </p:cNvSpPr>
          <p:nvPr>
            <p:ph type="sldNum" idx="12"/>
          </p:nvPr>
        </p:nvSpPr>
        <p:spPr>
          <a:xfrm>
            <a:off x="6858000" y="6477000"/>
            <a:ext cx="2133600" cy="4764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350"/>
              <a:buFont typeface="Arial"/>
              <a:buNone/>
            </a:pPr>
            <a:fld id="{00000000-1234-1234-1234-123412341234}" type="slidenum">
              <a:rPr lang="en-US" sz="1400" b="0" i="0" u="none" strike="noStrike" cap="none">
                <a:solidFill>
                  <a:schemeClr val="dk1"/>
                </a:solidFill>
                <a:latin typeface="Arial"/>
                <a:ea typeface="Arial"/>
                <a:cs typeface="Arial"/>
                <a:sym typeface="Arial"/>
              </a:rPr>
              <a:t>77</a:t>
            </a:fld>
            <a:endParaRPr sz="1400" b="0" i="0" u="none" strike="noStrike" cap="none">
              <a:solidFill>
                <a:schemeClr val="dk1"/>
              </a:solidFill>
              <a:latin typeface="Arial"/>
              <a:ea typeface="Arial"/>
              <a:cs typeface="Arial"/>
              <a:sym typeface="Arial"/>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1129"/>
        <p:cNvGrpSpPr/>
        <p:nvPr/>
      </p:nvGrpSpPr>
      <p:grpSpPr>
        <a:xfrm>
          <a:off x="0" y="0"/>
          <a:ext cx="0" cy="0"/>
          <a:chOff x="0" y="0"/>
          <a:chExt cx="0" cy="0"/>
        </a:xfrm>
      </p:grpSpPr>
      <p:sp>
        <p:nvSpPr>
          <p:cNvPr id="1130" name="Google Shape;1130;p118"/>
          <p:cNvSpPr txBox="1">
            <a:spLocks noGrp="1"/>
          </p:cNvSpPr>
          <p:nvPr>
            <p:ph type="title"/>
          </p:nvPr>
        </p:nvSpPr>
        <p:spPr>
          <a:xfrm>
            <a:off x="208547" y="246185"/>
            <a:ext cx="8229600" cy="1574678"/>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US" b="1" dirty="0">
                <a:latin typeface="Verdana"/>
                <a:ea typeface="Verdana"/>
                <a:cs typeface="Verdana"/>
                <a:sym typeface="Verdana"/>
              </a:rPr>
              <a:t>Strategy Catcher</a:t>
            </a:r>
            <a:endParaRPr b="1" dirty="0">
              <a:latin typeface="Verdana"/>
              <a:ea typeface="Verdana"/>
              <a:cs typeface="Verdana"/>
              <a:sym typeface="Verdana"/>
            </a:endParaRPr>
          </a:p>
        </p:txBody>
      </p:sp>
      <p:sp>
        <p:nvSpPr>
          <p:cNvPr id="1131" name="Google Shape;1131;p118"/>
          <p:cNvSpPr txBox="1">
            <a:spLocks noGrp="1"/>
          </p:cNvSpPr>
          <p:nvPr>
            <p:ph type="body" idx="1"/>
          </p:nvPr>
        </p:nvSpPr>
        <p:spPr>
          <a:xfrm>
            <a:off x="585537" y="6165787"/>
            <a:ext cx="8229600" cy="4526100"/>
          </a:xfrm>
          <a:prstGeom prst="rect">
            <a:avLst/>
          </a:prstGeom>
          <a:noFill/>
          <a:ln>
            <a:noFill/>
          </a:ln>
        </p:spPr>
        <p:txBody>
          <a:bodyPr spcFirstLastPara="1" wrap="square" lIns="91425" tIns="91425" rIns="91425" bIns="91425" anchor="t" anchorCtr="0">
            <a:noAutofit/>
          </a:bodyPr>
          <a:lstStyle/>
          <a:p>
            <a:pPr marL="738187" lvl="0" indent="-322262" algn="l" rtl="0">
              <a:lnSpc>
                <a:spcPct val="100000"/>
              </a:lnSpc>
              <a:spcBef>
                <a:spcPts val="640"/>
              </a:spcBef>
              <a:spcAft>
                <a:spcPts val="0"/>
              </a:spcAft>
              <a:buSzPts val="2000"/>
              <a:buNone/>
            </a:pPr>
            <a:r>
              <a:rPr lang="en-US" sz="2000" dirty="0">
                <a:latin typeface="Verdana"/>
                <a:ea typeface="Verdana"/>
                <a:cs typeface="Verdana"/>
                <a:sym typeface="Verdana"/>
              </a:rPr>
              <a:t> </a:t>
            </a:r>
            <a:endParaRPr sz="2000" dirty="0">
              <a:latin typeface="Verdana"/>
              <a:ea typeface="Verdana"/>
              <a:cs typeface="Verdana"/>
              <a:sym typeface="Verdana"/>
            </a:endParaRPr>
          </a:p>
        </p:txBody>
      </p:sp>
      <p:sp>
        <p:nvSpPr>
          <p:cNvPr id="1132" name="Google Shape;1132;p118"/>
          <p:cNvSpPr txBox="1">
            <a:spLocks noGrp="1"/>
          </p:cNvSpPr>
          <p:nvPr>
            <p:ph type="sldNum" idx="12"/>
          </p:nvPr>
        </p:nvSpPr>
        <p:spPr>
          <a:xfrm>
            <a:off x="6858000" y="6477000"/>
            <a:ext cx="2133600" cy="4764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350"/>
              <a:buFont typeface="Arial"/>
              <a:buNone/>
            </a:pPr>
            <a:fld id="{00000000-1234-1234-1234-123412341234}" type="slidenum">
              <a:rPr lang="en-US" sz="1400" b="0" i="0" u="none" strike="noStrike" cap="none">
                <a:solidFill>
                  <a:schemeClr val="dk1"/>
                </a:solidFill>
                <a:latin typeface="Arial"/>
                <a:ea typeface="Arial"/>
                <a:cs typeface="Arial"/>
                <a:sym typeface="Arial"/>
              </a:rPr>
              <a:t>78</a:t>
            </a:fld>
            <a:endParaRPr sz="1400" b="0" i="0" u="none" strike="noStrike" cap="none">
              <a:solidFill>
                <a:schemeClr val="dk1"/>
              </a:solidFill>
              <a:latin typeface="Arial"/>
              <a:ea typeface="Arial"/>
              <a:cs typeface="Arial"/>
              <a:sym typeface="Arial"/>
            </a:endParaRPr>
          </a:p>
        </p:txBody>
      </p:sp>
      <p:pic>
        <p:nvPicPr>
          <p:cNvPr id="3" name="Picture 2" title="strategy catcher"/>
          <p:cNvPicPr>
            <a:picLocks noChangeAspect="1"/>
          </p:cNvPicPr>
          <p:nvPr/>
        </p:nvPicPr>
        <p:blipFill>
          <a:blip r:embed="rId3"/>
          <a:stretch>
            <a:fillRect/>
          </a:stretch>
        </p:blipFill>
        <p:spPr>
          <a:xfrm>
            <a:off x="637172" y="1378856"/>
            <a:ext cx="7372350" cy="4962525"/>
          </a:xfrm>
          <a:prstGeom prst="rect">
            <a:avLst/>
          </a:prstGeom>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1129"/>
        <p:cNvGrpSpPr/>
        <p:nvPr/>
      </p:nvGrpSpPr>
      <p:grpSpPr>
        <a:xfrm>
          <a:off x="0" y="0"/>
          <a:ext cx="0" cy="0"/>
          <a:chOff x="0" y="0"/>
          <a:chExt cx="0" cy="0"/>
        </a:xfrm>
      </p:grpSpPr>
      <p:sp>
        <p:nvSpPr>
          <p:cNvPr id="1130" name="Google Shape;1130;p118"/>
          <p:cNvSpPr txBox="1">
            <a:spLocks noGrp="1"/>
          </p:cNvSpPr>
          <p:nvPr>
            <p:ph type="title"/>
          </p:nvPr>
        </p:nvSpPr>
        <p:spPr>
          <a:xfrm>
            <a:off x="208547" y="123092"/>
            <a:ext cx="8229600" cy="1697771"/>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US" b="1" dirty="0">
                <a:latin typeface="Verdana"/>
                <a:ea typeface="Verdana"/>
                <a:cs typeface="Verdana"/>
                <a:sym typeface="Verdana"/>
              </a:rPr>
              <a:t>Strategy Catcher</a:t>
            </a:r>
            <a:endParaRPr b="1" dirty="0">
              <a:latin typeface="Verdana"/>
              <a:ea typeface="Verdana"/>
              <a:cs typeface="Verdana"/>
              <a:sym typeface="Verdana"/>
            </a:endParaRPr>
          </a:p>
        </p:txBody>
      </p:sp>
      <p:sp>
        <p:nvSpPr>
          <p:cNvPr id="1131" name="Google Shape;1131;p118"/>
          <p:cNvSpPr txBox="1">
            <a:spLocks noGrp="1"/>
          </p:cNvSpPr>
          <p:nvPr>
            <p:ph type="body" idx="1"/>
          </p:nvPr>
        </p:nvSpPr>
        <p:spPr>
          <a:xfrm>
            <a:off x="585537" y="6165787"/>
            <a:ext cx="8229600" cy="4526100"/>
          </a:xfrm>
          <a:prstGeom prst="rect">
            <a:avLst/>
          </a:prstGeom>
          <a:noFill/>
          <a:ln>
            <a:noFill/>
          </a:ln>
        </p:spPr>
        <p:txBody>
          <a:bodyPr spcFirstLastPara="1" wrap="square" lIns="91425" tIns="91425" rIns="91425" bIns="91425" anchor="t" anchorCtr="0">
            <a:noAutofit/>
          </a:bodyPr>
          <a:lstStyle/>
          <a:p>
            <a:pPr marL="738187" lvl="0" indent="-322262" algn="l" rtl="0">
              <a:lnSpc>
                <a:spcPct val="100000"/>
              </a:lnSpc>
              <a:spcBef>
                <a:spcPts val="640"/>
              </a:spcBef>
              <a:spcAft>
                <a:spcPts val="0"/>
              </a:spcAft>
              <a:buSzPts val="2000"/>
              <a:buNone/>
            </a:pPr>
            <a:r>
              <a:rPr lang="en-US" sz="2000" dirty="0">
                <a:latin typeface="Verdana"/>
                <a:ea typeface="Verdana"/>
                <a:cs typeface="Verdana"/>
                <a:sym typeface="Verdana"/>
              </a:rPr>
              <a:t> </a:t>
            </a:r>
            <a:endParaRPr sz="2000" dirty="0">
              <a:latin typeface="Verdana"/>
              <a:ea typeface="Verdana"/>
              <a:cs typeface="Verdana"/>
              <a:sym typeface="Verdana"/>
            </a:endParaRPr>
          </a:p>
        </p:txBody>
      </p:sp>
      <p:sp>
        <p:nvSpPr>
          <p:cNvPr id="1132" name="Google Shape;1132;p118"/>
          <p:cNvSpPr txBox="1">
            <a:spLocks noGrp="1"/>
          </p:cNvSpPr>
          <p:nvPr>
            <p:ph type="sldNum" idx="12"/>
          </p:nvPr>
        </p:nvSpPr>
        <p:spPr>
          <a:xfrm>
            <a:off x="6858000" y="6477000"/>
            <a:ext cx="2133600" cy="4764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350"/>
              <a:buFont typeface="Arial"/>
              <a:buNone/>
            </a:pPr>
            <a:fld id="{00000000-1234-1234-1234-123412341234}" type="slidenum">
              <a:rPr lang="en-US" sz="1400" b="0" i="0" u="none" strike="noStrike" cap="none">
                <a:solidFill>
                  <a:schemeClr val="dk1"/>
                </a:solidFill>
                <a:latin typeface="Arial"/>
                <a:ea typeface="Arial"/>
                <a:cs typeface="Arial"/>
                <a:sym typeface="Arial"/>
              </a:rPr>
              <a:t>79</a:t>
            </a:fld>
            <a:endParaRPr sz="1400" b="0" i="0" u="none" strike="noStrike" cap="none">
              <a:solidFill>
                <a:schemeClr val="dk1"/>
              </a:solidFill>
              <a:latin typeface="Arial"/>
              <a:ea typeface="Arial"/>
              <a:cs typeface="Arial"/>
              <a:sym typeface="Arial"/>
            </a:endParaRPr>
          </a:p>
        </p:txBody>
      </p:sp>
      <p:graphicFrame>
        <p:nvGraphicFramePr>
          <p:cNvPr id="2" name="Table 1" title="strategy catcher"/>
          <p:cNvGraphicFramePr>
            <a:graphicFrameLocks noGrp="1"/>
          </p:cNvGraphicFramePr>
          <p:nvPr>
            <p:extLst>
              <p:ext uri="{D42A27DB-BD31-4B8C-83A1-F6EECF244321}">
                <p14:modId xmlns:p14="http://schemas.microsoft.com/office/powerpoint/2010/main" val="2503278005"/>
              </p:ext>
            </p:extLst>
          </p:nvPr>
        </p:nvGraphicFramePr>
        <p:xfrm>
          <a:off x="569495" y="1289760"/>
          <a:ext cx="7868652" cy="5425440"/>
        </p:xfrm>
        <a:graphic>
          <a:graphicData uri="http://schemas.openxmlformats.org/drawingml/2006/table">
            <a:tbl>
              <a:tblPr firstRow="1" bandRow="1">
                <a:tableStyleId>{EB6FF804-499B-4F0A-9CC7-19265D8D7AC2}</a:tableStyleId>
              </a:tblPr>
              <a:tblGrid>
                <a:gridCol w="5702968">
                  <a:extLst>
                    <a:ext uri="{9D8B030D-6E8A-4147-A177-3AD203B41FA5}">
                      <a16:colId xmlns:a16="http://schemas.microsoft.com/office/drawing/2014/main" val="418944907"/>
                    </a:ext>
                  </a:extLst>
                </a:gridCol>
                <a:gridCol w="2165684">
                  <a:extLst>
                    <a:ext uri="{9D8B030D-6E8A-4147-A177-3AD203B41FA5}">
                      <a16:colId xmlns:a16="http://schemas.microsoft.com/office/drawing/2014/main" val="3103506458"/>
                    </a:ext>
                  </a:extLst>
                </a:gridCol>
              </a:tblGrid>
              <a:tr h="545123">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800" dirty="0">
                        <a:latin typeface="Verdana" panose="020B0604030504040204" pitchFamily="34" charset="0"/>
                        <a:ea typeface="Verdana" panose="020B0604030504040204" pitchFamily="34" charset="0"/>
                        <a:cs typeface="Verdana"/>
                        <a:sym typeface="Verdana"/>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000" dirty="0">
                          <a:latin typeface="Verdana" panose="020B0604030504040204" pitchFamily="34" charset="0"/>
                          <a:ea typeface="Verdana" panose="020B0604030504040204" pitchFamily="34" charset="0"/>
                          <a:cs typeface="Verdana"/>
                          <a:sym typeface="Verdana"/>
                        </a:rPr>
                        <a:t>Clear Goal Intentions</a:t>
                      </a:r>
                    </a:p>
                    <a:p>
                      <a:endParaRPr lang="en-US" sz="800" dirty="0">
                        <a:latin typeface="Verdana" panose="020B0604030504040204" pitchFamily="34" charset="0"/>
                        <a:ea typeface="Verdana" panose="020B0604030504040204" pitchFamily="34" charset="0"/>
                      </a:endParaRPr>
                    </a:p>
                  </a:txBody>
                  <a:tcPr anchor="ctr"/>
                </a:tc>
                <a:tc>
                  <a:txBody>
                    <a:bodyPr/>
                    <a:lstStyle/>
                    <a:p>
                      <a:pPr algn="ctr"/>
                      <a:r>
                        <a:rPr lang="en-US" sz="2000" b="1" dirty="0">
                          <a:latin typeface="Verdana" panose="020B0604030504040204" pitchFamily="34" charset="0"/>
                          <a:ea typeface="Verdana" panose="020B0604030504040204" pitchFamily="34" charset="0"/>
                        </a:rPr>
                        <a:t>0.48</a:t>
                      </a:r>
                    </a:p>
                  </a:txBody>
                  <a:tcPr anchor="ctr"/>
                </a:tc>
                <a:extLst>
                  <a:ext uri="{0D108BD9-81ED-4DB2-BD59-A6C34878D82A}">
                    <a16:rowId xmlns:a16="http://schemas.microsoft.com/office/drawing/2014/main" val="124286394"/>
                  </a:ext>
                </a:extLst>
              </a:tr>
              <a:tr h="350520">
                <a:tc>
                  <a:txBody>
                    <a:bodyPr/>
                    <a:lstStyle/>
                    <a:p>
                      <a:endParaRPr lang="en-US" sz="800" dirty="0">
                        <a:latin typeface="Verdana" panose="020B0604030504040204" pitchFamily="34" charset="0"/>
                        <a:ea typeface="Verdana" panose="020B0604030504040204" pitchFamily="34" charset="0"/>
                      </a:endParaRPr>
                    </a:p>
                    <a:p>
                      <a:r>
                        <a:rPr lang="en-US" sz="2000" dirty="0">
                          <a:latin typeface="Verdana" panose="020B0604030504040204" pitchFamily="34" charset="0"/>
                          <a:ea typeface="Verdana" panose="020B0604030504040204" pitchFamily="34" charset="0"/>
                        </a:rPr>
                        <a:t>Success Criteria</a:t>
                      </a:r>
                    </a:p>
                    <a:p>
                      <a:endParaRPr lang="en-US" sz="800" dirty="0">
                        <a:latin typeface="Verdana" panose="020B0604030504040204" pitchFamily="34" charset="0"/>
                        <a:ea typeface="Verdana" panose="020B0604030504040204" pitchFamily="34" charset="0"/>
                      </a:endParaRPr>
                    </a:p>
                  </a:txBody>
                  <a:tcPr anchor="ctr"/>
                </a:tc>
                <a:tc>
                  <a:txBody>
                    <a:bodyPr/>
                    <a:lstStyle/>
                    <a:p>
                      <a:pPr algn="ctr"/>
                      <a:r>
                        <a:rPr lang="en-US" sz="2000" b="1" dirty="0">
                          <a:latin typeface="Verdana" panose="020B0604030504040204" pitchFamily="34" charset="0"/>
                          <a:ea typeface="Verdana" panose="020B0604030504040204" pitchFamily="34" charset="0"/>
                        </a:rPr>
                        <a:t>1.13</a:t>
                      </a:r>
                    </a:p>
                  </a:txBody>
                  <a:tcPr anchor="ctr"/>
                </a:tc>
                <a:extLst>
                  <a:ext uri="{0D108BD9-81ED-4DB2-BD59-A6C34878D82A}">
                    <a16:rowId xmlns:a16="http://schemas.microsoft.com/office/drawing/2014/main" val="10001"/>
                  </a:ext>
                </a:extLst>
              </a:tr>
              <a:tr h="717978">
                <a:tc>
                  <a:txBody>
                    <a:bodyPr/>
                    <a:lstStyle/>
                    <a:p>
                      <a:pPr marL="0" marR="0" lvl="0" indent="0" algn="l" defTabSz="914400" rtl="0" eaLnBrk="1" fontAlgn="auto" latinLnBrk="0" hangingPunct="1">
                        <a:lnSpc>
                          <a:spcPct val="100000"/>
                        </a:lnSpc>
                        <a:spcBef>
                          <a:spcPts val="640"/>
                        </a:spcBef>
                        <a:spcAft>
                          <a:spcPts val="0"/>
                        </a:spcAft>
                        <a:buClr>
                          <a:srgbClr val="000000"/>
                        </a:buClr>
                        <a:buSzPts val="2000"/>
                        <a:buFont typeface="Arial"/>
                        <a:buNone/>
                        <a:tabLst/>
                        <a:defRPr/>
                      </a:pPr>
                      <a:endParaRPr lang="en-US" sz="800" dirty="0">
                        <a:latin typeface="Verdana" panose="020B0604030504040204" pitchFamily="34" charset="0"/>
                        <a:ea typeface="Verdana" panose="020B0604030504040204" pitchFamily="34" charset="0"/>
                        <a:cs typeface="Verdana"/>
                        <a:sym typeface="Verdana"/>
                      </a:endParaRPr>
                    </a:p>
                    <a:p>
                      <a:pPr marL="0" marR="0" lvl="0" indent="0" algn="l" defTabSz="914400" rtl="0" eaLnBrk="1" fontAlgn="auto" latinLnBrk="0" hangingPunct="1">
                        <a:lnSpc>
                          <a:spcPct val="100000"/>
                        </a:lnSpc>
                        <a:spcBef>
                          <a:spcPts val="640"/>
                        </a:spcBef>
                        <a:spcAft>
                          <a:spcPts val="0"/>
                        </a:spcAft>
                        <a:buClr>
                          <a:srgbClr val="000000"/>
                        </a:buClr>
                        <a:buSzPts val="2000"/>
                        <a:buFont typeface="Arial"/>
                        <a:buNone/>
                        <a:tabLst/>
                        <a:defRPr/>
                      </a:pPr>
                      <a:r>
                        <a:rPr lang="en-US" sz="2000" dirty="0" err="1">
                          <a:latin typeface="Verdana" panose="020B0604030504040204" pitchFamily="34" charset="0"/>
                          <a:ea typeface="Verdana" panose="020B0604030504040204" pitchFamily="34" charset="0"/>
                          <a:cs typeface="Verdana"/>
                          <a:sym typeface="Verdana"/>
                        </a:rPr>
                        <a:t>Kahoot</a:t>
                      </a:r>
                      <a:r>
                        <a:rPr lang="en-US" sz="2000" dirty="0">
                          <a:latin typeface="Verdana" panose="020B0604030504040204" pitchFamily="34" charset="0"/>
                          <a:ea typeface="Verdana" panose="020B0604030504040204" pitchFamily="34" charset="0"/>
                          <a:cs typeface="Verdana"/>
                          <a:sym typeface="Verdana"/>
                        </a:rPr>
                        <a:t> practice</a:t>
                      </a:r>
                    </a:p>
                    <a:p>
                      <a:pPr marL="0" lvl="0" indent="0" algn="l" rtl="0">
                        <a:lnSpc>
                          <a:spcPct val="100000"/>
                        </a:lnSpc>
                        <a:spcBef>
                          <a:spcPts val="640"/>
                        </a:spcBef>
                        <a:spcAft>
                          <a:spcPts val="0"/>
                        </a:spcAft>
                        <a:buSzPts val="2000"/>
                        <a:buNone/>
                      </a:pPr>
                      <a:endParaRPr lang="en-US" sz="800" dirty="0">
                        <a:latin typeface="Verdana" panose="020B0604030504040204" pitchFamily="34" charset="0"/>
                        <a:ea typeface="Verdana" panose="020B0604030504040204" pitchFamily="34" charset="0"/>
                      </a:endParaRPr>
                    </a:p>
                  </a:txBody>
                  <a:tcPr anchor="ctr"/>
                </a:tc>
                <a:tc>
                  <a:txBody>
                    <a:bodyPr/>
                    <a:lstStyle/>
                    <a:p>
                      <a:pPr algn="ctr"/>
                      <a:r>
                        <a:rPr lang="en-US" sz="2000" b="1" dirty="0">
                          <a:latin typeface="Verdana" panose="020B0604030504040204" pitchFamily="34" charset="0"/>
                          <a:ea typeface="Verdana" panose="020B0604030504040204" pitchFamily="34" charset="0"/>
                        </a:rPr>
                        <a:t>0.79</a:t>
                      </a:r>
                    </a:p>
                  </a:txBody>
                  <a:tcPr anchor="ctr"/>
                </a:tc>
                <a:extLst>
                  <a:ext uri="{0D108BD9-81ED-4DB2-BD59-A6C34878D82A}">
                    <a16:rowId xmlns:a16="http://schemas.microsoft.com/office/drawing/2014/main" val="3142810780"/>
                  </a:ext>
                </a:extLst>
              </a:tr>
              <a:tr h="456237">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800" dirty="0">
                        <a:latin typeface="Verdana" panose="020B0604030504040204" pitchFamily="34" charset="0"/>
                        <a:ea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000" dirty="0">
                          <a:latin typeface="Verdana" panose="020B0604030504040204" pitchFamily="34" charset="0"/>
                          <a:ea typeface="Verdana" panose="020B0604030504040204" pitchFamily="34" charset="0"/>
                        </a:rPr>
                        <a:t>Checklist</a:t>
                      </a:r>
                    </a:p>
                    <a:p>
                      <a:endParaRPr lang="en-US" sz="800" dirty="0">
                        <a:latin typeface="Verdana" panose="020B0604030504040204" pitchFamily="34" charset="0"/>
                        <a:ea typeface="Verdana" panose="020B0604030504040204" pitchFamily="34" charset="0"/>
                      </a:endParaRPr>
                    </a:p>
                  </a:txBody>
                  <a:tcPr anchor="ctr"/>
                </a:tc>
                <a:tc>
                  <a:txBody>
                    <a:bodyPr/>
                    <a:lstStyle/>
                    <a:p>
                      <a:pPr algn="ctr"/>
                      <a:r>
                        <a:rPr lang="en-US" sz="2000" b="1" dirty="0">
                          <a:latin typeface="Verdana" panose="020B0604030504040204" pitchFamily="34" charset="0"/>
                          <a:ea typeface="Verdana" panose="020B0604030504040204" pitchFamily="34" charset="0"/>
                        </a:rPr>
                        <a:t>1.29</a:t>
                      </a:r>
                    </a:p>
                  </a:txBody>
                  <a:tcPr anchor="ctr"/>
                </a:tc>
                <a:extLst>
                  <a:ext uri="{0D108BD9-81ED-4DB2-BD59-A6C34878D82A}">
                    <a16:rowId xmlns:a16="http://schemas.microsoft.com/office/drawing/2014/main" val="4264332710"/>
                  </a:ext>
                </a:extLst>
              </a:tr>
              <a:tr h="456237">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800" dirty="0">
                        <a:latin typeface="Verdana" panose="020B0604030504040204" pitchFamily="34" charset="0"/>
                        <a:ea typeface="Verdana" panose="020B0604030504040204" pitchFamily="34" charset="0"/>
                        <a:cs typeface="Verdana"/>
                        <a:sym typeface="Verdana"/>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000" dirty="0">
                          <a:latin typeface="Verdana" panose="020B0604030504040204" pitchFamily="34" charset="0"/>
                          <a:ea typeface="Verdana" panose="020B0604030504040204" pitchFamily="34" charset="0"/>
                          <a:cs typeface="Verdana"/>
                          <a:sym typeface="Verdana"/>
                        </a:rPr>
                        <a:t>Which One Doesn’t Belong?</a:t>
                      </a:r>
                    </a:p>
                    <a:p>
                      <a:endParaRPr lang="en-US" sz="800" dirty="0">
                        <a:latin typeface="Verdana" panose="020B0604030504040204" pitchFamily="34" charset="0"/>
                        <a:ea typeface="Verdana" panose="020B0604030504040204" pitchFamily="34" charset="0"/>
                      </a:endParaRPr>
                    </a:p>
                  </a:txBody>
                  <a:tcPr anchor="ctr"/>
                </a:tc>
                <a:tc>
                  <a:txBody>
                    <a:bodyPr/>
                    <a:lstStyle/>
                    <a:p>
                      <a:pPr algn="ctr"/>
                      <a:r>
                        <a:rPr lang="en-US" sz="2000" b="1" dirty="0">
                          <a:latin typeface="Verdana" panose="020B0604030504040204" pitchFamily="34" charset="0"/>
                          <a:ea typeface="Verdana" panose="020B0604030504040204" pitchFamily="34" charset="0"/>
                        </a:rPr>
                        <a:t>0.44</a:t>
                      </a:r>
                    </a:p>
                  </a:txBody>
                  <a:tcPr anchor="ctr"/>
                </a:tc>
                <a:extLst>
                  <a:ext uri="{0D108BD9-81ED-4DB2-BD59-A6C34878D82A}">
                    <a16:rowId xmlns:a16="http://schemas.microsoft.com/office/drawing/2014/main" val="3088352911"/>
                  </a:ext>
                </a:extLst>
              </a:tr>
              <a:tr h="456237">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800" dirty="0">
                        <a:latin typeface="Verdana" panose="020B0604030504040204" pitchFamily="34" charset="0"/>
                        <a:ea typeface="Verdana" panose="020B0604030504040204" pitchFamily="34" charset="0"/>
                        <a:cs typeface="Verdana"/>
                        <a:sym typeface="Verdana"/>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000" dirty="0">
                          <a:latin typeface="Verdana" panose="020B0604030504040204" pitchFamily="34" charset="0"/>
                          <a:ea typeface="Verdana" panose="020B0604030504040204" pitchFamily="34" charset="0"/>
                          <a:cs typeface="Verdana"/>
                          <a:sym typeface="Verdana"/>
                        </a:rPr>
                        <a:t>Task</a:t>
                      </a:r>
                    </a:p>
                    <a:p>
                      <a:endParaRPr lang="en-US" sz="800" dirty="0">
                        <a:latin typeface="Verdana" panose="020B0604030504040204" pitchFamily="34" charset="0"/>
                        <a:ea typeface="Verdana" panose="020B0604030504040204" pitchFamily="34" charset="0"/>
                      </a:endParaRPr>
                    </a:p>
                  </a:txBody>
                  <a:tcPr anchor="ctr"/>
                </a:tc>
                <a:tc>
                  <a:txBody>
                    <a:bodyPr/>
                    <a:lstStyle/>
                    <a:p>
                      <a:pPr algn="ctr"/>
                      <a:r>
                        <a:rPr lang="en-US" sz="2000" b="1" dirty="0">
                          <a:latin typeface="Verdana" panose="020B0604030504040204" pitchFamily="34" charset="0"/>
                          <a:ea typeface="Verdana" panose="020B0604030504040204" pitchFamily="34" charset="0"/>
                        </a:rPr>
                        <a:t>0.68/1.33</a:t>
                      </a:r>
                    </a:p>
                  </a:txBody>
                  <a:tcPr anchor="ctr"/>
                </a:tc>
                <a:extLst>
                  <a:ext uri="{0D108BD9-81ED-4DB2-BD59-A6C34878D82A}">
                    <a16:rowId xmlns:a16="http://schemas.microsoft.com/office/drawing/2014/main" val="2068536221"/>
                  </a:ext>
                </a:extLst>
              </a:tr>
              <a:tr h="644100">
                <a:tc>
                  <a:txBody>
                    <a:bodyPr/>
                    <a:lstStyle/>
                    <a:p>
                      <a:pPr marL="0" lvl="0" indent="0" algn="l" rtl="0">
                        <a:lnSpc>
                          <a:spcPct val="100000"/>
                        </a:lnSpc>
                        <a:spcBef>
                          <a:spcPts val="640"/>
                        </a:spcBef>
                        <a:spcAft>
                          <a:spcPts val="0"/>
                        </a:spcAft>
                        <a:buSzPts val="2000"/>
                        <a:buNone/>
                      </a:pPr>
                      <a:endParaRPr lang="en-US" sz="800" dirty="0">
                        <a:latin typeface="Verdana" panose="020B0604030504040204" pitchFamily="34" charset="0"/>
                        <a:ea typeface="Verdana" panose="020B0604030504040204" pitchFamily="34" charset="0"/>
                        <a:cs typeface="Verdana"/>
                        <a:sym typeface="Verdana"/>
                      </a:endParaRPr>
                    </a:p>
                    <a:p>
                      <a:pPr marL="0" lvl="0" indent="0" algn="l" rtl="0">
                        <a:lnSpc>
                          <a:spcPct val="100000"/>
                        </a:lnSpc>
                        <a:spcBef>
                          <a:spcPts val="640"/>
                        </a:spcBef>
                        <a:spcAft>
                          <a:spcPts val="0"/>
                        </a:spcAft>
                        <a:buSzPts val="2000"/>
                        <a:buNone/>
                      </a:pPr>
                      <a:r>
                        <a:rPr lang="en-US" sz="2000" dirty="0">
                          <a:latin typeface="Verdana" panose="020B0604030504040204" pitchFamily="34" charset="0"/>
                          <a:ea typeface="Verdana" panose="020B0604030504040204" pitchFamily="34" charset="0"/>
                          <a:cs typeface="Verdana"/>
                          <a:sym typeface="Verdana"/>
                        </a:rPr>
                        <a:t>Self-Reflection</a:t>
                      </a:r>
                    </a:p>
                    <a:p>
                      <a:endParaRPr lang="en-US" sz="800" dirty="0">
                        <a:latin typeface="Verdana" panose="020B0604030504040204" pitchFamily="34" charset="0"/>
                        <a:ea typeface="Verdana" panose="020B0604030504040204" pitchFamily="34" charset="0"/>
                      </a:endParaRPr>
                    </a:p>
                  </a:txBody>
                  <a:tcPr anchor="ctr"/>
                </a:tc>
                <a:tc>
                  <a:txBody>
                    <a:bodyPr/>
                    <a:lstStyle/>
                    <a:p>
                      <a:pPr algn="ctr"/>
                      <a:r>
                        <a:rPr lang="en-US" sz="2000" b="1" dirty="0">
                          <a:latin typeface="Verdana" panose="020B0604030504040204" pitchFamily="34" charset="0"/>
                          <a:ea typeface="Verdana" panose="020B0604030504040204" pitchFamily="34" charset="0"/>
                        </a:rPr>
                        <a:t>0.75</a:t>
                      </a:r>
                    </a:p>
                  </a:txBody>
                  <a:tcPr anchor="ctr"/>
                </a:tc>
                <a:extLst>
                  <a:ext uri="{0D108BD9-81ED-4DB2-BD59-A6C34878D82A}">
                    <a16:rowId xmlns:a16="http://schemas.microsoft.com/office/drawing/2014/main" val="3315844250"/>
                  </a:ext>
                </a:extLst>
              </a:tr>
              <a:tr h="302234">
                <a:tc>
                  <a:txBody>
                    <a:bodyPr/>
                    <a:lstStyle/>
                    <a:p>
                      <a:pPr marL="736600" lvl="0" indent="-736600" algn="l" rtl="0">
                        <a:lnSpc>
                          <a:spcPct val="100000"/>
                        </a:lnSpc>
                        <a:spcBef>
                          <a:spcPts val="640"/>
                        </a:spcBef>
                        <a:spcAft>
                          <a:spcPts val="0"/>
                        </a:spcAft>
                        <a:buSzPts val="2000"/>
                        <a:buNone/>
                      </a:pPr>
                      <a:endParaRPr lang="en-US" sz="800" dirty="0">
                        <a:latin typeface="Verdana" panose="020B0604030504040204" pitchFamily="34" charset="0"/>
                        <a:ea typeface="Verdana" panose="020B0604030504040204" pitchFamily="34" charset="0"/>
                        <a:cs typeface="Verdana"/>
                        <a:sym typeface="Verdana"/>
                      </a:endParaRPr>
                    </a:p>
                    <a:p>
                      <a:pPr marL="736600" lvl="0" indent="-736600" algn="l" rtl="0">
                        <a:lnSpc>
                          <a:spcPct val="100000"/>
                        </a:lnSpc>
                        <a:spcBef>
                          <a:spcPts val="640"/>
                        </a:spcBef>
                        <a:spcAft>
                          <a:spcPts val="0"/>
                        </a:spcAft>
                        <a:buSzPts val="2000"/>
                        <a:buNone/>
                      </a:pPr>
                      <a:r>
                        <a:rPr lang="en-US" sz="2000" dirty="0">
                          <a:latin typeface="Verdana" panose="020B0604030504040204" pitchFamily="34" charset="0"/>
                          <a:ea typeface="Verdana" panose="020B0604030504040204" pitchFamily="34" charset="0"/>
                          <a:cs typeface="Verdana"/>
                          <a:sym typeface="Verdana"/>
                        </a:rPr>
                        <a:t>Discourse</a:t>
                      </a:r>
                    </a:p>
                    <a:p>
                      <a:endParaRPr lang="en-US" sz="800" dirty="0">
                        <a:latin typeface="Verdana" panose="020B0604030504040204" pitchFamily="34" charset="0"/>
                        <a:ea typeface="Verdana" panose="020B0604030504040204" pitchFamily="34" charset="0"/>
                      </a:endParaRPr>
                    </a:p>
                  </a:txBody>
                  <a:tcPr anchor="ctr"/>
                </a:tc>
                <a:tc>
                  <a:txBody>
                    <a:bodyPr/>
                    <a:lstStyle/>
                    <a:p>
                      <a:pPr algn="ctr"/>
                      <a:r>
                        <a:rPr lang="en-US" sz="2000" b="1" dirty="0">
                          <a:latin typeface="Verdana" panose="020B0604030504040204" pitchFamily="34" charset="0"/>
                          <a:ea typeface="Verdana" panose="020B0604030504040204" pitchFamily="34" charset="0"/>
                        </a:rPr>
                        <a:t>0.82</a:t>
                      </a:r>
                    </a:p>
                  </a:txBody>
                  <a:tcPr anchor="ctr"/>
                </a:tc>
                <a:extLst>
                  <a:ext uri="{0D108BD9-81ED-4DB2-BD59-A6C34878D82A}">
                    <a16:rowId xmlns:a16="http://schemas.microsoft.com/office/drawing/2014/main" val="1325930496"/>
                  </a:ext>
                </a:extLst>
              </a:tr>
            </a:tbl>
          </a:graphicData>
        </a:graphic>
      </p:graphicFrame>
    </p:spTree>
    <p:extLst>
      <p:ext uri="{BB962C8B-B14F-4D97-AF65-F5344CB8AC3E}">
        <p14:creationId xmlns:p14="http://schemas.microsoft.com/office/powerpoint/2010/main" val="2908868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9144000" cy="1143000"/>
          </a:xfrm>
          <a:solidFill>
            <a:schemeClr val="accent5"/>
          </a:solidFill>
        </p:spPr>
        <p:txBody>
          <a:bodyPr/>
          <a:lstStyle/>
          <a:p>
            <a:pPr algn="ctr"/>
            <a:r>
              <a:rPr lang="en-US" b="1" dirty="0" smtClean="0">
                <a:solidFill>
                  <a:schemeClr val="dk1"/>
                </a:solidFill>
                <a:latin typeface="Verdana"/>
                <a:ea typeface="Verdana"/>
                <a:cs typeface="Verdana"/>
                <a:sym typeface="Verdana"/>
              </a:rPr>
              <a:t>Just Like Me</a:t>
            </a:r>
            <a:r>
              <a:rPr lang="en-US" b="1" dirty="0">
                <a:solidFill>
                  <a:schemeClr val="dk1"/>
                </a:solidFill>
                <a:latin typeface="Verdana"/>
                <a:ea typeface="Verdana"/>
                <a:cs typeface="Verdana"/>
                <a:sym typeface="Verdana"/>
              </a:rPr>
              <a:t/>
            </a:r>
            <a:br>
              <a:rPr lang="en-US" b="1" dirty="0">
                <a:solidFill>
                  <a:schemeClr val="dk1"/>
                </a:solidFill>
                <a:latin typeface="Verdana"/>
                <a:ea typeface="Verdana"/>
                <a:cs typeface="Verdana"/>
                <a:sym typeface="Verdana"/>
              </a:rPr>
            </a:br>
            <a:endParaRPr lang="en-US" dirty="0"/>
          </a:p>
        </p:txBody>
      </p:sp>
      <p:sp>
        <p:nvSpPr>
          <p:cNvPr id="3" name="Text Placeholder 2"/>
          <p:cNvSpPr>
            <a:spLocks noGrp="1"/>
          </p:cNvSpPr>
          <p:nvPr>
            <p:ph type="body" idx="1"/>
          </p:nvPr>
        </p:nvSpPr>
        <p:spPr/>
        <p:txBody>
          <a:bodyPr/>
          <a:lstStyle/>
          <a:p>
            <a:pPr indent="0">
              <a:buNone/>
            </a:pPr>
            <a:r>
              <a:rPr lang="en-US" dirty="0" smtClean="0">
                <a:latin typeface="Verdana" panose="020B0604030504040204" pitchFamily="34" charset="0"/>
                <a:ea typeface="Verdana" panose="020B0604030504040204" pitchFamily="34" charset="0"/>
                <a:cs typeface="Verdana" panose="020B0604030504040204" pitchFamily="34" charset="0"/>
              </a:rPr>
              <a:t>Stand up if you have used tasks in your classroom</a:t>
            </a: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smtClean="0">
                <a:solidFill>
                  <a:schemeClr val="dk1"/>
                </a:solidFill>
                <a:latin typeface="Arial"/>
                <a:ea typeface="Arial"/>
                <a:cs typeface="Arial"/>
                <a:sym typeface="Arial"/>
              </a:rPr>
              <a:t>8</a:t>
            </a:fld>
            <a:endParaRPr lang="en-US" sz="1400" b="0" i="0" u="none" strike="noStrike" cap="none" dirty="0">
              <a:solidFill>
                <a:schemeClr val="dk1"/>
              </a:solidFill>
              <a:latin typeface="Arial"/>
              <a:ea typeface="Arial"/>
              <a:cs typeface="Arial"/>
              <a:sym typeface="Arial"/>
            </a:endParaRPr>
          </a:p>
        </p:txBody>
      </p:sp>
      <p:pic>
        <p:nvPicPr>
          <p:cNvPr id="7" name="Google Shape;327;p44" title="Classroom Picture"/>
          <p:cNvPicPr preferRelativeResize="0"/>
          <p:nvPr/>
        </p:nvPicPr>
        <p:blipFill>
          <a:blip r:embed="rId2">
            <a:alphaModFix/>
          </a:blip>
          <a:stretch>
            <a:fillRect/>
          </a:stretch>
        </p:blipFill>
        <p:spPr>
          <a:xfrm>
            <a:off x="1986988" y="3073600"/>
            <a:ext cx="5170027" cy="3446700"/>
          </a:xfrm>
          <a:prstGeom prst="rect">
            <a:avLst/>
          </a:prstGeom>
          <a:noFill/>
          <a:ln>
            <a:noFill/>
          </a:ln>
        </p:spPr>
      </p:pic>
    </p:spTree>
    <p:extLst>
      <p:ext uri="{BB962C8B-B14F-4D97-AF65-F5344CB8AC3E}">
        <p14:creationId xmlns:p14="http://schemas.microsoft.com/office/powerpoint/2010/main" val="353941052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1159"/>
        <p:cNvGrpSpPr/>
        <p:nvPr/>
      </p:nvGrpSpPr>
      <p:grpSpPr>
        <a:xfrm>
          <a:off x="0" y="0"/>
          <a:ext cx="0" cy="0"/>
          <a:chOff x="0" y="0"/>
          <a:chExt cx="0" cy="0"/>
        </a:xfrm>
      </p:grpSpPr>
      <p:sp>
        <p:nvSpPr>
          <p:cNvPr id="1160" name="Google Shape;1160;p120"/>
          <p:cNvSpPr txBox="1">
            <a:spLocks noGrp="1"/>
          </p:cNvSpPr>
          <p:nvPr>
            <p:ph type="title"/>
          </p:nvPr>
        </p:nvSpPr>
        <p:spPr>
          <a:xfrm>
            <a:off x="208547" y="677863"/>
            <a:ext cx="8229600" cy="11430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US" b="1">
                <a:latin typeface="Verdana"/>
                <a:ea typeface="Verdana"/>
                <a:cs typeface="Verdana"/>
                <a:sym typeface="Verdana"/>
              </a:rPr>
              <a:t>Quote</a:t>
            </a:r>
            <a:endParaRPr b="1">
              <a:latin typeface="Verdana"/>
              <a:ea typeface="Verdana"/>
              <a:cs typeface="Verdana"/>
              <a:sym typeface="Verdana"/>
            </a:endParaRPr>
          </a:p>
        </p:txBody>
      </p:sp>
      <p:sp>
        <p:nvSpPr>
          <p:cNvPr id="1161" name="Google Shape;1161;p120"/>
          <p:cNvSpPr txBox="1">
            <a:spLocks noGrp="1"/>
          </p:cNvSpPr>
          <p:nvPr>
            <p:ph type="body" idx="1"/>
          </p:nvPr>
        </p:nvSpPr>
        <p:spPr>
          <a:xfrm>
            <a:off x="457200" y="1600200"/>
            <a:ext cx="8229600" cy="4526100"/>
          </a:xfrm>
          <a:prstGeom prst="rect">
            <a:avLst/>
          </a:prstGeom>
          <a:noFill/>
          <a:ln>
            <a:noFill/>
          </a:ln>
        </p:spPr>
        <p:txBody>
          <a:bodyPr spcFirstLastPara="1" wrap="square" lIns="91425" tIns="91425" rIns="91425" bIns="91425" anchor="t" anchorCtr="0">
            <a:noAutofit/>
          </a:bodyPr>
          <a:lstStyle/>
          <a:p>
            <a:pPr marL="25400" indent="0" algn="ctr">
              <a:buNone/>
            </a:pPr>
            <a:r>
              <a:rPr lang="en-US" dirty="0"/>
              <a:t>Give yourself “permission to spend more time developing student’s deep understanding of mathematics as a well-rounded discipline.”</a:t>
            </a:r>
            <a:endParaRPr lang="en-US" sz="2000" dirty="0"/>
          </a:p>
          <a:p>
            <a:pPr marL="25400" indent="0">
              <a:buNone/>
            </a:pPr>
            <a:r>
              <a:rPr lang="en-US" i="1" dirty="0"/>
              <a:t>	</a:t>
            </a:r>
          </a:p>
          <a:p>
            <a:pPr marL="25400" indent="0">
              <a:buNone/>
            </a:pPr>
            <a:r>
              <a:rPr lang="en-US" i="1" dirty="0"/>
              <a:t>	-Teaching Mathematics In the Visible</a:t>
            </a:r>
            <a:endParaRPr lang="en-US" sz="2000" dirty="0"/>
          </a:p>
          <a:p>
            <a:pPr marL="25400" indent="0">
              <a:buNone/>
            </a:pPr>
            <a:r>
              <a:rPr lang="en-US" i="1" dirty="0"/>
              <a:t>	 Learning Classroom: High School</a:t>
            </a:r>
            <a:endParaRPr lang="en-US" sz="2000" dirty="0"/>
          </a:p>
          <a:p>
            <a:pPr marL="25400" indent="0">
              <a:buNone/>
            </a:pPr>
            <a:endParaRPr sz="2000" dirty="0">
              <a:latin typeface="Verdana"/>
              <a:ea typeface="Verdana"/>
              <a:cs typeface="Verdana"/>
              <a:sym typeface="Verdana"/>
            </a:endParaRPr>
          </a:p>
        </p:txBody>
      </p:sp>
      <p:sp>
        <p:nvSpPr>
          <p:cNvPr id="1162" name="Google Shape;1162;p120"/>
          <p:cNvSpPr txBox="1">
            <a:spLocks noGrp="1"/>
          </p:cNvSpPr>
          <p:nvPr>
            <p:ph type="sldNum" idx="12"/>
          </p:nvPr>
        </p:nvSpPr>
        <p:spPr>
          <a:xfrm>
            <a:off x="6858000" y="6477000"/>
            <a:ext cx="2133600" cy="4764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350"/>
              <a:buFont typeface="Arial"/>
              <a:buNone/>
            </a:pPr>
            <a:fld id="{00000000-1234-1234-1234-123412341234}" type="slidenum">
              <a:rPr lang="en-US" sz="1400" b="0" i="0" u="none" strike="noStrike" cap="none">
                <a:solidFill>
                  <a:schemeClr val="dk1"/>
                </a:solidFill>
                <a:latin typeface="Arial"/>
                <a:ea typeface="Arial"/>
                <a:cs typeface="Arial"/>
                <a:sym typeface="Arial"/>
              </a:rPr>
              <a:t>80</a:t>
            </a:fld>
            <a:endParaRPr sz="1400" b="0" i="0" u="none" strike="noStrike" cap="none">
              <a:solidFill>
                <a:schemeClr val="dk1"/>
              </a:solidFill>
              <a:latin typeface="Arial"/>
              <a:ea typeface="Arial"/>
              <a:cs typeface="Arial"/>
              <a:sym typeface="Arial"/>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1167"/>
        <p:cNvGrpSpPr/>
        <p:nvPr/>
      </p:nvGrpSpPr>
      <p:grpSpPr>
        <a:xfrm>
          <a:off x="0" y="0"/>
          <a:ext cx="0" cy="0"/>
          <a:chOff x="0" y="0"/>
          <a:chExt cx="0" cy="0"/>
        </a:xfrm>
      </p:grpSpPr>
      <p:sp>
        <p:nvSpPr>
          <p:cNvPr id="1168" name="Google Shape;1168;p121"/>
          <p:cNvSpPr txBox="1">
            <a:spLocks noGrp="1"/>
          </p:cNvSpPr>
          <p:nvPr>
            <p:ph type="title"/>
          </p:nvPr>
        </p:nvSpPr>
        <p:spPr>
          <a:xfrm>
            <a:off x="208547" y="677863"/>
            <a:ext cx="8229600" cy="11430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US" b="1">
                <a:latin typeface="Verdana"/>
                <a:ea typeface="Verdana"/>
                <a:cs typeface="Verdana"/>
                <a:sym typeface="Verdana"/>
              </a:rPr>
              <a:t>Traffic Light Exit Ticket</a:t>
            </a:r>
            <a:endParaRPr b="1">
              <a:latin typeface="Verdana"/>
              <a:ea typeface="Verdana"/>
              <a:cs typeface="Verdana"/>
              <a:sym typeface="Verdana"/>
            </a:endParaRPr>
          </a:p>
        </p:txBody>
      </p:sp>
      <p:sp>
        <p:nvSpPr>
          <p:cNvPr id="1170" name="Google Shape;1170;p121"/>
          <p:cNvSpPr txBox="1">
            <a:spLocks noGrp="1"/>
          </p:cNvSpPr>
          <p:nvPr>
            <p:ph type="sldNum" idx="12"/>
          </p:nvPr>
        </p:nvSpPr>
        <p:spPr>
          <a:xfrm>
            <a:off x="6858000" y="6477000"/>
            <a:ext cx="2133600" cy="4764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350"/>
              <a:buFont typeface="Arial"/>
              <a:buNone/>
            </a:pPr>
            <a:fld id="{00000000-1234-1234-1234-123412341234}" type="slidenum">
              <a:rPr lang="en-US" sz="1400" b="0" i="0" u="none" strike="noStrike" cap="none">
                <a:solidFill>
                  <a:schemeClr val="dk1"/>
                </a:solidFill>
                <a:latin typeface="Arial"/>
                <a:ea typeface="Arial"/>
                <a:cs typeface="Arial"/>
                <a:sym typeface="Arial"/>
              </a:rPr>
              <a:t>81</a:t>
            </a:fld>
            <a:endParaRPr sz="1400" b="0" i="0" u="none" strike="noStrike" cap="none">
              <a:solidFill>
                <a:schemeClr val="dk1"/>
              </a:solidFill>
              <a:latin typeface="Arial"/>
              <a:ea typeface="Arial"/>
              <a:cs typeface="Arial"/>
              <a:sym typeface="Arial"/>
            </a:endParaRPr>
          </a:p>
        </p:txBody>
      </p:sp>
      <p:pic>
        <p:nvPicPr>
          <p:cNvPr id="1171" name="Google Shape;1171;p121" title="stop light"/>
          <p:cNvPicPr preferRelativeResize="0"/>
          <p:nvPr/>
        </p:nvPicPr>
        <p:blipFill>
          <a:blip r:embed="rId3">
            <a:alphaModFix/>
          </a:blip>
          <a:stretch>
            <a:fillRect/>
          </a:stretch>
        </p:blipFill>
        <p:spPr>
          <a:xfrm>
            <a:off x="457200" y="1973834"/>
            <a:ext cx="2228700" cy="3097225"/>
          </a:xfrm>
          <a:prstGeom prst="rect">
            <a:avLst/>
          </a:prstGeom>
          <a:noFill/>
          <a:ln>
            <a:noFill/>
          </a:ln>
        </p:spPr>
      </p:pic>
      <p:sp>
        <p:nvSpPr>
          <p:cNvPr id="1172" name="Google Shape;1172;p121"/>
          <p:cNvSpPr txBox="1"/>
          <p:nvPr/>
        </p:nvSpPr>
        <p:spPr>
          <a:xfrm>
            <a:off x="2882875" y="1732500"/>
            <a:ext cx="6571500" cy="426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000">
                <a:latin typeface="Verdana"/>
                <a:ea typeface="Verdana"/>
                <a:cs typeface="Verdana"/>
                <a:sym typeface="Verdana"/>
              </a:rPr>
              <a:t>Based on today’s presentation…</a:t>
            </a:r>
            <a:endParaRPr sz="2000">
              <a:latin typeface="Verdana"/>
              <a:ea typeface="Verdana"/>
              <a:cs typeface="Verdana"/>
              <a:sym typeface="Verdana"/>
            </a:endParaRPr>
          </a:p>
          <a:p>
            <a:pPr marL="0" lvl="0" indent="0" algn="l" rtl="0">
              <a:spcBef>
                <a:spcPts val="0"/>
              </a:spcBef>
              <a:spcAft>
                <a:spcPts val="0"/>
              </a:spcAft>
              <a:buNone/>
            </a:pPr>
            <a:endParaRPr sz="2000">
              <a:latin typeface="Verdana"/>
              <a:ea typeface="Verdana"/>
              <a:cs typeface="Verdana"/>
              <a:sym typeface="Verdana"/>
            </a:endParaRPr>
          </a:p>
          <a:p>
            <a:pPr marL="457200" lvl="0" indent="-355600" algn="l" rtl="0">
              <a:spcBef>
                <a:spcPts val="0"/>
              </a:spcBef>
              <a:spcAft>
                <a:spcPts val="0"/>
              </a:spcAft>
              <a:buSzPts val="2000"/>
              <a:buFont typeface="Verdana"/>
              <a:buChar char="●"/>
            </a:pPr>
            <a:r>
              <a:rPr lang="en-US" sz="2000">
                <a:latin typeface="Verdana"/>
                <a:ea typeface="Verdana"/>
                <a:cs typeface="Verdana"/>
                <a:sym typeface="Verdana"/>
              </a:rPr>
              <a:t>One thing I could stop doing is...</a:t>
            </a:r>
            <a:endParaRPr sz="2000">
              <a:latin typeface="Verdana"/>
              <a:ea typeface="Verdana"/>
              <a:cs typeface="Verdana"/>
              <a:sym typeface="Verdana"/>
            </a:endParaRPr>
          </a:p>
          <a:p>
            <a:pPr marL="457200" lvl="0" indent="0" algn="l" rtl="0">
              <a:spcBef>
                <a:spcPts val="0"/>
              </a:spcBef>
              <a:spcAft>
                <a:spcPts val="0"/>
              </a:spcAft>
              <a:buNone/>
            </a:pPr>
            <a:endParaRPr sz="2000">
              <a:latin typeface="Verdana"/>
              <a:ea typeface="Verdana"/>
              <a:cs typeface="Verdana"/>
              <a:sym typeface="Verdana"/>
            </a:endParaRPr>
          </a:p>
          <a:p>
            <a:pPr marL="457200" lvl="0" indent="-355600" algn="l" rtl="0">
              <a:spcBef>
                <a:spcPts val="0"/>
              </a:spcBef>
              <a:spcAft>
                <a:spcPts val="0"/>
              </a:spcAft>
              <a:buSzPts val="2000"/>
              <a:buFont typeface="Verdana"/>
              <a:buChar char="●"/>
            </a:pPr>
            <a:r>
              <a:rPr lang="en-US" sz="2000">
                <a:latin typeface="Verdana"/>
                <a:ea typeface="Verdana"/>
                <a:cs typeface="Verdana"/>
                <a:sym typeface="Verdana"/>
              </a:rPr>
              <a:t>One thing I could continue doing is...</a:t>
            </a:r>
            <a:endParaRPr sz="2000">
              <a:latin typeface="Verdana"/>
              <a:ea typeface="Verdana"/>
              <a:cs typeface="Verdana"/>
              <a:sym typeface="Verdana"/>
            </a:endParaRPr>
          </a:p>
          <a:p>
            <a:pPr marL="457200" lvl="0" indent="0" algn="l" rtl="0">
              <a:spcBef>
                <a:spcPts val="0"/>
              </a:spcBef>
              <a:spcAft>
                <a:spcPts val="0"/>
              </a:spcAft>
              <a:buNone/>
            </a:pPr>
            <a:endParaRPr sz="2000">
              <a:latin typeface="Verdana"/>
              <a:ea typeface="Verdana"/>
              <a:cs typeface="Verdana"/>
              <a:sym typeface="Verdana"/>
            </a:endParaRPr>
          </a:p>
          <a:p>
            <a:pPr marL="457200" lvl="0" indent="-355600" algn="l" rtl="0">
              <a:spcBef>
                <a:spcPts val="0"/>
              </a:spcBef>
              <a:spcAft>
                <a:spcPts val="0"/>
              </a:spcAft>
              <a:buSzPts val="2000"/>
              <a:buFont typeface="Verdana"/>
              <a:buChar char="●"/>
            </a:pPr>
            <a:r>
              <a:rPr lang="en-US" sz="2000">
                <a:latin typeface="Verdana"/>
                <a:ea typeface="Verdana"/>
                <a:cs typeface="Verdana"/>
                <a:sym typeface="Verdana"/>
              </a:rPr>
              <a:t>One thing I could start doing is...</a:t>
            </a:r>
            <a:endParaRPr sz="2000">
              <a:latin typeface="Verdana"/>
              <a:ea typeface="Verdana"/>
              <a:cs typeface="Verdana"/>
              <a:sym typeface="Verdana"/>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1176"/>
        <p:cNvGrpSpPr/>
        <p:nvPr/>
      </p:nvGrpSpPr>
      <p:grpSpPr>
        <a:xfrm>
          <a:off x="0" y="0"/>
          <a:ext cx="0" cy="0"/>
          <a:chOff x="0" y="0"/>
          <a:chExt cx="0" cy="0"/>
        </a:xfrm>
      </p:grpSpPr>
      <p:sp>
        <p:nvSpPr>
          <p:cNvPr id="1177" name="Google Shape;1177;p122"/>
          <p:cNvSpPr txBox="1">
            <a:spLocks noGrp="1"/>
          </p:cNvSpPr>
          <p:nvPr>
            <p:ph type="sldNum" idx="12"/>
          </p:nvPr>
        </p:nvSpPr>
        <p:spPr>
          <a:xfrm>
            <a:off x="6858000" y="6477000"/>
            <a:ext cx="2133598" cy="476251"/>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82</a:t>
            </a:fld>
            <a:endParaRPr sz="1400" b="0" i="0" u="none" strike="noStrike" cap="none">
              <a:solidFill>
                <a:srgbClr val="000000"/>
              </a:solidFill>
              <a:latin typeface="Arial"/>
              <a:ea typeface="Arial"/>
              <a:cs typeface="Arial"/>
              <a:sym typeface="Arial"/>
            </a:endParaRPr>
          </a:p>
        </p:txBody>
      </p:sp>
      <p:sp>
        <p:nvSpPr>
          <p:cNvPr id="1178" name="Google Shape;1178;p122"/>
          <p:cNvSpPr txBox="1">
            <a:spLocks noGrp="1"/>
          </p:cNvSpPr>
          <p:nvPr>
            <p:ph type="title" idx="4294967295"/>
          </p:nvPr>
        </p:nvSpPr>
        <p:spPr>
          <a:xfrm>
            <a:off x="152400" y="838200"/>
            <a:ext cx="8991600" cy="838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2"/>
              </a:buClr>
              <a:buSzPts val="2800"/>
              <a:buFont typeface="Calibri"/>
              <a:buNone/>
            </a:pPr>
            <a:r>
              <a:rPr lang="en-US" sz="2800" b="1" u="sng">
                <a:solidFill>
                  <a:schemeClr val="hlink"/>
                </a:solidFill>
                <a:latin typeface="Verdana"/>
                <a:ea typeface="Verdana"/>
                <a:cs typeface="Verdana"/>
                <a:sym typeface="Verdana"/>
                <a:hlinkClick r:id="rId3"/>
              </a:rPr>
              <a:t>2016 Mathematics Standards of Learning  - Instructional Resources</a:t>
            </a:r>
            <a:endParaRPr sz="2800" b="1">
              <a:latin typeface="Verdana"/>
              <a:ea typeface="Verdana"/>
              <a:cs typeface="Verdana"/>
              <a:sym typeface="Verdana"/>
            </a:endParaRPr>
          </a:p>
        </p:txBody>
      </p:sp>
      <p:sp>
        <p:nvSpPr>
          <p:cNvPr id="1179" name="Google Shape;1179;p122"/>
          <p:cNvSpPr txBox="1"/>
          <p:nvPr/>
        </p:nvSpPr>
        <p:spPr>
          <a:xfrm>
            <a:off x="685800" y="1905000"/>
            <a:ext cx="8305800" cy="4572000"/>
          </a:xfrm>
          <a:prstGeom prst="rect">
            <a:avLst/>
          </a:prstGeom>
          <a:noFill/>
          <a:ln>
            <a:noFill/>
          </a:ln>
        </p:spPr>
        <p:txBody>
          <a:bodyPr spcFirstLastPara="1" wrap="square" lIns="91425" tIns="45700" rIns="91425" bIns="45700" anchor="t" anchorCtr="0">
            <a:noAutofit/>
          </a:bodyPr>
          <a:lstStyle/>
          <a:p>
            <a:pPr marL="285750" marR="0" lvl="0" indent="-285750" algn="l" rtl="0">
              <a:lnSpc>
                <a:spcPct val="100000"/>
              </a:lnSpc>
              <a:spcBef>
                <a:spcPts val="0"/>
              </a:spcBef>
              <a:spcAft>
                <a:spcPts val="0"/>
              </a:spcAft>
              <a:buClr>
                <a:srgbClr val="000000"/>
              </a:buClr>
              <a:buSzPts val="2000"/>
              <a:buFont typeface="Arial"/>
              <a:buChar char="•"/>
            </a:pPr>
            <a:r>
              <a:rPr lang="en-US" sz="2000" b="0" i="0" u="sng" strike="noStrike" cap="none" dirty="0">
                <a:solidFill>
                  <a:srgbClr val="000000"/>
                </a:solidFill>
                <a:latin typeface="Calibri"/>
                <a:ea typeface="Calibri"/>
                <a:cs typeface="Calibri"/>
                <a:sym typeface="Calibri"/>
                <a:hlinkClick r:id="rId4"/>
              </a:rPr>
              <a:t>Standards of Learning and Curriculum Frameworks</a:t>
            </a:r>
            <a:endParaRPr sz="2000" b="0" i="0" u="none" strike="noStrike" cap="none" dirty="0">
              <a:solidFill>
                <a:srgbClr val="000000"/>
              </a:solidFill>
              <a:latin typeface="Calibri"/>
              <a:ea typeface="Calibri"/>
              <a:cs typeface="Calibri"/>
              <a:sym typeface="Calibri"/>
            </a:endParaRPr>
          </a:p>
          <a:p>
            <a:pPr marL="285750" marR="0" lvl="0" indent="-285750" algn="l" rtl="0">
              <a:lnSpc>
                <a:spcPct val="100000"/>
              </a:lnSpc>
              <a:spcBef>
                <a:spcPts val="0"/>
              </a:spcBef>
              <a:spcAft>
                <a:spcPts val="0"/>
              </a:spcAft>
              <a:buClr>
                <a:srgbClr val="000000"/>
              </a:buClr>
              <a:buSzPts val="2000"/>
              <a:buFont typeface="Arial"/>
              <a:buChar char="•"/>
            </a:pPr>
            <a:r>
              <a:rPr lang="en-US" sz="2000" b="0" i="0" u="sng" strike="noStrike" cap="none" dirty="0">
                <a:solidFill>
                  <a:srgbClr val="000000"/>
                </a:solidFill>
                <a:latin typeface="Calibri"/>
                <a:ea typeface="Calibri"/>
                <a:cs typeface="Calibri"/>
                <a:sym typeface="Calibri"/>
                <a:hlinkClick r:id="rId4"/>
              </a:rPr>
              <a:t>Test Blue Prints</a:t>
            </a:r>
            <a:endParaRPr sz="2000" b="0" i="0" u="none" strike="noStrike" cap="none" dirty="0">
              <a:solidFill>
                <a:srgbClr val="000000"/>
              </a:solidFill>
              <a:latin typeface="Calibri"/>
              <a:ea typeface="Calibri"/>
              <a:cs typeface="Calibri"/>
              <a:sym typeface="Calibri"/>
            </a:endParaRPr>
          </a:p>
          <a:p>
            <a:pPr marL="285750" marR="0" lvl="0" indent="-285750" algn="l" rtl="0">
              <a:lnSpc>
                <a:spcPct val="100000"/>
              </a:lnSpc>
              <a:spcBef>
                <a:spcPts val="0"/>
              </a:spcBef>
              <a:spcAft>
                <a:spcPts val="0"/>
              </a:spcAft>
              <a:buClr>
                <a:srgbClr val="000000"/>
              </a:buClr>
              <a:buSzPts val="2000"/>
              <a:buFont typeface="Arial"/>
              <a:buChar char="•"/>
            </a:pPr>
            <a:r>
              <a:rPr lang="en-US" sz="2000" b="0" i="0" u="sng" strike="noStrike" cap="none" dirty="0">
                <a:solidFill>
                  <a:srgbClr val="000000"/>
                </a:solidFill>
                <a:latin typeface="Calibri"/>
                <a:ea typeface="Calibri"/>
                <a:cs typeface="Calibri"/>
                <a:sym typeface="Calibri"/>
                <a:hlinkClick r:id="rId5"/>
              </a:rPr>
              <a:t>Practice Items</a:t>
            </a:r>
            <a:endParaRPr sz="2000" b="0" i="0" u="none" strike="noStrike" cap="none" dirty="0">
              <a:solidFill>
                <a:srgbClr val="000000"/>
              </a:solidFill>
              <a:latin typeface="Calibri"/>
              <a:ea typeface="Calibri"/>
              <a:cs typeface="Calibri"/>
              <a:sym typeface="Calibri"/>
            </a:endParaRPr>
          </a:p>
          <a:p>
            <a:pPr marL="285750" marR="0" lvl="0" indent="-285750" algn="l" rtl="0">
              <a:lnSpc>
                <a:spcPct val="100000"/>
              </a:lnSpc>
              <a:spcBef>
                <a:spcPts val="0"/>
              </a:spcBef>
              <a:spcAft>
                <a:spcPts val="0"/>
              </a:spcAft>
              <a:buClr>
                <a:srgbClr val="000000"/>
              </a:buClr>
              <a:buSzPts val="2000"/>
              <a:buFont typeface="Arial"/>
              <a:buChar char="•"/>
            </a:pPr>
            <a:r>
              <a:rPr lang="en-US" sz="2000" b="0" i="0" u="sng" strike="noStrike" cap="none" dirty="0">
                <a:solidFill>
                  <a:srgbClr val="000000"/>
                </a:solidFill>
                <a:latin typeface="Calibri"/>
                <a:ea typeface="Calibri"/>
                <a:cs typeface="Calibri"/>
                <a:sym typeface="Calibri"/>
                <a:hlinkClick r:id="rId6"/>
              </a:rPr>
              <a:t>Mathematics Instructional Plans</a:t>
            </a:r>
            <a:endParaRPr sz="2000" b="0" i="0" u="none" strike="noStrike" cap="none" dirty="0">
              <a:solidFill>
                <a:srgbClr val="000000"/>
              </a:solidFill>
              <a:latin typeface="Calibri"/>
              <a:ea typeface="Calibri"/>
              <a:cs typeface="Calibri"/>
              <a:sym typeface="Calibri"/>
            </a:endParaRPr>
          </a:p>
          <a:p>
            <a:pPr marL="285750" marR="0" lvl="0" indent="-285750" algn="l" rtl="0">
              <a:lnSpc>
                <a:spcPct val="100000"/>
              </a:lnSpc>
              <a:spcBef>
                <a:spcPts val="0"/>
              </a:spcBef>
              <a:spcAft>
                <a:spcPts val="0"/>
              </a:spcAft>
              <a:buClr>
                <a:srgbClr val="000000"/>
              </a:buClr>
              <a:buSzPts val="2000"/>
              <a:buFont typeface="Arial"/>
              <a:buChar char="•"/>
            </a:pPr>
            <a:r>
              <a:rPr lang="en-US" sz="2000" b="0" i="0" u="sng" strike="noStrike" cap="none" dirty="0">
                <a:solidFill>
                  <a:srgbClr val="000000"/>
                </a:solidFill>
                <a:latin typeface="Calibri"/>
                <a:ea typeface="Calibri"/>
                <a:cs typeface="Calibri"/>
                <a:sym typeface="Calibri"/>
                <a:hlinkClick r:id="rId7"/>
              </a:rPr>
              <a:t>Co-Teaching Mathematics Instructional Plans</a:t>
            </a:r>
            <a:endParaRPr sz="2000" b="0" i="0" u="none" strike="noStrike" cap="none" dirty="0">
              <a:solidFill>
                <a:srgbClr val="000000"/>
              </a:solidFill>
              <a:latin typeface="Calibri"/>
              <a:ea typeface="Calibri"/>
              <a:cs typeface="Calibri"/>
              <a:sym typeface="Calibri"/>
            </a:endParaRPr>
          </a:p>
          <a:p>
            <a:pPr marL="285750" marR="0" lvl="0" indent="-285750" algn="l" rtl="0">
              <a:lnSpc>
                <a:spcPct val="100000"/>
              </a:lnSpc>
              <a:spcBef>
                <a:spcPts val="0"/>
              </a:spcBef>
              <a:spcAft>
                <a:spcPts val="0"/>
              </a:spcAft>
              <a:buClr>
                <a:srgbClr val="000000"/>
              </a:buClr>
              <a:buSzPts val="2000"/>
              <a:buFont typeface="Arial"/>
              <a:buChar char="•"/>
            </a:pPr>
            <a:r>
              <a:rPr lang="en-US" sz="2000" b="0" i="0" u="sng" strike="noStrike" cap="none" dirty="0">
                <a:solidFill>
                  <a:srgbClr val="000000"/>
                </a:solidFill>
                <a:latin typeface="Calibri"/>
                <a:ea typeface="Calibri"/>
                <a:cs typeface="Calibri"/>
                <a:sym typeface="Calibri"/>
                <a:hlinkClick r:id="rId8"/>
              </a:rPr>
              <a:t>Algebra Readiness Initiative Materials</a:t>
            </a:r>
            <a:endParaRPr sz="2000" b="0" i="0" u="none" strike="noStrike" cap="none" dirty="0">
              <a:solidFill>
                <a:srgbClr val="000000"/>
              </a:solidFill>
              <a:latin typeface="Calibri"/>
              <a:ea typeface="Calibri"/>
              <a:cs typeface="Calibri"/>
              <a:sym typeface="Calibri"/>
            </a:endParaRPr>
          </a:p>
          <a:p>
            <a:pPr marL="742950" marR="0" lvl="1" indent="-285750" algn="l" rtl="0">
              <a:lnSpc>
                <a:spcPct val="100000"/>
              </a:lnSpc>
              <a:spcBef>
                <a:spcPts val="0"/>
              </a:spcBef>
              <a:spcAft>
                <a:spcPts val="0"/>
              </a:spcAft>
              <a:buClr>
                <a:srgbClr val="000000"/>
              </a:buClr>
              <a:buSzPts val="2000"/>
              <a:buFont typeface="Courier New"/>
              <a:buChar char="o"/>
            </a:pPr>
            <a:r>
              <a:rPr lang="en-US" sz="2000" b="0" i="0" u="sng" strike="noStrike" cap="none" dirty="0">
                <a:solidFill>
                  <a:srgbClr val="000000"/>
                </a:solidFill>
                <a:latin typeface="Calibri"/>
                <a:ea typeface="Calibri"/>
                <a:cs typeface="Calibri"/>
                <a:sym typeface="Calibri"/>
                <a:hlinkClick r:id="rId9"/>
              </a:rPr>
              <a:t>Mathematics Vertical Articulation Tool</a:t>
            </a:r>
            <a:endParaRPr sz="2000" b="0" i="0" u="none" strike="noStrike" cap="none" dirty="0">
              <a:solidFill>
                <a:srgbClr val="000000"/>
              </a:solidFill>
              <a:latin typeface="Calibri"/>
              <a:ea typeface="Calibri"/>
              <a:cs typeface="Calibri"/>
              <a:sym typeface="Calibri"/>
            </a:endParaRPr>
          </a:p>
          <a:p>
            <a:pPr marL="1200150" marR="0" lvl="2" indent="-285750" algn="l" rtl="0">
              <a:lnSpc>
                <a:spcPct val="100000"/>
              </a:lnSpc>
              <a:spcBef>
                <a:spcPts val="0"/>
              </a:spcBef>
              <a:spcAft>
                <a:spcPts val="0"/>
              </a:spcAft>
              <a:buClr>
                <a:srgbClr val="000000"/>
              </a:buClr>
              <a:buSzPts val="2000"/>
              <a:buFont typeface="Noto Sans Symbols"/>
              <a:buChar char="▪"/>
            </a:pPr>
            <a:r>
              <a:rPr lang="en-US" sz="2000" b="0" i="0" u="none" strike="noStrike" cap="none" dirty="0">
                <a:solidFill>
                  <a:srgbClr val="000000"/>
                </a:solidFill>
                <a:latin typeface="Calibri"/>
                <a:ea typeface="Calibri"/>
                <a:cs typeface="Calibri"/>
                <a:sym typeface="Calibri"/>
              </a:rPr>
              <a:t>Static Versions and Dynamic Versions</a:t>
            </a:r>
            <a:endParaRPr dirty="0"/>
          </a:p>
          <a:p>
            <a:pPr marL="742950" marR="0" lvl="1" indent="-285750" algn="l" rtl="0">
              <a:lnSpc>
                <a:spcPct val="100000"/>
              </a:lnSpc>
              <a:spcBef>
                <a:spcPts val="0"/>
              </a:spcBef>
              <a:spcAft>
                <a:spcPts val="0"/>
              </a:spcAft>
              <a:buClr>
                <a:srgbClr val="000000"/>
              </a:buClr>
              <a:buSzPts val="2000"/>
              <a:buFont typeface="Courier New"/>
              <a:buChar char="o"/>
            </a:pPr>
            <a:r>
              <a:rPr lang="en-US" sz="2000" b="0" i="0" u="sng" strike="noStrike" cap="none" dirty="0">
                <a:solidFill>
                  <a:srgbClr val="000000"/>
                </a:solidFill>
                <a:latin typeface="Calibri"/>
                <a:ea typeface="Calibri"/>
                <a:cs typeface="Calibri"/>
                <a:sym typeface="Calibri"/>
                <a:hlinkClick r:id="rId10"/>
              </a:rPr>
              <a:t>Remediation Plans</a:t>
            </a:r>
            <a:endParaRPr sz="2000" b="0" i="0" u="none" strike="noStrike" cap="none" dirty="0">
              <a:solidFill>
                <a:srgbClr val="000000"/>
              </a:solidFill>
              <a:latin typeface="Calibri"/>
              <a:ea typeface="Calibri"/>
              <a:cs typeface="Calibri"/>
              <a:sym typeface="Calibri"/>
            </a:endParaRPr>
          </a:p>
          <a:p>
            <a:pPr marL="742950" marR="0" lvl="1" indent="-285750" algn="l" rtl="0">
              <a:lnSpc>
                <a:spcPct val="100000"/>
              </a:lnSpc>
              <a:spcBef>
                <a:spcPts val="0"/>
              </a:spcBef>
              <a:spcAft>
                <a:spcPts val="0"/>
              </a:spcAft>
              <a:buClr>
                <a:srgbClr val="000000"/>
              </a:buClr>
              <a:buSzPts val="2000"/>
              <a:buFont typeface="Courier New"/>
              <a:buChar char="o"/>
            </a:pPr>
            <a:r>
              <a:rPr lang="en-US" sz="2000" b="0" i="0" u="sng" strike="noStrike" cap="none" dirty="0">
                <a:solidFill>
                  <a:srgbClr val="000000"/>
                </a:solidFill>
                <a:latin typeface="Calibri"/>
                <a:ea typeface="Calibri"/>
                <a:cs typeface="Calibri"/>
                <a:sym typeface="Calibri"/>
                <a:hlinkClick r:id="rId11"/>
              </a:rPr>
              <a:t>Formative Assessments</a:t>
            </a:r>
            <a:endParaRPr sz="2000" b="0" i="0" u="none" strike="noStrike" cap="none" dirty="0">
              <a:solidFill>
                <a:srgbClr val="000000"/>
              </a:solidFill>
              <a:latin typeface="Calibri"/>
              <a:ea typeface="Calibri"/>
              <a:cs typeface="Calibri"/>
              <a:sym typeface="Calibri"/>
            </a:endParaRPr>
          </a:p>
          <a:p>
            <a:pPr marL="285750" marR="0" lvl="0" indent="-285750" algn="l" rtl="0">
              <a:lnSpc>
                <a:spcPct val="100000"/>
              </a:lnSpc>
              <a:spcBef>
                <a:spcPts val="0"/>
              </a:spcBef>
              <a:spcAft>
                <a:spcPts val="0"/>
              </a:spcAft>
              <a:buClr>
                <a:srgbClr val="000000"/>
              </a:buClr>
              <a:buSzPts val="2000"/>
              <a:buFont typeface="Arial"/>
              <a:buChar char="•"/>
            </a:pPr>
            <a:r>
              <a:rPr lang="en-US" sz="2000" b="0" i="0" u="sng" strike="noStrike" cap="none" dirty="0">
                <a:solidFill>
                  <a:srgbClr val="000000"/>
                </a:solidFill>
                <a:latin typeface="Calibri"/>
                <a:ea typeface="Calibri"/>
                <a:cs typeface="Calibri"/>
                <a:sym typeface="Calibri"/>
                <a:hlinkClick r:id="rId12"/>
              </a:rPr>
              <a:t>2018 Mathematics SOL Institutes Materials</a:t>
            </a:r>
            <a:endParaRPr sz="2000" b="0" i="0" u="none" strike="noStrike" cap="none" dirty="0">
              <a:solidFill>
                <a:srgbClr val="000000"/>
              </a:solidFill>
              <a:latin typeface="Calibri"/>
              <a:ea typeface="Calibri"/>
              <a:cs typeface="Calibri"/>
              <a:sym typeface="Calibri"/>
            </a:endParaRPr>
          </a:p>
          <a:p>
            <a:pPr marL="285750" marR="0" lvl="0" indent="-285750" algn="l" rtl="0">
              <a:lnSpc>
                <a:spcPct val="100000"/>
              </a:lnSpc>
              <a:spcBef>
                <a:spcPts val="0"/>
              </a:spcBef>
              <a:spcAft>
                <a:spcPts val="0"/>
              </a:spcAft>
              <a:buClr>
                <a:srgbClr val="000000"/>
              </a:buClr>
              <a:buSzPts val="2000"/>
              <a:buFont typeface="Arial"/>
              <a:buChar char="•"/>
            </a:pPr>
            <a:r>
              <a:rPr lang="en-US" sz="2000" b="0" i="0" u="sng" strike="noStrike" cap="none" dirty="0">
                <a:solidFill>
                  <a:srgbClr val="000000"/>
                </a:solidFill>
                <a:latin typeface="Calibri"/>
                <a:ea typeface="Calibri"/>
                <a:cs typeface="Calibri"/>
                <a:sym typeface="Calibri"/>
                <a:hlinkClick r:id="rId13"/>
              </a:rPr>
              <a:t>Mathematics Vocabulary Word Wall Cards</a:t>
            </a:r>
            <a:endParaRPr sz="2000" b="0" i="0" u="none" strike="noStrike" cap="none" dirty="0">
              <a:solidFill>
                <a:srgbClr val="000000"/>
              </a:solidFill>
              <a:latin typeface="Calibri"/>
              <a:ea typeface="Calibri"/>
              <a:cs typeface="Calibri"/>
              <a:sym typeface="Calibri"/>
            </a:endParaRPr>
          </a:p>
          <a:p>
            <a:pPr marL="285750" marR="0" lvl="0" indent="-285750" algn="l" rtl="0">
              <a:lnSpc>
                <a:spcPct val="100000"/>
              </a:lnSpc>
              <a:spcBef>
                <a:spcPts val="0"/>
              </a:spcBef>
              <a:spcAft>
                <a:spcPts val="0"/>
              </a:spcAft>
              <a:buClr>
                <a:srgbClr val="000000"/>
              </a:buClr>
              <a:buSzPts val="2000"/>
              <a:buFont typeface="Arial"/>
              <a:buChar char="•"/>
            </a:pPr>
            <a:r>
              <a:rPr lang="en-US" sz="2000" b="0" i="0" u="sng" strike="noStrike" cap="none" dirty="0" err="1">
                <a:solidFill>
                  <a:srgbClr val="000000"/>
                </a:solidFill>
                <a:latin typeface="Calibri"/>
                <a:ea typeface="Calibri"/>
                <a:cs typeface="Calibri"/>
                <a:sym typeface="Calibri"/>
                <a:hlinkClick r:id="rId14"/>
              </a:rPr>
              <a:t>Desmos</a:t>
            </a:r>
            <a:r>
              <a:rPr lang="en-US" sz="2000" b="0" i="0" u="sng" strike="noStrike" cap="none" dirty="0">
                <a:solidFill>
                  <a:srgbClr val="000000"/>
                </a:solidFill>
                <a:latin typeface="Calibri"/>
                <a:ea typeface="Calibri"/>
                <a:cs typeface="Calibri"/>
                <a:sym typeface="Calibri"/>
                <a:hlinkClick r:id="rId14"/>
              </a:rPr>
              <a:t> Resources</a:t>
            </a:r>
            <a:endParaRPr lang="en-US" sz="2000" b="0" i="0" u="sng" strike="noStrike" cap="none" dirty="0">
              <a:solidFill>
                <a:srgbClr val="000000"/>
              </a:solidFill>
              <a:latin typeface="Calibri"/>
              <a:ea typeface="Calibri"/>
              <a:cs typeface="Calibri"/>
              <a:sym typeface="Calibri"/>
            </a:endParaRPr>
          </a:p>
          <a:p>
            <a:pPr marL="285750" indent="-285750">
              <a:buSzPts val="2000"/>
              <a:buFont typeface="Arial"/>
              <a:buChar char="•"/>
            </a:pPr>
            <a:r>
              <a:rPr lang="en-US" sz="2000" dirty="0">
                <a:latin typeface="Calibri" panose="020F0502020204030204" pitchFamily="34" charset="0"/>
                <a:cs typeface="Calibri" panose="020F0502020204030204" pitchFamily="34" charset="0"/>
                <a:hlinkClick r:id="rId15"/>
              </a:rPr>
              <a:t>Rich Mathematical Tasks</a:t>
            </a:r>
            <a:endParaRPr lang="en-US" sz="2000" dirty="0">
              <a:latin typeface="Calibri" panose="020F0502020204030204" pitchFamily="34" charset="0"/>
              <a:cs typeface="Calibri" panose="020F0502020204030204" pitchFamily="34" charset="0"/>
            </a:endParaRPr>
          </a:p>
          <a:p>
            <a:pPr marL="285750" marR="0" lvl="0" indent="-285750" algn="l" rtl="0">
              <a:lnSpc>
                <a:spcPct val="100000"/>
              </a:lnSpc>
              <a:spcBef>
                <a:spcPts val="0"/>
              </a:spcBef>
              <a:spcAft>
                <a:spcPts val="0"/>
              </a:spcAft>
              <a:buClr>
                <a:srgbClr val="000000"/>
              </a:buClr>
              <a:buSzPts val="2000"/>
              <a:buFont typeface="Arial"/>
              <a:buChar char="•"/>
            </a:pPr>
            <a:endParaRPr sz="2000" b="0" i="0" u="none" strike="noStrike" cap="none" dirty="0">
              <a:solidFill>
                <a:srgbClr val="000000"/>
              </a:solidFill>
              <a:latin typeface="Calibri"/>
              <a:ea typeface="Calibri"/>
              <a:cs typeface="Calibri"/>
              <a:sym typeface="Calibri"/>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1176"/>
        <p:cNvGrpSpPr/>
        <p:nvPr/>
      </p:nvGrpSpPr>
      <p:grpSpPr>
        <a:xfrm>
          <a:off x="0" y="0"/>
          <a:ext cx="0" cy="0"/>
          <a:chOff x="0" y="0"/>
          <a:chExt cx="0" cy="0"/>
        </a:xfrm>
      </p:grpSpPr>
      <p:sp>
        <p:nvSpPr>
          <p:cNvPr id="1177" name="Google Shape;1177;p122"/>
          <p:cNvSpPr txBox="1">
            <a:spLocks noGrp="1"/>
          </p:cNvSpPr>
          <p:nvPr>
            <p:ph type="sldNum" idx="12"/>
          </p:nvPr>
        </p:nvSpPr>
        <p:spPr>
          <a:xfrm>
            <a:off x="6858000" y="6477000"/>
            <a:ext cx="2133598" cy="476251"/>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83</a:t>
            </a:fld>
            <a:endParaRPr sz="1400" b="0" i="0" u="none" strike="noStrike" cap="none">
              <a:solidFill>
                <a:srgbClr val="000000"/>
              </a:solidFill>
              <a:latin typeface="Arial"/>
              <a:ea typeface="Arial"/>
              <a:cs typeface="Arial"/>
              <a:sym typeface="Arial"/>
            </a:endParaRPr>
          </a:p>
        </p:txBody>
      </p:sp>
      <p:sp>
        <p:nvSpPr>
          <p:cNvPr id="1178" name="Google Shape;1178;p122"/>
          <p:cNvSpPr txBox="1">
            <a:spLocks noGrp="1"/>
          </p:cNvSpPr>
          <p:nvPr>
            <p:ph type="title" idx="4294967295"/>
          </p:nvPr>
        </p:nvSpPr>
        <p:spPr>
          <a:xfrm>
            <a:off x="288587" y="611538"/>
            <a:ext cx="8991600" cy="838200"/>
          </a:xfrm>
          <a:prstGeom prst="rect">
            <a:avLst/>
          </a:prstGeom>
          <a:noFill/>
          <a:ln>
            <a:noFill/>
          </a:ln>
        </p:spPr>
        <p:txBody>
          <a:bodyPr spcFirstLastPara="1" wrap="square" lIns="91425" tIns="91425" rIns="91425" bIns="91425" anchor="ctr" anchorCtr="0">
            <a:noAutofit/>
          </a:bodyPr>
          <a:lstStyle/>
          <a:p>
            <a:pPr lvl="0">
              <a:buSzPts val="2800"/>
            </a:pPr>
            <a:r>
              <a:rPr lang="en-US" sz="2800" b="1" dirty="0" err="1">
                <a:solidFill>
                  <a:schemeClr val="tx1"/>
                </a:solidFill>
                <a:latin typeface="Verdana" panose="020B0604030504040204" pitchFamily="34" charset="0"/>
                <a:ea typeface="Verdana" panose="020B0604030504040204" pitchFamily="34" charset="0"/>
                <a:cs typeface="Verdana" panose="020B0604030504040204" pitchFamily="34" charset="0"/>
                <a:hlinkClick r:id="rId3"/>
              </a:rPr>
              <a:t>Desmos</a:t>
            </a:r>
            <a:r>
              <a:rPr lang="en-US" sz="2800" b="1" dirty="0">
                <a:solidFill>
                  <a:schemeClr val="tx1"/>
                </a:solidFill>
                <a:latin typeface="Verdana" panose="020B0604030504040204" pitchFamily="34" charset="0"/>
                <a:ea typeface="Verdana" panose="020B0604030504040204" pitchFamily="34" charset="0"/>
                <a:cs typeface="Verdana" panose="020B0604030504040204" pitchFamily="34" charset="0"/>
                <a:hlinkClick r:id="rId3"/>
              </a:rPr>
              <a:t> Classroom Activities Log </a:t>
            </a:r>
            <a:r>
              <a:rPr lang="en-US" sz="2800" b="1" dirty="0">
                <a:solidFill>
                  <a:srgbClr val="FF0000"/>
                </a:solidFill>
                <a:latin typeface="Verdana" panose="020B0604030504040204" pitchFamily="34" charset="0"/>
                <a:ea typeface="Verdana" panose="020B0604030504040204" pitchFamily="34" charset="0"/>
                <a:cs typeface="Verdana" panose="020B0604030504040204" pitchFamily="34" charset="0"/>
              </a:rPr>
              <a:t>(NEW)</a:t>
            </a:r>
            <a:endParaRPr sz="2800" b="1" dirty="0">
              <a:latin typeface="Verdana"/>
              <a:ea typeface="Verdana"/>
              <a:cs typeface="Verdana"/>
              <a:sym typeface="Verdana"/>
            </a:endParaRPr>
          </a:p>
        </p:txBody>
      </p:sp>
      <p:sp>
        <p:nvSpPr>
          <p:cNvPr id="1179" name="Google Shape;1179;p122" title="desmos log"/>
          <p:cNvSpPr txBox="1"/>
          <p:nvPr/>
        </p:nvSpPr>
        <p:spPr>
          <a:xfrm>
            <a:off x="152400" y="1707105"/>
            <a:ext cx="8305800" cy="4093428"/>
          </a:xfrm>
          <a:prstGeom prst="rect">
            <a:avLst/>
          </a:prstGeom>
          <a:noFill/>
          <a:ln>
            <a:noFill/>
          </a:ln>
        </p:spPr>
        <p:txBody>
          <a:bodyPr spcFirstLastPara="1" wrap="square" lIns="91425" tIns="45700" rIns="91425" bIns="45700" anchor="t" anchorCtr="0">
            <a:noAutofit/>
          </a:bodyPr>
          <a:lstStyle/>
          <a:p>
            <a:pPr marR="0" lvl="0" algn="l" rtl="0">
              <a:lnSpc>
                <a:spcPct val="100000"/>
              </a:lnSpc>
              <a:spcBef>
                <a:spcPts val="0"/>
              </a:spcBef>
              <a:spcAft>
                <a:spcPts val="0"/>
              </a:spcAft>
              <a:buClr>
                <a:srgbClr val="000000"/>
              </a:buClr>
              <a:buSzPts val="2000"/>
            </a:pPr>
            <a:endParaRPr lang="en-US" sz="2400" b="0" i="0" u="none" strike="noStrike" cap="none" dirty="0">
              <a:solidFill>
                <a:srgbClr val="000000"/>
              </a:solidFill>
              <a:latin typeface="Calibri"/>
              <a:ea typeface="Calibri"/>
              <a:cs typeface="Calibri"/>
              <a:sym typeface="Calibri"/>
            </a:endParaRPr>
          </a:p>
        </p:txBody>
      </p:sp>
      <p:pic>
        <p:nvPicPr>
          <p:cNvPr id="2" name="Picture 1" title="desmos log"/>
          <p:cNvPicPr>
            <a:picLocks noChangeAspect="1"/>
          </p:cNvPicPr>
          <p:nvPr/>
        </p:nvPicPr>
        <p:blipFill>
          <a:blip r:embed="rId4"/>
          <a:stretch>
            <a:fillRect/>
          </a:stretch>
        </p:blipFill>
        <p:spPr>
          <a:xfrm>
            <a:off x="152400" y="1609830"/>
            <a:ext cx="8667750" cy="4886325"/>
          </a:xfrm>
          <a:prstGeom prst="rect">
            <a:avLst/>
          </a:prstGeom>
        </p:spPr>
      </p:pic>
    </p:spTree>
    <p:extLst>
      <p:ext uri="{BB962C8B-B14F-4D97-AF65-F5344CB8AC3E}">
        <p14:creationId xmlns:p14="http://schemas.microsoft.com/office/powerpoint/2010/main" val="106658692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208547" y="677863"/>
            <a:ext cx="8229600" cy="1143000"/>
          </a:xfrm>
        </p:spPr>
        <p:txBody>
          <a:bodyPr/>
          <a:lstStyle/>
          <a:p>
            <a:pPr lvl="0"/>
            <a:r>
              <a:rPr lang="en-US" sz="3200" b="1" dirty="0">
                <a:latin typeface="+mn-lt"/>
                <a:ea typeface="Verdana" panose="020B0604030504040204" pitchFamily="34" charset="0"/>
                <a:cs typeface="Verdana" panose="020B0604030504040204" pitchFamily="34" charset="0"/>
              </a:rPr>
              <a:t>Potential Website Resources</a:t>
            </a:r>
            <a:endParaRPr lang="en-US" sz="3200" b="1" dirty="0">
              <a:latin typeface="+mn-lt"/>
              <a:ea typeface="Verdana" panose="020B0604030504040204" pitchFamily="34" charset="0"/>
              <a:cs typeface="Verdana" panose="020B0604030504040204" pitchFamily="34" charset="0"/>
              <a:sym typeface="Calibri"/>
            </a:endParaRPr>
          </a:p>
        </p:txBody>
      </p:sp>
      <p:pic>
        <p:nvPicPr>
          <p:cNvPr id="2" name="Picture 1" title="rich task sites"/>
          <p:cNvPicPr>
            <a:picLocks noChangeAspect="1"/>
          </p:cNvPicPr>
          <p:nvPr/>
        </p:nvPicPr>
        <p:blipFill>
          <a:blip r:embed="rId3"/>
          <a:stretch>
            <a:fillRect/>
          </a:stretch>
        </p:blipFill>
        <p:spPr>
          <a:xfrm>
            <a:off x="637172" y="1708299"/>
            <a:ext cx="7372350" cy="4439070"/>
          </a:xfrm>
          <a:prstGeom prst="rect">
            <a:avLst/>
          </a:prstGeom>
        </p:spPr>
      </p:pic>
      <p:sp>
        <p:nvSpPr>
          <p:cNvPr id="10" name="Slide Number Placeholder 9"/>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smtClean="0">
                <a:solidFill>
                  <a:schemeClr val="dk1"/>
                </a:solidFill>
                <a:latin typeface="Arial"/>
                <a:ea typeface="Arial"/>
                <a:cs typeface="Arial"/>
                <a:sym typeface="Arial"/>
              </a:rPr>
              <a:t>84</a:t>
            </a:fld>
            <a:endParaRPr lang="en-US" sz="14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25177996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Verdana" panose="020B0604030504040204" pitchFamily="34" charset="0"/>
                <a:ea typeface="Verdana" panose="020B0604030504040204" pitchFamily="34" charset="0"/>
                <a:cs typeface="Verdana" panose="020B0604030504040204" pitchFamily="34" charset="0"/>
              </a:rPr>
              <a:t>Teacher Direct</a:t>
            </a:r>
            <a:endParaRPr lang="en-US" b="1"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2"/>
          </p:nvPr>
        </p:nvSpPr>
        <p:spPr/>
        <p:txBody>
          <a:bodyPr/>
          <a:lstStyle/>
          <a:p>
            <a:fld id="{C4F0E998-9182-4C89-B3A3-3657E8366C65}" type="slidenum">
              <a:rPr lang="en-US" altLang="en-US" smtClean="0">
                <a:solidFill>
                  <a:srgbClr val="000000"/>
                </a:solidFill>
              </a:rPr>
              <a:pPr/>
              <a:t>85</a:t>
            </a:fld>
            <a:endParaRPr lang="en-US" altLang="en-US">
              <a:solidFill>
                <a:srgbClr val="000000"/>
              </a:solidFill>
            </a:endParaRPr>
          </a:p>
        </p:txBody>
      </p:sp>
      <p:sp>
        <p:nvSpPr>
          <p:cNvPr id="5" name="Rectangle 4"/>
          <p:cNvSpPr/>
          <p:nvPr/>
        </p:nvSpPr>
        <p:spPr>
          <a:xfrm>
            <a:off x="304800" y="1466352"/>
            <a:ext cx="8534399" cy="307777"/>
          </a:xfrm>
          <a:prstGeom prst="rect">
            <a:avLst/>
          </a:prstGeom>
        </p:spPr>
        <p:txBody>
          <a:bodyPr wrap="square">
            <a:spAutoFit/>
          </a:bodyPr>
          <a:lstStyle/>
          <a:p>
            <a:pPr algn="ctr"/>
            <a:r>
              <a:rPr lang="en-US" b="1" i="1" dirty="0"/>
              <a:t>Access TeacherDirect from “Instruction” Link on the left side of the </a:t>
            </a:r>
            <a:r>
              <a:rPr lang="en-US" b="1" i="1" dirty="0" err="1"/>
              <a:t>VDOE</a:t>
            </a:r>
            <a:r>
              <a:rPr lang="en-US" b="1" i="1" dirty="0"/>
              <a:t> home page </a:t>
            </a:r>
          </a:p>
        </p:txBody>
      </p:sp>
      <p:sp>
        <p:nvSpPr>
          <p:cNvPr id="6" name="Rectangle 5"/>
          <p:cNvSpPr/>
          <p:nvPr/>
        </p:nvSpPr>
        <p:spPr>
          <a:xfrm>
            <a:off x="-2" y="1774129"/>
            <a:ext cx="9144001" cy="307777"/>
          </a:xfrm>
          <a:prstGeom prst="rect">
            <a:avLst/>
          </a:prstGeom>
        </p:spPr>
        <p:txBody>
          <a:bodyPr wrap="square">
            <a:spAutoFit/>
          </a:bodyPr>
          <a:lstStyle/>
          <a:p>
            <a:pPr algn="ctr"/>
            <a:r>
              <a:rPr lang="en-US" dirty="0" smtClean="0">
                <a:hlinkClick r:id="rId2"/>
              </a:rPr>
              <a:t>Sign-up Link</a:t>
            </a:r>
            <a:endParaRPr lang="en-US" dirty="0">
              <a:hlinkClick r:id="rId3"/>
            </a:endParaRPr>
          </a:p>
        </p:txBody>
      </p:sp>
      <p:pic>
        <p:nvPicPr>
          <p:cNvPr id="7" name="Picture 6" title="Teacher Direct"/>
          <p:cNvPicPr/>
          <p:nvPr/>
        </p:nvPicPr>
        <p:blipFill rotWithShape="1">
          <a:blip r:embed="rId4"/>
          <a:srcRect l="49849" t="10730"/>
          <a:stretch/>
        </p:blipFill>
        <p:spPr bwMode="auto">
          <a:xfrm>
            <a:off x="496529" y="2337294"/>
            <a:ext cx="7733071" cy="413970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958135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latin typeface="Verdana" panose="020B0604030504040204" pitchFamily="34" charset="0"/>
                <a:ea typeface="Verdana" panose="020B0604030504040204" pitchFamily="34" charset="0"/>
                <a:cs typeface="Verdana" panose="020B0604030504040204" pitchFamily="34" charset="0"/>
              </a:rPr>
              <a:t>Please Contact Us</a:t>
            </a:r>
            <a:endParaRPr lang="en-US" b="1" dirty="0">
              <a:latin typeface="Verdana" panose="020B0604030504040204" pitchFamily="34" charset="0"/>
              <a:ea typeface="Verdana" panose="020B0604030504040204" pitchFamily="34" charset="0"/>
              <a:cs typeface="Verdana" panose="020B0604030504040204" pitchFamily="34" charset="0"/>
            </a:endParaRPr>
          </a:p>
        </p:txBody>
      </p:sp>
      <p:sp>
        <p:nvSpPr>
          <p:cNvPr id="3" name="Subtitle 2"/>
          <p:cNvSpPr>
            <a:spLocks noGrp="1"/>
          </p:cNvSpPr>
          <p:nvPr>
            <p:ph type="subTitle" idx="1"/>
          </p:nvPr>
        </p:nvSpPr>
        <p:spPr>
          <a:xfrm>
            <a:off x="1122218" y="3886200"/>
            <a:ext cx="6650181" cy="1752600"/>
          </a:xfrm>
        </p:spPr>
        <p:txBody>
          <a:bodyPr/>
          <a:lstStyle/>
          <a:p>
            <a:r>
              <a:rPr lang="en-US" dirty="0">
                <a:latin typeface="Verdana" panose="020B0604030504040204" pitchFamily="34" charset="0"/>
                <a:ea typeface="Verdana" panose="020B0604030504040204" pitchFamily="34" charset="0"/>
                <a:cs typeface="Verdana" panose="020B0604030504040204" pitchFamily="34" charset="0"/>
              </a:rPr>
              <a:t>The VDOE Mathematics Team at</a:t>
            </a:r>
          </a:p>
          <a:p>
            <a:r>
              <a:rPr lang="en-US" dirty="0">
                <a:latin typeface="Verdana" panose="020B0604030504040204" pitchFamily="34" charset="0"/>
                <a:ea typeface="Verdana" panose="020B0604030504040204" pitchFamily="34" charset="0"/>
                <a:cs typeface="Verdana" panose="020B0604030504040204" pitchFamily="34" charset="0"/>
                <a:hlinkClick r:id="rId2"/>
              </a:rPr>
              <a:t>Mathematics@doe.virginia.gov</a:t>
            </a:r>
            <a:endParaRPr lang="en-US" dirty="0">
              <a:latin typeface="Verdana" panose="020B0604030504040204" pitchFamily="34" charset="0"/>
              <a:ea typeface="Verdana" panose="020B0604030504040204" pitchFamily="34" charset="0"/>
              <a:cs typeface="Verdana" panose="020B0604030504040204" pitchFamily="34" charset="0"/>
            </a:endParaRPr>
          </a:p>
          <a:p>
            <a:endParaRPr lang="en-US" dirty="0"/>
          </a:p>
        </p:txBody>
      </p:sp>
    </p:spTree>
    <p:extLst>
      <p:ext uri="{BB962C8B-B14F-4D97-AF65-F5344CB8AC3E}">
        <p14:creationId xmlns:p14="http://schemas.microsoft.com/office/powerpoint/2010/main" val="619136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9144000" cy="1143000"/>
          </a:xfrm>
          <a:solidFill>
            <a:schemeClr val="accent5"/>
          </a:solidFill>
        </p:spPr>
        <p:txBody>
          <a:bodyPr/>
          <a:lstStyle/>
          <a:p>
            <a:pPr algn="ctr"/>
            <a:r>
              <a:rPr lang="en-US" b="1" dirty="0" smtClean="0">
                <a:solidFill>
                  <a:schemeClr val="dk1"/>
                </a:solidFill>
                <a:latin typeface="Verdana"/>
                <a:ea typeface="Verdana"/>
                <a:cs typeface="Verdana"/>
                <a:sym typeface="Verdana"/>
              </a:rPr>
              <a:t>Just Like Me</a:t>
            </a:r>
            <a:r>
              <a:rPr lang="en-US" b="1" dirty="0">
                <a:solidFill>
                  <a:schemeClr val="dk1"/>
                </a:solidFill>
                <a:latin typeface="Verdana"/>
                <a:ea typeface="Verdana"/>
                <a:cs typeface="Verdana"/>
                <a:sym typeface="Verdana"/>
              </a:rPr>
              <a:t/>
            </a:r>
            <a:br>
              <a:rPr lang="en-US" b="1" dirty="0">
                <a:solidFill>
                  <a:schemeClr val="dk1"/>
                </a:solidFill>
                <a:latin typeface="Verdana"/>
                <a:ea typeface="Verdana"/>
                <a:cs typeface="Verdana"/>
                <a:sym typeface="Verdana"/>
              </a:rPr>
            </a:br>
            <a:endParaRPr lang="en-US" dirty="0"/>
          </a:p>
        </p:txBody>
      </p:sp>
      <p:sp>
        <p:nvSpPr>
          <p:cNvPr id="3" name="Text Placeholder 2"/>
          <p:cNvSpPr>
            <a:spLocks noGrp="1"/>
          </p:cNvSpPr>
          <p:nvPr>
            <p:ph type="body" idx="1"/>
          </p:nvPr>
        </p:nvSpPr>
        <p:spPr/>
        <p:txBody>
          <a:bodyPr/>
          <a:lstStyle/>
          <a:p>
            <a:pPr indent="0">
              <a:buNone/>
            </a:pPr>
            <a:r>
              <a:rPr lang="en-US" dirty="0" smtClean="0">
                <a:latin typeface="Verdana" panose="020B0604030504040204" pitchFamily="34" charset="0"/>
                <a:ea typeface="Verdana" panose="020B0604030504040204" pitchFamily="34" charset="0"/>
                <a:cs typeface="Verdana" panose="020B0604030504040204" pitchFamily="34" charset="0"/>
              </a:rPr>
              <a:t>Stand up if you drove over an hour to get here today.</a:t>
            </a: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smtClean="0">
                <a:solidFill>
                  <a:schemeClr val="dk1"/>
                </a:solidFill>
                <a:latin typeface="Arial"/>
                <a:ea typeface="Arial"/>
                <a:cs typeface="Arial"/>
                <a:sym typeface="Arial"/>
              </a:rPr>
              <a:t>9</a:t>
            </a:fld>
            <a:endParaRPr lang="en-US" sz="1400" b="0" i="0" u="none" strike="noStrike" cap="none" dirty="0">
              <a:solidFill>
                <a:schemeClr val="dk1"/>
              </a:solidFill>
              <a:latin typeface="Arial"/>
              <a:ea typeface="Arial"/>
              <a:cs typeface="Arial"/>
              <a:sym typeface="Arial"/>
            </a:endParaRPr>
          </a:p>
        </p:txBody>
      </p:sp>
      <p:pic>
        <p:nvPicPr>
          <p:cNvPr id="6" name="Picture 2" descr="Image result for car driving">
            <a:extLst>
              <a:ext uri="{FF2B5EF4-FFF2-40B4-BE49-F238E27FC236}">
                <a16:creationId xmlns:a16="http://schemas.microsoft.com/office/drawing/2014/main" id="{73E0160F-EEB7-4502-9F23-4BA4ADB8EF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6155" y="3114595"/>
            <a:ext cx="5277089" cy="34905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0632594"/>
      </p:ext>
    </p:extLst>
  </p:cSld>
  <p:clrMapOvr>
    <a:masterClrMapping/>
  </p:clrMapOvr>
</p:sld>
</file>

<file path=ppt/theme/theme1.xml><?xml version="1.0" encoding="utf-8"?>
<a:theme xmlns:a="http://schemas.openxmlformats.org/drawingml/2006/main" name="mathematics">
  <a:themeElements>
    <a:clrScheme name="Custom 1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703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athematics">
  <a:themeElements>
    <a:clrScheme name="Custom 1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703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athematics">
  <a:themeElements>
    <a:clrScheme name="Custom 1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703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2292</TotalTime>
  <Words>4509</Words>
  <Application>Microsoft Office PowerPoint</Application>
  <PresentationFormat>On-screen Show (4:3)</PresentationFormat>
  <Paragraphs>755</Paragraphs>
  <Slides>86</Slides>
  <Notes>67</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86</vt:i4>
      </vt:variant>
    </vt:vector>
  </HeadingPairs>
  <TitlesOfParts>
    <vt:vector size="94" baseType="lpstr">
      <vt:lpstr>Arial</vt:lpstr>
      <vt:lpstr>Calibri</vt:lpstr>
      <vt:lpstr>Courier New</vt:lpstr>
      <vt:lpstr>Noto Sans Symbols</vt:lpstr>
      <vt:lpstr>Verdana</vt:lpstr>
      <vt:lpstr>mathematics</vt:lpstr>
      <vt:lpstr>mathematics</vt:lpstr>
      <vt:lpstr>mathematics</vt:lpstr>
      <vt:lpstr> Developing Deeper Learning through Rich Mathematical Tasks  2019 Mathematics Institute EOC Session </vt:lpstr>
      <vt:lpstr> Welcome and Introductions </vt:lpstr>
      <vt:lpstr>Opening Video Message from VDOE</vt:lpstr>
      <vt:lpstr>Focus of 2019 Mathematics Institutes</vt:lpstr>
      <vt:lpstr>Logistics</vt:lpstr>
      <vt:lpstr>Community Builder </vt:lpstr>
      <vt:lpstr>Just Like Me </vt:lpstr>
      <vt:lpstr>Just Like Me </vt:lpstr>
      <vt:lpstr>Just Like Me </vt:lpstr>
      <vt:lpstr>Just Like Me </vt:lpstr>
      <vt:lpstr>Just Like Me </vt:lpstr>
      <vt:lpstr>Just Like Me </vt:lpstr>
      <vt:lpstr>Just Like Me </vt:lpstr>
      <vt:lpstr>Just Like Me </vt:lpstr>
      <vt:lpstr>Agenda</vt:lpstr>
      <vt:lpstr>Session Learning Intentions</vt:lpstr>
      <vt:lpstr>  Module I Overview – Visible Learning, Equity, and Identity   </vt:lpstr>
      <vt:lpstr>Module I: Success Criteria</vt:lpstr>
      <vt:lpstr>Anticipation Reaction Guide</vt:lpstr>
      <vt:lpstr>Anticipation Reaction Guide Key</vt:lpstr>
      <vt:lpstr>Barometer of Influence and Effect Size </vt:lpstr>
      <vt:lpstr>Effect Size Sort</vt:lpstr>
      <vt:lpstr>Math Identity and Equity</vt:lpstr>
      <vt:lpstr>Math Timeline</vt:lpstr>
      <vt:lpstr>The Five Equity-Based Mathematics Teaching Practices</vt:lpstr>
      <vt:lpstr>A Visible Learning Classroom is...</vt:lpstr>
      <vt:lpstr>Comparing Visible Teaching &amp; Learning</vt:lpstr>
      <vt:lpstr>Assessment-Capable Visible Learner</vt:lpstr>
      <vt:lpstr>Mistake-Friendly Classroom</vt:lpstr>
      <vt:lpstr>Jigsaw Reading</vt:lpstr>
      <vt:lpstr>Surface, Deep, and Transfer Learning in Math </vt:lpstr>
      <vt:lpstr>The “Goldilocks” Effect </vt:lpstr>
      <vt:lpstr>Square, Circle, Triangle Reflection</vt:lpstr>
      <vt:lpstr> Module II  Task Implementation (Before) </vt:lpstr>
      <vt:lpstr>Module II: Success Criteria</vt:lpstr>
      <vt:lpstr>Learning Intentions and Success Criteria</vt:lpstr>
      <vt:lpstr>Grouping Activity –  How Many Fingers?  (No more than 4 to a group)</vt:lpstr>
      <vt:lpstr>Create Learning Intentions  and Success Criteria for a Task...</vt:lpstr>
      <vt:lpstr>Does the Task Match?</vt:lpstr>
      <vt:lpstr>How do tasks and their implementation impact mathematics learning?</vt:lpstr>
      <vt:lpstr>Rich Mathematical Tasks - Definition</vt:lpstr>
      <vt:lpstr>Characteristics of Rich Tasks</vt:lpstr>
      <vt:lpstr>Cognitive Demand</vt:lpstr>
      <vt:lpstr>Checklist</vt:lpstr>
      <vt:lpstr>Does the Task Match?</vt:lpstr>
      <vt:lpstr> It’s not just about the task…</vt:lpstr>
      <vt:lpstr>Factors Associated with the Decline and Maintenance of High Level Tasks</vt:lpstr>
      <vt:lpstr>Anticipating Solutions and Misconceptions</vt:lpstr>
      <vt:lpstr>Planning Questions</vt:lpstr>
      <vt:lpstr>3 - 2 - 1 Reflection</vt:lpstr>
      <vt:lpstr> Module III  Task Implementation (During/After) </vt:lpstr>
      <vt:lpstr>Module III: Success Criteria</vt:lpstr>
      <vt:lpstr>Which One Doesn’t Belong?</vt:lpstr>
      <vt:lpstr>The Soccer Competition Task</vt:lpstr>
      <vt:lpstr>The Soccer Competition Task</vt:lpstr>
      <vt:lpstr>The Soccer Competition Task</vt:lpstr>
      <vt:lpstr>Selecting &amp; Sequencing Student Work</vt:lpstr>
      <vt:lpstr>Task Closure</vt:lpstr>
      <vt:lpstr>Task Closure</vt:lpstr>
      <vt:lpstr>3 W’s Reflection</vt:lpstr>
      <vt:lpstr> Module IV Assessing Student Understanding  </vt:lpstr>
      <vt:lpstr>Module IV: Success Criteria</vt:lpstr>
      <vt:lpstr>Scoring the Soccer Competition Task</vt:lpstr>
      <vt:lpstr>Calibration Protocol Purpose</vt:lpstr>
      <vt:lpstr>Calibration Protocol</vt:lpstr>
      <vt:lpstr>Mathematics Process Goals for Students</vt:lpstr>
      <vt:lpstr>Rich Mathematical Task Rubric</vt:lpstr>
      <vt:lpstr>Group Roles</vt:lpstr>
      <vt:lpstr>Preparing to Score Student Work</vt:lpstr>
      <vt:lpstr>Scoring Student Work</vt:lpstr>
      <vt:lpstr>Sharing and Discussing Student Work</vt:lpstr>
      <vt:lpstr>Anchor Paper Scoring and Rationales</vt:lpstr>
      <vt:lpstr>Elements of Effective Feedback</vt:lpstr>
      <vt:lpstr>Graffiti Reflection</vt:lpstr>
      <vt:lpstr>  Session Closure and Reflection   </vt:lpstr>
      <vt:lpstr>Learning Intentions</vt:lpstr>
      <vt:lpstr>Effect Size Sort - Solutions</vt:lpstr>
      <vt:lpstr>Strategy Catcher</vt:lpstr>
      <vt:lpstr>Strategy Catcher</vt:lpstr>
      <vt:lpstr>Quote</vt:lpstr>
      <vt:lpstr>Traffic Light Exit Ticket</vt:lpstr>
      <vt:lpstr>2016 Mathematics Standards of Learning  - Instructional Resources</vt:lpstr>
      <vt:lpstr>Desmos Classroom Activities Log (NEW)</vt:lpstr>
      <vt:lpstr>Potential Website Resources</vt:lpstr>
      <vt:lpstr>Teacher Direct</vt:lpstr>
      <vt:lpstr>Please Contact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Mazzacane, Tina (DOE)</dc:creator>
  <cp:lastModifiedBy>Williams, Kristin (DOE)</cp:lastModifiedBy>
  <cp:revision>104</cp:revision>
  <dcterms:modified xsi:type="dcterms:W3CDTF">2019-12-02T19:44:27Z</dcterms:modified>
</cp:coreProperties>
</file>