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1" r:id="rId1"/>
    <p:sldMasterId id="2147483733" r:id="rId2"/>
    <p:sldMasterId id="2147483735" r:id="rId3"/>
    <p:sldMasterId id="2147483736" r:id="rId4"/>
  </p:sldMasterIdLst>
  <p:notesMasterIdLst>
    <p:notesMasterId r:id="rId34"/>
  </p:notesMasterIdLst>
  <p:sldIdLst>
    <p:sldId id="296" r:id="rId5"/>
    <p:sldId id="297" r:id="rId6"/>
    <p:sldId id="298" r:id="rId7"/>
    <p:sldId id="261" r:id="rId8"/>
    <p:sldId id="299" r:id="rId9"/>
    <p:sldId id="263" r:id="rId10"/>
    <p:sldId id="264" r:id="rId11"/>
    <p:sldId id="301" r:id="rId12"/>
    <p:sldId id="302" r:id="rId13"/>
    <p:sldId id="303" r:id="rId14"/>
    <p:sldId id="266" r:id="rId15"/>
    <p:sldId id="267" r:id="rId16"/>
    <p:sldId id="268" r:id="rId17"/>
    <p:sldId id="270" r:id="rId18"/>
    <p:sldId id="271" r:id="rId19"/>
    <p:sldId id="274" r:id="rId20"/>
    <p:sldId id="304" r:id="rId21"/>
    <p:sldId id="310" r:id="rId22"/>
    <p:sldId id="311" r:id="rId23"/>
    <p:sldId id="278" r:id="rId24"/>
    <p:sldId id="305" r:id="rId25"/>
    <p:sldId id="306" r:id="rId26"/>
    <p:sldId id="281" r:id="rId27"/>
    <p:sldId id="307" r:id="rId28"/>
    <p:sldId id="312" r:id="rId29"/>
    <p:sldId id="286" r:id="rId30"/>
    <p:sldId id="308" r:id="rId31"/>
    <p:sldId id="293" r:id="rId32"/>
    <p:sldId id="309"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Trebuchet MS" panose="020B0603020202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 orient="horz" pos="26"/>
      </p:guideLst>
    </p:cSldViewPr>
  </p:slideViewPr>
  <p:notesTextViewPr>
    <p:cViewPr>
      <p:scale>
        <a:sx n="1" d="1"/>
        <a:sy n="1" d="1"/>
      </p:scale>
      <p:origin x="0" y="0"/>
    </p:cViewPr>
  </p:notesTextViewPr>
  <p:sorterViewPr>
    <p:cViewPr>
      <p:scale>
        <a:sx n="100" d="100"/>
        <a:sy n="100" d="100"/>
      </p:scale>
      <p:origin x="0" y="-1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9bdb328fd7_0_28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g9bdb328fd7_0_2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481286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a43d60985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a43d60985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a43d60985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a43d60985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9cff870cbb_0_10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9cff870cbb_0_10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g9cff870cbb_0_10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extLst>
      <p:ext uri="{BB962C8B-B14F-4D97-AF65-F5344CB8AC3E}">
        <p14:creationId xmlns:p14="http://schemas.microsoft.com/office/powerpoint/2010/main" val="1270665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9e7a7fba9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9e7a7fba9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9cff870d1c_0_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9cff870d1c_0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191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a43d60985b_0_7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list grade level &amp; topic.</a:t>
            </a:r>
            <a:endParaRPr/>
          </a:p>
        </p:txBody>
      </p:sp>
      <p:sp>
        <p:nvSpPr>
          <p:cNvPr id="975" name="Google Shape;975;ga43d60985b_0_7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a415808c33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a415808c33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510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a415808c33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a415808c33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6054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a43d60985b_0_7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list grade level &amp; topic.</a:t>
            </a:r>
            <a:endParaRPr/>
          </a:p>
        </p:txBody>
      </p:sp>
      <p:sp>
        <p:nvSpPr>
          <p:cNvPr id="1063" name="Google Shape;1063;ga43d60985b_0_7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a415808c33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a415808c33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342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9cff870cbb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9cff870cb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046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a43d60985b_0_8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a43d60985b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9bdb328fd7_0_28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g9bdb328fd7_0_2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90510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9bdb328fd7_0_14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9bdb328fd7_0_1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cff870cbb_0_4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cff870cbb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900">
                <a:solidFill>
                  <a:schemeClr val="dk1"/>
                </a:solidFill>
                <a:latin typeface="Trebuchet MS"/>
                <a:ea typeface="Trebuchet MS"/>
                <a:cs typeface="Trebuchet MS"/>
                <a:sym typeface="Trebuchet MS"/>
              </a:rPr>
              <a:t>National Council of Teachers of Mathematics.  (2015).  </a:t>
            </a:r>
            <a:r>
              <a:rPr lang="en" sz="900" i="1">
                <a:solidFill>
                  <a:schemeClr val="dk1"/>
                </a:solidFill>
                <a:latin typeface="Trebuchet MS"/>
                <a:ea typeface="Trebuchet MS"/>
                <a:cs typeface="Trebuchet MS"/>
                <a:sym typeface="Trebuchet MS"/>
              </a:rPr>
              <a:t>Principles to Actions: ensuring mathematical success for all</a:t>
            </a:r>
            <a:r>
              <a:rPr lang="en" sz="900">
                <a:solidFill>
                  <a:schemeClr val="dk1"/>
                </a:solidFill>
                <a:latin typeface="Trebuchet MS"/>
                <a:ea typeface="Trebuchet MS"/>
                <a:cs typeface="Trebuchet MS"/>
                <a:sym typeface="Trebuchet MS"/>
              </a:rPr>
              <a:t>. Reston, VA: National Council of Teachers of Mathematics. </a:t>
            </a:r>
            <a:endParaRPr>
              <a:solidFill>
                <a:schemeClr val="dk1"/>
              </a:solidFill>
            </a:endParaRPr>
          </a:p>
          <a:p>
            <a:pPr marL="0" lvl="0" indent="0" algn="l" rtl="0">
              <a:spcBef>
                <a:spcPts val="0"/>
              </a:spcBef>
              <a:spcAft>
                <a:spcPts val="0"/>
              </a:spcAft>
              <a:buClr>
                <a:schemeClr val="dk1"/>
              </a:buClr>
              <a:buFont typeface="Arial"/>
              <a:buNone/>
            </a:pPr>
            <a:endParaRPr sz="9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9cff870cbb_0_4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9cff870cbb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a3930391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a3930391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Proportions - orange juice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a43d6098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a43d6098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a43d60985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a43d60985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9e7a7fba98_2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9e7a7fba98_2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entury Gothic"/>
                <a:ea typeface="Century Gothic"/>
                <a:cs typeface="Century Gothic"/>
                <a:sym typeface="Century Gothic"/>
              </a:defRPr>
            </a:lvl1pPr>
            <a:lvl2pPr marL="914400" marR="0" lvl="1" indent="-228600" algn="l" rtl="0">
              <a:spcBef>
                <a:spcPts val="16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spcBef>
                <a:spcPts val="16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spcBef>
                <a:spcPts val="1600"/>
              </a:spcBef>
              <a:spcAft>
                <a:spcPts val="160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53" name="Google Shape;53;p13"/>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spcBef>
                <a:spcPts val="1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54" name="Google Shape;54;p13"/>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entury Gothic"/>
                <a:ea typeface="Century Gothic"/>
                <a:cs typeface="Century Gothic"/>
                <a:sym typeface="Century Gothic"/>
              </a:defRPr>
            </a:lvl1pPr>
            <a:lvl2pPr marL="914400" marR="0" lvl="1" indent="-228600" algn="l" rtl="0">
              <a:spcBef>
                <a:spcPts val="16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spcBef>
                <a:spcPts val="16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spcBef>
                <a:spcPts val="1600"/>
              </a:spcBef>
              <a:spcAft>
                <a:spcPts val="160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55" name="Google Shape;55;p13"/>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spcBef>
                <a:spcPts val="1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56" name="Google Shape;56;p1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1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Google Shape;58;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59"/>
        <p:cNvGrpSpPr/>
        <p:nvPr/>
      </p:nvGrpSpPr>
      <p:grpSpPr>
        <a:xfrm>
          <a:off x="0" y="0"/>
          <a:ext cx="0" cy="0"/>
          <a:chOff x="0" y="0"/>
          <a:chExt cx="0" cy="0"/>
        </a:xfrm>
      </p:grpSpPr>
      <p:sp>
        <p:nvSpPr>
          <p:cNvPr id="60" name="Google Shape;60;p1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1" name="Google Shape;61;p1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2" name="Google Shape;62;p14"/>
          <p:cNvSpPr txBox="1">
            <a:spLocks noGrp="1"/>
          </p:cNvSpPr>
          <p:nvPr>
            <p:ph type="sldNum" idx="12"/>
          </p:nvPr>
        </p:nvSpPr>
        <p:spPr>
          <a:xfrm>
            <a:off x="4267200" y="4767263"/>
            <a:ext cx="6096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rgbClr val="BFBFBF"/>
                </a:solidFill>
                <a:latin typeface="Century Gothic"/>
                <a:ea typeface="Century Gothic"/>
                <a:cs typeface="Century Gothic"/>
                <a:sym typeface="Century Gothic"/>
              </a:defRPr>
            </a:lvl1pPr>
            <a:lvl2pPr marL="0" marR="0" lvl="1" indent="0" algn="ctr" rtl="0">
              <a:spcBef>
                <a:spcPts val="0"/>
              </a:spcBef>
              <a:buNone/>
              <a:defRPr sz="900" b="0" i="0" u="none" strike="noStrike" cap="none">
                <a:solidFill>
                  <a:srgbClr val="BFBFBF"/>
                </a:solidFill>
                <a:latin typeface="Century Gothic"/>
                <a:ea typeface="Century Gothic"/>
                <a:cs typeface="Century Gothic"/>
                <a:sym typeface="Century Gothic"/>
              </a:defRPr>
            </a:lvl2pPr>
            <a:lvl3pPr marL="0" marR="0" lvl="2" indent="0" algn="ctr" rtl="0">
              <a:spcBef>
                <a:spcPts val="0"/>
              </a:spcBef>
              <a:buNone/>
              <a:defRPr sz="900" b="0" i="0" u="none" strike="noStrike" cap="none">
                <a:solidFill>
                  <a:srgbClr val="BFBFBF"/>
                </a:solidFill>
                <a:latin typeface="Century Gothic"/>
                <a:ea typeface="Century Gothic"/>
                <a:cs typeface="Century Gothic"/>
                <a:sym typeface="Century Gothic"/>
              </a:defRPr>
            </a:lvl3pPr>
            <a:lvl4pPr marL="0" marR="0" lvl="3" indent="0" algn="ctr" rtl="0">
              <a:spcBef>
                <a:spcPts val="0"/>
              </a:spcBef>
              <a:buNone/>
              <a:defRPr sz="900" b="0" i="0" u="none" strike="noStrike" cap="none">
                <a:solidFill>
                  <a:srgbClr val="BFBFBF"/>
                </a:solidFill>
                <a:latin typeface="Century Gothic"/>
                <a:ea typeface="Century Gothic"/>
                <a:cs typeface="Century Gothic"/>
                <a:sym typeface="Century Gothic"/>
              </a:defRPr>
            </a:lvl4pPr>
            <a:lvl5pPr marL="0" marR="0" lvl="4" indent="0" algn="ctr" rtl="0">
              <a:spcBef>
                <a:spcPts val="0"/>
              </a:spcBef>
              <a:buNone/>
              <a:defRPr sz="900" b="0" i="0" u="none" strike="noStrike" cap="none">
                <a:solidFill>
                  <a:srgbClr val="BFBFBF"/>
                </a:solidFill>
                <a:latin typeface="Century Gothic"/>
                <a:ea typeface="Century Gothic"/>
                <a:cs typeface="Century Gothic"/>
                <a:sym typeface="Century Gothic"/>
              </a:defRPr>
            </a:lvl5pPr>
            <a:lvl6pPr marL="0" marR="0" lvl="5" indent="0" algn="ctr" rtl="0">
              <a:spcBef>
                <a:spcPts val="0"/>
              </a:spcBef>
              <a:buNone/>
              <a:defRPr sz="900" b="0" i="0" u="none" strike="noStrike" cap="none">
                <a:solidFill>
                  <a:srgbClr val="BFBFBF"/>
                </a:solidFill>
                <a:latin typeface="Century Gothic"/>
                <a:ea typeface="Century Gothic"/>
                <a:cs typeface="Century Gothic"/>
                <a:sym typeface="Century Gothic"/>
              </a:defRPr>
            </a:lvl6pPr>
            <a:lvl7pPr marL="0" marR="0" lvl="6" indent="0" algn="ctr" rtl="0">
              <a:spcBef>
                <a:spcPts val="0"/>
              </a:spcBef>
              <a:buNone/>
              <a:defRPr sz="900" b="0" i="0" u="none" strike="noStrike" cap="none">
                <a:solidFill>
                  <a:srgbClr val="BFBFBF"/>
                </a:solidFill>
                <a:latin typeface="Century Gothic"/>
                <a:ea typeface="Century Gothic"/>
                <a:cs typeface="Century Gothic"/>
                <a:sym typeface="Century Gothic"/>
              </a:defRPr>
            </a:lvl7pPr>
            <a:lvl8pPr marL="0" marR="0" lvl="7" indent="0" algn="ctr" rtl="0">
              <a:spcBef>
                <a:spcPts val="0"/>
              </a:spcBef>
              <a:buNone/>
              <a:defRPr sz="900" b="0" i="0" u="none" strike="noStrike" cap="none">
                <a:solidFill>
                  <a:srgbClr val="BFBFBF"/>
                </a:solidFill>
                <a:latin typeface="Century Gothic"/>
                <a:ea typeface="Century Gothic"/>
                <a:cs typeface="Century Gothic"/>
                <a:sym typeface="Century Gothic"/>
              </a:defRPr>
            </a:lvl8pPr>
            <a:lvl9pPr marL="0" marR="0" lvl="8" indent="0" algn="ctr" rtl="0">
              <a:spcBef>
                <a:spcPts val="0"/>
              </a:spcBef>
              <a:buNone/>
              <a:defRPr sz="900" b="0" i="0" u="none" strike="noStrike" cap="none">
                <a:solidFill>
                  <a:srgbClr val="BFBFB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63" name="Google Shape;63;p14"/>
          <p:cNvSpPr>
            <a:spLocks noGrp="1"/>
          </p:cNvSpPr>
          <p:nvPr>
            <p:ph type="pic" idx="2"/>
          </p:nvPr>
        </p:nvSpPr>
        <p:spPr>
          <a:xfrm rot="5400000">
            <a:off x="5019968" y="768440"/>
            <a:ext cx="2605800" cy="3474600"/>
          </a:xfrm>
          <a:prstGeom prst="round2SameRect">
            <a:avLst>
              <a:gd name="adj1" fmla="val 3096"/>
              <a:gd name="adj2" fmla="val 0"/>
            </a:avLst>
          </a:prstGeom>
          <a:blipFill rotWithShape="0">
            <a:blip r:embed="rId2">
              <a:alphaModFix/>
            </a:blip>
            <a:stretch>
              <a:fillRect l="12506" t="-16673" r="12506" b="-16673"/>
            </a:stretch>
          </a:blip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64" name="Google Shape;64;p14"/>
          <p:cNvSpPr txBox="1"/>
          <p:nvPr/>
        </p:nvSpPr>
        <p:spPr>
          <a:xfrm>
            <a:off x="4585425" y="1226462"/>
            <a:ext cx="3443100" cy="255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b="0" i="0" u="none" strike="noStrike" cap="none">
                <a:solidFill>
                  <a:schemeClr val="dk1"/>
                </a:solidFill>
                <a:latin typeface="Century Gothic"/>
                <a:ea typeface="Century Gothic"/>
                <a:cs typeface="Century Gothic"/>
                <a:sym typeface="Century Gothic"/>
              </a:rPr>
              <a:t>Drag picture to placeholder or click icon to add</a:t>
            </a:r>
            <a:endParaRPr sz="3200" b="0" i="0" u="none" strike="noStrike" cap="none">
              <a:solidFill>
                <a:schemeClr val="dk1"/>
              </a:solidFill>
              <a:latin typeface="Century Gothic"/>
              <a:ea typeface="Century Gothic"/>
              <a:cs typeface="Century Gothic"/>
              <a:sym typeface="Century Gothic"/>
            </a:endParaRPr>
          </a:p>
        </p:txBody>
      </p:sp>
      <p:sp>
        <p:nvSpPr>
          <p:cNvPr id="65" name="Google Shape;65;p14"/>
          <p:cNvSpPr txBox="1">
            <a:spLocks noGrp="1"/>
          </p:cNvSpPr>
          <p:nvPr>
            <p:ph type="ctrTitle"/>
          </p:nvPr>
        </p:nvSpPr>
        <p:spPr>
          <a:xfrm>
            <a:off x="1156447" y="2335586"/>
            <a:ext cx="3276600" cy="871500"/>
          </a:xfrm>
          <a:prstGeom prst="rect">
            <a:avLst/>
          </a:prstGeom>
          <a:noFill/>
          <a:ln>
            <a:noFill/>
          </a:ln>
        </p:spPr>
        <p:txBody>
          <a:bodyPr spcFirstLastPara="1" wrap="square" lIns="91425" tIns="91425" rIns="91425" bIns="91425" anchor="b" anchorCtr="0">
            <a:noAutofit/>
          </a:bodyPr>
          <a:lstStyle>
            <a:lvl1pPr marR="0" lvl="0" algn="ctr" rtl="0">
              <a:lnSpc>
                <a:spcPct val="111111"/>
              </a:lnSpc>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66" name="Google Shape;66;p14"/>
          <p:cNvSpPr txBox="1">
            <a:spLocks noGrp="1"/>
          </p:cNvSpPr>
          <p:nvPr>
            <p:ph type="subTitle" idx="1"/>
          </p:nvPr>
        </p:nvSpPr>
        <p:spPr>
          <a:xfrm>
            <a:off x="1156447" y="3257550"/>
            <a:ext cx="3276600" cy="4002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R="0" lvl="1" algn="ctr" rtl="0">
              <a:spcBef>
                <a:spcPts val="1600"/>
              </a:spcBef>
              <a:spcAft>
                <a:spcPts val="0"/>
              </a:spcAft>
              <a:buClr>
                <a:srgbClr val="888888"/>
              </a:buClr>
              <a:buSzPts val="2800"/>
              <a:buFont typeface="Arial"/>
              <a:buNone/>
              <a:defRPr sz="2800" b="0" i="0" u="none" strike="noStrike" cap="none">
                <a:solidFill>
                  <a:srgbClr val="888888"/>
                </a:solidFill>
                <a:latin typeface="Century Gothic"/>
                <a:ea typeface="Century Gothic"/>
                <a:cs typeface="Century Gothic"/>
                <a:sym typeface="Century Gothic"/>
              </a:defRPr>
            </a:lvl2pPr>
            <a:lvl3pPr marR="0" lvl="2" algn="ctr" rtl="0">
              <a:spcBef>
                <a:spcPts val="1600"/>
              </a:spcBef>
              <a:spcAft>
                <a:spcPts val="0"/>
              </a:spcAft>
              <a:buClr>
                <a:srgbClr val="888888"/>
              </a:buClr>
              <a:buSzPts val="2400"/>
              <a:buFont typeface="Arial"/>
              <a:buNone/>
              <a:defRPr sz="2400" b="0" i="0" u="none" strike="noStrike" cap="none">
                <a:solidFill>
                  <a:srgbClr val="888888"/>
                </a:solidFill>
                <a:latin typeface="Century Gothic"/>
                <a:ea typeface="Century Gothic"/>
                <a:cs typeface="Century Gothic"/>
                <a:sym typeface="Century Gothic"/>
              </a:defRPr>
            </a:lvl3pPr>
            <a:lvl4pPr marR="0" lvl="3"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4pPr>
            <a:lvl5pPr marR="0" lvl="4"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5pPr>
            <a:lvl6pPr marR="0" lvl="5"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6pPr>
            <a:lvl7pPr marR="0" lvl="6"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7pPr>
            <a:lvl8pPr marR="0" lvl="7"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8pPr>
            <a:lvl9pPr marR="0" lvl="8" algn="ctr" rtl="0">
              <a:spcBef>
                <a:spcPts val="1600"/>
              </a:spcBef>
              <a:spcAft>
                <a:spcPts val="160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69" name="Google Shape;69;p1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0" name="Google Shape;70;p1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1" name="Google Shape;71;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2" name="Google Shape;72;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75" name="Google Shape;75;p16"/>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6" name="Google Shape;76;p16"/>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7" name="Google Shape;77;p1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8" name="Google Shape;78;p1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9" name="Google Shape;79;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entury Gothic"/>
                <a:ea typeface="Century Gothic"/>
                <a:cs typeface="Century Gothic"/>
                <a:sym typeface="Century Gothic"/>
              </a:defRPr>
            </a:lvl1pPr>
            <a:lvl2pPr marL="0" marR="0" lvl="1" indent="0" algn="r" rtl="0">
              <a:spcBef>
                <a:spcPts val="0"/>
              </a:spcBef>
              <a:buNone/>
              <a:defRPr sz="1200">
                <a:solidFill>
                  <a:srgbClr val="888888"/>
                </a:solidFill>
                <a:latin typeface="Century Gothic"/>
                <a:ea typeface="Century Gothic"/>
                <a:cs typeface="Century Gothic"/>
                <a:sym typeface="Century Gothic"/>
              </a:defRPr>
            </a:lvl2pPr>
            <a:lvl3pPr marL="0" marR="0" lvl="2" indent="0" algn="r" rtl="0">
              <a:spcBef>
                <a:spcPts val="0"/>
              </a:spcBef>
              <a:buNone/>
              <a:defRPr sz="1200">
                <a:solidFill>
                  <a:srgbClr val="888888"/>
                </a:solidFill>
                <a:latin typeface="Century Gothic"/>
                <a:ea typeface="Century Gothic"/>
                <a:cs typeface="Century Gothic"/>
                <a:sym typeface="Century Gothic"/>
              </a:defRPr>
            </a:lvl3pPr>
            <a:lvl4pPr marL="0" marR="0" lvl="3" indent="0" algn="r" rtl="0">
              <a:spcBef>
                <a:spcPts val="0"/>
              </a:spcBef>
              <a:buNone/>
              <a:defRPr sz="1200">
                <a:solidFill>
                  <a:srgbClr val="888888"/>
                </a:solidFill>
                <a:latin typeface="Century Gothic"/>
                <a:ea typeface="Century Gothic"/>
                <a:cs typeface="Century Gothic"/>
                <a:sym typeface="Century Gothic"/>
              </a:defRPr>
            </a:lvl4pPr>
            <a:lvl5pPr marL="0" marR="0" lvl="4" indent="0" algn="r" rtl="0">
              <a:spcBef>
                <a:spcPts val="0"/>
              </a:spcBef>
              <a:buNone/>
              <a:defRPr sz="1200">
                <a:solidFill>
                  <a:srgbClr val="888888"/>
                </a:solidFill>
                <a:latin typeface="Century Gothic"/>
                <a:ea typeface="Century Gothic"/>
                <a:cs typeface="Century Gothic"/>
                <a:sym typeface="Century Gothic"/>
              </a:defRPr>
            </a:lvl5pPr>
            <a:lvl6pPr marL="0" marR="0" lvl="5" indent="0" algn="r" rtl="0">
              <a:spcBef>
                <a:spcPts val="0"/>
              </a:spcBef>
              <a:buNone/>
              <a:defRPr sz="1200">
                <a:solidFill>
                  <a:srgbClr val="888888"/>
                </a:solidFill>
                <a:latin typeface="Century Gothic"/>
                <a:ea typeface="Century Gothic"/>
                <a:cs typeface="Century Gothic"/>
                <a:sym typeface="Century Gothic"/>
              </a:defRPr>
            </a:lvl6pPr>
            <a:lvl7pPr marL="0" marR="0" lvl="6" indent="0" algn="r" rtl="0">
              <a:spcBef>
                <a:spcPts val="0"/>
              </a:spcBef>
              <a:buNone/>
              <a:defRPr sz="1200">
                <a:solidFill>
                  <a:srgbClr val="888888"/>
                </a:solidFill>
                <a:latin typeface="Century Gothic"/>
                <a:ea typeface="Century Gothic"/>
                <a:cs typeface="Century Gothic"/>
                <a:sym typeface="Century Gothic"/>
              </a:defRPr>
            </a:lvl7pPr>
            <a:lvl8pPr marL="0" marR="0" lvl="7" indent="0" algn="r" rtl="0">
              <a:spcBef>
                <a:spcPts val="0"/>
              </a:spcBef>
              <a:buNone/>
              <a:defRPr sz="1200">
                <a:solidFill>
                  <a:srgbClr val="888888"/>
                </a:solidFill>
                <a:latin typeface="Century Gothic"/>
                <a:ea typeface="Century Gothic"/>
                <a:cs typeface="Century Gothic"/>
                <a:sym typeface="Century Gothic"/>
              </a:defRPr>
            </a:lvl8pPr>
            <a:lvl9pPr marL="0" marR="0" lvl="8" indent="0" algn="r" rtl="0">
              <a:spcBef>
                <a:spcPts val="0"/>
              </a:spcBef>
              <a:buNone/>
              <a:defRPr sz="1200">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background">
  <p:cSld name="CUSTOM">
    <p:spTree>
      <p:nvGrpSpPr>
        <p:cNvPr id="1" name="Shape 80"/>
        <p:cNvGrpSpPr/>
        <p:nvPr/>
      </p:nvGrpSpPr>
      <p:grpSpPr>
        <a:xfrm>
          <a:off x="0" y="0"/>
          <a:ext cx="0" cy="0"/>
          <a:chOff x="0" y="0"/>
          <a:chExt cx="0" cy="0"/>
        </a:xfrm>
      </p:grpSpPr>
      <p:sp>
        <p:nvSpPr>
          <p:cNvPr id="81" name="Google Shape;81;p17"/>
          <p:cNvSpPr/>
          <p:nvPr/>
        </p:nvSpPr>
        <p:spPr>
          <a:xfrm>
            <a:off x="287749" y="-4550"/>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0" y="282737"/>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0" y="2006461"/>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p:nvPr/>
        </p:nvSpPr>
        <p:spPr>
          <a:xfrm>
            <a:off x="863265" y="-4550"/>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rot="10800000">
            <a:off x="7162521" y="-4420"/>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p:nvPr/>
        </p:nvSpPr>
        <p:spPr>
          <a:xfrm rot="10800000">
            <a:off x="8889052" y="2006592"/>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rot="10800000">
            <a:off x="8889052" y="282868"/>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rot="10800000">
            <a:off x="6019317" y="-4420"/>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1726530" y="4879274"/>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p:nvPr/>
        </p:nvSpPr>
        <p:spPr>
          <a:xfrm>
            <a:off x="0" y="2868262"/>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p:nvPr/>
        </p:nvSpPr>
        <p:spPr>
          <a:xfrm>
            <a:off x="0" y="4591986"/>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2869735" y="4879274"/>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rot="10800000" flipH="1">
            <a:off x="4876124" y="4879404"/>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rot="10800000" flipH="1">
            <a:off x="5451640" y="4879404"/>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rot="10800000" flipH="1">
            <a:off x="8889070" y="3442967"/>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rot="10800000" flipH="1">
            <a:off x="8889070" y="2868393"/>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rot="10800000">
            <a:off x="8601303" y="-4420"/>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rot="10800000">
            <a:off x="8889052" y="1144730"/>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rot="10800000">
            <a:off x="7450276" y="-4420"/>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287749" y="4879274"/>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0" y="3730124"/>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1438775" y="4879274"/>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rot="10800000" flipH="1">
            <a:off x="6027150" y="4879404"/>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rot="10800000" flipH="1">
            <a:off x="7458110" y="4879404"/>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rot="10800000" flipH="1">
            <a:off x="8889070" y="4017542"/>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0" y="-4550"/>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0" y="171917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1726530" y="-4550"/>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4012940" y="-4550"/>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rot="10800000">
            <a:off x="8889052" y="2293879"/>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rot="10800000">
            <a:off x="8889052" y="570155"/>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rot="10800000">
            <a:off x="8313541" y="-4420"/>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rot="10800000">
            <a:off x="6874766" y="-4420"/>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rot="10800000">
            <a:off x="5159959" y="-4420"/>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0" y="2580975"/>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0" y="4304699"/>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575510" y="487927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2014285" y="487927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3729092" y="487927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rot="10800000" flipH="1">
            <a:off x="4588375" y="487940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rot="10800000" flipH="1">
            <a:off x="6314905" y="487940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rot="10800000" flipH="1">
            <a:off x="8889070" y="4304829"/>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rot="10800000" flipH="1">
            <a:off x="8601315" y="487940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3729092" y="-455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0" y="2293749"/>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575510" y="-455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151020" y="-455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581980" y="-455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3157490" y="-455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rot="10800000">
            <a:off x="8889052" y="-442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rot="10800000">
            <a:off x="7738031" y="-442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rot="10800000">
            <a:off x="6594827" y="-442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rot="10800000">
            <a:off x="4588357" y="-442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p:nvPr/>
        </p:nvSpPr>
        <p:spPr>
          <a:xfrm>
            <a:off x="0" y="487927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1151020" y="487927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a:off x="2294225" y="487927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a:off x="4300695" y="487927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rot="10800000" flipH="1">
            <a:off x="8317467" y="487940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rot="10800000" flipH="1">
            <a:off x="5163885" y="487940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rot="10800000" flipH="1">
            <a:off x="5739395" y="487940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10800000" flipH="1">
            <a:off x="7170355" y="487940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rot="10800000" flipH="1">
            <a:off x="7745865" y="487940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rot="10800000" flipH="1">
            <a:off x="8889070" y="4592117"/>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rot="10800000" flipH="1">
            <a:off x="8889070" y="2581105"/>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0" y="857312"/>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0" y="1431887"/>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a:off x="2014285" y="-4550"/>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4300695" y="-4550"/>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rot="10800000">
            <a:off x="8889052" y="1432017"/>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rot="10800000">
            <a:off x="8889052" y="857442"/>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rot="10800000">
            <a:off x="6307072" y="-4420"/>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rot="10800000">
            <a:off x="5447714" y="-4420"/>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0" y="3442837"/>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0" y="4017412"/>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2581980" y="4879274"/>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3441337" y="4879274"/>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rot="10800000" flipH="1">
            <a:off x="6602660" y="4879404"/>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10800000" flipH="1">
            <a:off x="8889070" y="4879404"/>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rot="10800000" flipH="1">
            <a:off x="8889070" y="3155680"/>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0" y="570025"/>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3441337" y="-4550"/>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2294225" y="-4550"/>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rot="10800000">
            <a:off x="4876112" y="-4420"/>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rot="10800000">
            <a:off x="8889052" y="1719304"/>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10800000">
            <a:off x="8025786" y="-4420"/>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rot="10800000">
            <a:off x="5731562" y="-4420"/>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4012940" y="4879274"/>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0" y="3155550"/>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863265" y="4879274"/>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3157490" y="4879274"/>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rot="10800000" flipH="1">
            <a:off x="8029712" y="4879404"/>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rot="10800000" flipH="1">
            <a:off x="8889070" y="3730255"/>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rot="10800000" flipH="1">
            <a:off x="6882600" y="4879404"/>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txBox="1">
            <a:spLocks noGrp="1"/>
          </p:cNvSpPr>
          <p:nvPr>
            <p:ph type="sldNum" idx="12"/>
          </p:nvPr>
        </p:nvSpPr>
        <p:spPr>
          <a:xfrm>
            <a:off x="287750" y="4304700"/>
            <a:ext cx="8601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5" name="Google Shape;175;p17"/>
          <p:cNvSpPr/>
          <p:nvPr/>
        </p:nvSpPr>
        <p:spPr>
          <a:xfrm>
            <a:off x="0" y="1144599"/>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1438775" y="-4550"/>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2869735" y="-4550"/>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18"/>
          <p:cNvSpPr txBox="1">
            <a:spLocks noGrp="1"/>
          </p:cNvSpPr>
          <p:nvPr>
            <p:ph type="title"/>
          </p:nvPr>
        </p:nvSpPr>
        <p:spPr>
          <a:xfrm>
            <a:off x="457200" y="-22622"/>
            <a:ext cx="8229600" cy="857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80" name="Google Shape;180;p18"/>
          <p:cNvSpPr txBox="1">
            <a:spLocks noGrp="1"/>
          </p:cNvSpPr>
          <p:nvPr>
            <p:ph type="body" idx="1"/>
          </p:nvPr>
        </p:nvSpPr>
        <p:spPr>
          <a:xfrm>
            <a:off x="489275" y="1200150"/>
            <a:ext cx="2631900" cy="3299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181" name="Google Shape;181;p18"/>
          <p:cNvSpPr txBox="1">
            <a:spLocks noGrp="1"/>
          </p:cNvSpPr>
          <p:nvPr>
            <p:ph type="body" idx="2"/>
          </p:nvPr>
        </p:nvSpPr>
        <p:spPr>
          <a:xfrm>
            <a:off x="3256047" y="1200150"/>
            <a:ext cx="2631900" cy="3299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182" name="Google Shape;182;p18"/>
          <p:cNvSpPr txBox="1">
            <a:spLocks noGrp="1"/>
          </p:cNvSpPr>
          <p:nvPr>
            <p:ph type="body" idx="3"/>
          </p:nvPr>
        </p:nvSpPr>
        <p:spPr>
          <a:xfrm>
            <a:off x="6022819" y="1200150"/>
            <a:ext cx="2631900" cy="3299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183" name="Google Shape;183;p18"/>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0"/>
        <p:cNvGrpSpPr/>
        <p:nvPr/>
      </p:nvGrpSpPr>
      <p:grpSpPr>
        <a:xfrm>
          <a:off x="0" y="0"/>
          <a:ext cx="0" cy="0"/>
          <a:chOff x="0" y="0"/>
          <a:chExt cx="0" cy="0"/>
        </a:xfrm>
      </p:grpSpPr>
      <p:sp>
        <p:nvSpPr>
          <p:cNvPr id="251" name="Google Shape;251;p3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2" name="Google Shape;252;p3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53" name="Google Shape;253;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4" name="Google Shape;254;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5" name="Google Shape;255;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 name="Google Shape;258;p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9" name="Google Shape;259;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0" name="Google Shape;260;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1" name="Google Shape;261;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2"/>
        <p:cNvGrpSpPr/>
        <p:nvPr/>
      </p:nvGrpSpPr>
      <p:grpSpPr>
        <a:xfrm>
          <a:off x="0" y="0"/>
          <a:ext cx="0" cy="0"/>
          <a:chOff x="0" y="0"/>
          <a:chExt cx="0" cy="0"/>
        </a:xfrm>
      </p:grpSpPr>
      <p:sp>
        <p:nvSpPr>
          <p:cNvPr id="263" name="Google Shape;263;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4" name="Google Shape;264;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5" name="Google Shape;265;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ing w/single col text">
  <p:cSld name="Heading w/single col text">
    <p:spTree>
      <p:nvGrpSpPr>
        <p:cNvPr id="1" name="Shape 266"/>
        <p:cNvGrpSpPr/>
        <p:nvPr/>
      </p:nvGrpSpPr>
      <p:grpSpPr>
        <a:xfrm>
          <a:off x="0" y="0"/>
          <a:ext cx="0" cy="0"/>
          <a:chOff x="0" y="0"/>
          <a:chExt cx="0" cy="0"/>
        </a:xfrm>
      </p:grpSpPr>
      <p:sp>
        <p:nvSpPr>
          <p:cNvPr id="267" name="Google Shape;267;p37"/>
          <p:cNvSpPr txBox="1">
            <a:spLocks noGrp="1"/>
          </p:cNvSpPr>
          <p:nvPr>
            <p:ph type="body" idx="1"/>
          </p:nvPr>
        </p:nvSpPr>
        <p:spPr>
          <a:xfrm>
            <a:off x="304800" y="285750"/>
            <a:ext cx="8077200" cy="171600"/>
          </a:xfrm>
          <a:prstGeom prst="rect">
            <a:avLst/>
          </a:prstGeom>
          <a:solidFill>
            <a:srgbClr val="62973E"/>
          </a:solidFill>
          <a:ln>
            <a:noFill/>
          </a:ln>
        </p:spPr>
        <p:txBody>
          <a:bodyPr spcFirstLastPara="1" wrap="square" lIns="68575" tIns="0" rIns="68575" bIns="0" anchor="t" anchorCtr="0">
            <a:noAutofit/>
          </a:bodyPr>
          <a:lstStyle>
            <a:lvl1pPr marL="457200" lvl="0" indent="-298450" algn="l" rtl="0">
              <a:lnSpc>
                <a:spcPct val="90000"/>
              </a:lnSpc>
              <a:spcBef>
                <a:spcPts val="0"/>
              </a:spcBef>
              <a:spcAft>
                <a:spcPts val="0"/>
              </a:spcAft>
              <a:buClr>
                <a:schemeClr val="lt1"/>
              </a:buClr>
              <a:buSzPts val="1100"/>
              <a:buChar char="•"/>
              <a:defRPr sz="1100" b="1" i="0" cap="none">
                <a:solidFill>
                  <a:schemeClr val="lt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37"/>
          <p:cNvSpPr txBox="1">
            <a:spLocks noGrp="1"/>
          </p:cNvSpPr>
          <p:nvPr>
            <p:ph type="body" idx="2"/>
          </p:nvPr>
        </p:nvSpPr>
        <p:spPr>
          <a:xfrm>
            <a:off x="304800" y="800100"/>
            <a:ext cx="8077200" cy="37719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9"/>
        <p:cNvGrpSpPr/>
        <p:nvPr/>
      </p:nvGrpSpPr>
      <p:grpSpPr>
        <a:xfrm>
          <a:off x="0" y="0"/>
          <a:ext cx="0" cy="0"/>
          <a:chOff x="0" y="0"/>
          <a:chExt cx="0" cy="0"/>
        </a:xfrm>
      </p:grpSpPr>
      <p:sp>
        <p:nvSpPr>
          <p:cNvPr id="270" name="Google Shape;270;p3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1" name="Google Shape;271;p3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72" name="Google Shape;272;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3" name="Google Shape;273;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4" name="Google Shape;274;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5"/>
        <p:cNvGrpSpPr/>
        <p:nvPr/>
      </p:nvGrpSpPr>
      <p:grpSpPr>
        <a:xfrm>
          <a:off x="0" y="0"/>
          <a:ext cx="0" cy="0"/>
          <a:chOff x="0" y="0"/>
          <a:chExt cx="0" cy="0"/>
        </a:xfrm>
      </p:grpSpPr>
      <p:sp>
        <p:nvSpPr>
          <p:cNvPr id="276" name="Google Shape;276;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7" name="Google Shape;277;p3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8" name="Google Shape;278;p3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9" name="Google Shape;279;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0" name="Google Shape;280;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1" name="Google Shape;281;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2"/>
        <p:cNvGrpSpPr/>
        <p:nvPr/>
      </p:nvGrpSpPr>
      <p:grpSpPr>
        <a:xfrm>
          <a:off x="0" y="0"/>
          <a:ext cx="0" cy="0"/>
          <a:chOff x="0" y="0"/>
          <a:chExt cx="0" cy="0"/>
        </a:xfrm>
      </p:grpSpPr>
      <p:sp>
        <p:nvSpPr>
          <p:cNvPr id="283" name="Google Shape;283;p4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4" name="Google Shape;284;p4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5" name="Google Shape;285;p40"/>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6" name="Google Shape;286;p4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7" name="Google Shape;287;p40"/>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8" name="Google Shape;288;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9" name="Google Shape;289;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0" name="Google Shape;290;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8" name="Google Shape;298;p4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99" name="Google Shape;299;p4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00" name="Google Shape;300;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1" name="Google Shape;301;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2" name="Google Shape;302;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5" name="Google Shape;305;p4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06" name="Google Shape;306;p4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07" name="Google Shape;307;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8" name="Google Shape;308;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9" name="Google Shape;309;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0"/>
        <p:cNvGrpSpPr/>
        <p:nvPr/>
      </p:nvGrpSpPr>
      <p:grpSpPr>
        <a:xfrm>
          <a:off x="0" y="0"/>
          <a:ext cx="0" cy="0"/>
          <a:chOff x="0" y="0"/>
          <a:chExt cx="0" cy="0"/>
        </a:xfrm>
      </p:grpSpPr>
      <p:sp>
        <p:nvSpPr>
          <p:cNvPr id="311" name="Google Shape;311;p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 name="Google Shape;312;p4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3" name="Google Shape;313;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4" name="Google Shape;314;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5" name="Google Shape;315;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6"/>
        <p:cNvGrpSpPr/>
        <p:nvPr/>
      </p:nvGrpSpPr>
      <p:grpSpPr>
        <a:xfrm>
          <a:off x="0" y="0"/>
          <a:ext cx="0" cy="0"/>
          <a:chOff x="0" y="0"/>
          <a:chExt cx="0" cy="0"/>
        </a:xfrm>
      </p:grpSpPr>
      <p:sp>
        <p:nvSpPr>
          <p:cNvPr id="317" name="Google Shape;317;p4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 name="Google Shape;318;p4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9" name="Google Shape;31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0" name="Google Shape;32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1" name="Google Shape;321;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2"/>
        <p:cNvGrpSpPr/>
        <p:nvPr/>
      </p:nvGrpSpPr>
      <p:grpSpPr>
        <a:xfrm>
          <a:off x="0" y="0"/>
          <a:ext cx="0" cy="0"/>
          <a:chOff x="0" y="0"/>
          <a:chExt cx="0" cy="0"/>
        </a:xfrm>
      </p:grpSpPr>
      <p:sp>
        <p:nvSpPr>
          <p:cNvPr id="323" name="Google Shape;323;p46"/>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4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25" name="Google Shape;325;p4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8"/>
        <p:cNvGrpSpPr/>
        <p:nvPr/>
      </p:nvGrpSpPr>
      <p:grpSpPr>
        <a:xfrm>
          <a:off x="0" y="0"/>
          <a:ext cx="0" cy="0"/>
          <a:chOff x="0" y="0"/>
          <a:chExt cx="0" cy="0"/>
        </a:xfrm>
      </p:grpSpPr>
      <p:sp>
        <p:nvSpPr>
          <p:cNvPr id="479" name="Google Shape;479;p7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0" name="Google Shape;480;p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1" name="Google Shape;481;p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2" name="Google Shape;482;p7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78489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3"/>
        <p:cNvGrpSpPr/>
        <p:nvPr/>
      </p:nvGrpSpPr>
      <p:grpSpPr>
        <a:xfrm>
          <a:off x="0" y="0"/>
          <a:ext cx="0" cy="0"/>
          <a:chOff x="0" y="0"/>
          <a:chExt cx="0" cy="0"/>
        </a:xfrm>
      </p:grpSpPr>
      <p:sp>
        <p:nvSpPr>
          <p:cNvPr id="414" name="Google Shape;414;p6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15" name="Google Shape;415;p6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6" name="Google Shape;416;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7"/>
        <p:cNvGrpSpPr/>
        <p:nvPr/>
      </p:nvGrpSpPr>
      <p:grpSpPr>
        <a:xfrm>
          <a:off x="0" y="0"/>
          <a:ext cx="0" cy="0"/>
          <a:chOff x="0" y="0"/>
          <a:chExt cx="0" cy="0"/>
        </a:xfrm>
      </p:grpSpPr>
      <p:sp>
        <p:nvSpPr>
          <p:cNvPr id="418" name="Google Shape;418;p6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9" name="Google Shape;419;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0"/>
        <p:cNvGrpSpPr/>
        <p:nvPr/>
      </p:nvGrpSpPr>
      <p:grpSpPr>
        <a:xfrm>
          <a:off x="0" y="0"/>
          <a:ext cx="0" cy="0"/>
          <a:chOff x="0" y="0"/>
          <a:chExt cx="0" cy="0"/>
        </a:xfrm>
      </p:grpSpPr>
      <p:sp>
        <p:nvSpPr>
          <p:cNvPr id="421" name="Google Shape;421;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2" name="Google Shape;422;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23" name="Google Shape;423;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4"/>
        <p:cNvGrpSpPr/>
        <p:nvPr/>
      </p:nvGrpSpPr>
      <p:grpSpPr>
        <a:xfrm>
          <a:off x="0" y="0"/>
          <a:ext cx="0" cy="0"/>
          <a:chOff x="0" y="0"/>
          <a:chExt cx="0" cy="0"/>
        </a:xfrm>
      </p:grpSpPr>
      <p:sp>
        <p:nvSpPr>
          <p:cNvPr id="425" name="Google Shape;425;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6" name="Google Shape;426;p6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27" name="Google Shape;427;p6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28" name="Google Shape;428;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9"/>
        <p:cNvGrpSpPr/>
        <p:nvPr/>
      </p:nvGrpSpPr>
      <p:grpSpPr>
        <a:xfrm>
          <a:off x="0" y="0"/>
          <a:ext cx="0" cy="0"/>
          <a:chOff x="0" y="0"/>
          <a:chExt cx="0" cy="0"/>
        </a:xfrm>
      </p:grpSpPr>
      <p:sp>
        <p:nvSpPr>
          <p:cNvPr id="430" name="Google Shape;430;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1" name="Google Shape;431;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2"/>
        <p:cNvGrpSpPr/>
        <p:nvPr/>
      </p:nvGrpSpPr>
      <p:grpSpPr>
        <a:xfrm>
          <a:off x="0" y="0"/>
          <a:ext cx="0" cy="0"/>
          <a:chOff x="0" y="0"/>
          <a:chExt cx="0" cy="0"/>
        </a:xfrm>
      </p:grpSpPr>
      <p:sp>
        <p:nvSpPr>
          <p:cNvPr id="433" name="Google Shape;433;p6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4" name="Google Shape;434;p6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5" name="Google Shape;435;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6"/>
        <p:cNvGrpSpPr/>
        <p:nvPr/>
      </p:nvGrpSpPr>
      <p:grpSpPr>
        <a:xfrm>
          <a:off x="0" y="0"/>
          <a:ext cx="0" cy="0"/>
          <a:chOff x="0" y="0"/>
          <a:chExt cx="0" cy="0"/>
        </a:xfrm>
      </p:grpSpPr>
      <p:sp>
        <p:nvSpPr>
          <p:cNvPr id="437" name="Google Shape;437;p6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38" name="Google Shape;438;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9"/>
        <p:cNvGrpSpPr/>
        <p:nvPr/>
      </p:nvGrpSpPr>
      <p:grpSpPr>
        <a:xfrm>
          <a:off x="0" y="0"/>
          <a:ext cx="0" cy="0"/>
          <a:chOff x="0" y="0"/>
          <a:chExt cx="0" cy="0"/>
        </a:xfrm>
      </p:grpSpPr>
      <p:sp>
        <p:nvSpPr>
          <p:cNvPr id="440" name="Google Shape;440;p6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2" name="Google Shape;442;p6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43" name="Google Shape;443;p6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44" name="Google Shape;444;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5"/>
        <p:cNvGrpSpPr/>
        <p:nvPr/>
      </p:nvGrpSpPr>
      <p:grpSpPr>
        <a:xfrm>
          <a:off x="0" y="0"/>
          <a:ext cx="0" cy="0"/>
          <a:chOff x="0" y="0"/>
          <a:chExt cx="0" cy="0"/>
        </a:xfrm>
      </p:grpSpPr>
      <p:sp>
        <p:nvSpPr>
          <p:cNvPr id="446" name="Google Shape;446;p6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47" name="Google Shape;447;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8"/>
        <p:cNvGrpSpPr/>
        <p:nvPr/>
      </p:nvGrpSpPr>
      <p:grpSpPr>
        <a:xfrm>
          <a:off x="0" y="0"/>
          <a:ext cx="0" cy="0"/>
          <a:chOff x="0" y="0"/>
          <a:chExt cx="0" cy="0"/>
        </a:xfrm>
      </p:grpSpPr>
      <p:sp>
        <p:nvSpPr>
          <p:cNvPr id="449" name="Google Shape;449;p7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50" name="Google Shape;450;p7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51" name="Google Shape;451;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4"/>
        <p:cNvGrpSpPr/>
        <p:nvPr/>
      </p:nvGrpSpPr>
      <p:grpSpPr>
        <a:xfrm>
          <a:off x="0" y="0"/>
          <a:ext cx="0" cy="0"/>
          <a:chOff x="0" y="0"/>
          <a:chExt cx="0" cy="0"/>
        </a:xfrm>
      </p:grpSpPr>
      <p:sp>
        <p:nvSpPr>
          <p:cNvPr id="455" name="Google Shape;455;p7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456" name="Google Shape;456;p72"/>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7" name="Google Shape;457;p72"/>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8" name="Google Shape;458;p7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9" name="Google Shape;459;p7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0" name="Google Shape;460;p7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eading w/single col text">
  <p:cSld name="Heading w/single col text">
    <p:spTree>
      <p:nvGrpSpPr>
        <p:cNvPr id="1" name="Shape 461"/>
        <p:cNvGrpSpPr/>
        <p:nvPr/>
      </p:nvGrpSpPr>
      <p:grpSpPr>
        <a:xfrm>
          <a:off x="0" y="0"/>
          <a:ext cx="0" cy="0"/>
          <a:chOff x="0" y="0"/>
          <a:chExt cx="0" cy="0"/>
        </a:xfrm>
      </p:grpSpPr>
      <p:sp>
        <p:nvSpPr>
          <p:cNvPr id="462" name="Google Shape;462;p73"/>
          <p:cNvSpPr txBox="1">
            <a:spLocks noGrp="1"/>
          </p:cNvSpPr>
          <p:nvPr>
            <p:ph type="body" idx="1"/>
          </p:nvPr>
        </p:nvSpPr>
        <p:spPr>
          <a:xfrm>
            <a:off x="304800" y="285750"/>
            <a:ext cx="8077200" cy="171600"/>
          </a:xfrm>
          <a:prstGeom prst="rect">
            <a:avLst/>
          </a:prstGeom>
          <a:solidFill>
            <a:srgbClr val="7F754A"/>
          </a:solidFill>
          <a:ln>
            <a:noFill/>
          </a:ln>
        </p:spPr>
        <p:txBody>
          <a:bodyPr spcFirstLastPara="1" wrap="square" lIns="91425" tIns="91425" rIns="91425" bIns="91425" anchor="t" anchorCtr="0">
            <a:noAutofit/>
          </a:bodyPr>
          <a:lstStyle>
            <a:lvl1pPr marL="457200" marR="0" lvl="0" indent="-279400" algn="l" rtl="0">
              <a:spcBef>
                <a:spcPts val="0"/>
              </a:spcBef>
              <a:spcAft>
                <a:spcPts val="0"/>
              </a:spcAft>
              <a:buClr>
                <a:schemeClr val="accent1"/>
              </a:buClr>
              <a:buSzPts val="800"/>
              <a:buFont typeface="Noto Sans Symbols"/>
              <a:buChar char="▶"/>
              <a:defRPr sz="1100" b="1" i="0" u="none" strike="noStrike" cap="none">
                <a:solidFill>
                  <a:schemeClr val="lt1"/>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463" name="Google Shape;463;p73"/>
          <p:cNvSpPr txBox="1">
            <a:spLocks noGrp="1"/>
          </p:cNvSpPr>
          <p:nvPr>
            <p:ph type="body" idx="2"/>
          </p:nvPr>
        </p:nvSpPr>
        <p:spPr>
          <a:xfrm>
            <a:off x="304800" y="800100"/>
            <a:ext cx="8077200" cy="3771900"/>
          </a:xfrm>
          <a:prstGeom prst="rect">
            <a:avLst/>
          </a:prstGeom>
          <a:noFill/>
          <a:ln>
            <a:noFill/>
          </a:ln>
        </p:spPr>
        <p:txBody>
          <a:bodyPr spcFirstLastPara="1" wrap="square" lIns="91425" tIns="91425" rIns="91425" bIns="9142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4"/>
        <p:cNvGrpSpPr/>
        <p:nvPr/>
      </p:nvGrpSpPr>
      <p:grpSpPr>
        <a:xfrm>
          <a:off x="0" y="0"/>
          <a:ext cx="0" cy="0"/>
          <a:chOff x="0" y="0"/>
          <a:chExt cx="0" cy="0"/>
        </a:xfrm>
      </p:grpSpPr>
      <p:sp>
        <p:nvSpPr>
          <p:cNvPr id="465" name="Google Shape;465;p74"/>
          <p:cNvSpPr txBox="1">
            <a:spLocks noGrp="1"/>
          </p:cNvSpPr>
          <p:nvPr>
            <p:ph type="title"/>
          </p:nvPr>
        </p:nvSpPr>
        <p:spPr>
          <a:xfrm>
            <a:off x="508000" y="457200"/>
            <a:ext cx="6447600" cy="9906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accent1"/>
              </a:buClr>
              <a:buSzPts val="2800"/>
              <a:buFont typeface="Trebuchet MS"/>
              <a:buNone/>
              <a:defRPr sz="27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2800"/>
              <a:buNone/>
              <a:defRPr sz="1400" b="0" i="0" u="none" strike="noStrike" cap="none">
                <a:solidFill>
                  <a:schemeClr val="dk2"/>
                </a:solidFill>
              </a:defRPr>
            </a:lvl2pPr>
            <a:lvl3pPr marL="0" marR="0" lvl="2" indent="0" algn="l" rtl="0">
              <a:spcBef>
                <a:spcPts val="0"/>
              </a:spcBef>
              <a:spcAft>
                <a:spcPts val="0"/>
              </a:spcAft>
              <a:buSzPts val="2800"/>
              <a:buNone/>
              <a:defRPr sz="1400" b="0" i="0" u="none" strike="noStrike" cap="none">
                <a:solidFill>
                  <a:schemeClr val="dk2"/>
                </a:solidFill>
              </a:defRPr>
            </a:lvl3pPr>
            <a:lvl4pPr marL="0" marR="0" lvl="3" indent="0" algn="l" rtl="0">
              <a:spcBef>
                <a:spcPts val="0"/>
              </a:spcBef>
              <a:spcAft>
                <a:spcPts val="0"/>
              </a:spcAft>
              <a:buSzPts val="2800"/>
              <a:buNone/>
              <a:defRPr sz="1400" b="0" i="0" u="none" strike="noStrike" cap="none">
                <a:solidFill>
                  <a:schemeClr val="dk2"/>
                </a:solidFill>
              </a:defRPr>
            </a:lvl4pPr>
            <a:lvl5pPr marL="0" marR="0" lvl="4" indent="0" algn="l" rtl="0">
              <a:spcBef>
                <a:spcPts val="0"/>
              </a:spcBef>
              <a:spcAft>
                <a:spcPts val="0"/>
              </a:spcAft>
              <a:buSzPts val="2800"/>
              <a:buNone/>
              <a:defRPr sz="1400" b="0" i="0" u="none" strike="noStrike" cap="none">
                <a:solidFill>
                  <a:schemeClr val="dk2"/>
                </a:solidFill>
              </a:defRPr>
            </a:lvl5pPr>
            <a:lvl6pPr marL="0" marR="0" lvl="5" indent="0" algn="l" rtl="0">
              <a:spcBef>
                <a:spcPts val="0"/>
              </a:spcBef>
              <a:spcAft>
                <a:spcPts val="0"/>
              </a:spcAft>
              <a:buSzPts val="2800"/>
              <a:buNone/>
              <a:defRPr sz="1400" b="0" i="0" u="none" strike="noStrike" cap="none">
                <a:solidFill>
                  <a:schemeClr val="dk2"/>
                </a:solidFill>
              </a:defRPr>
            </a:lvl6pPr>
            <a:lvl7pPr marL="0" marR="0" lvl="6" indent="0" algn="l" rtl="0">
              <a:spcBef>
                <a:spcPts val="0"/>
              </a:spcBef>
              <a:spcAft>
                <a:spcPts val="0"/>
              </a:spcAft>
              <a:buSzPts val="2800"/>
              <a:buNone/>
              <a:defRPr sz="1400" b="0" i="0" u="none" strike="noStrike" cap="none">
                <a:solidFill>
                  <a:schemeClr val="dk2"/>
                </a:solidFill>
              </a:defRPr>
            </a:lvl7pPr>
            <a:lvl8pPr marL="0" marR="0" lvl="7" indent="0" algn="l" rtl="0">
              <a:spcBef>
                <a:spcPts val="0"/>
              </a:spcBef>
              <a:spcAft>
                <a:spcPts val="0"/>
              </a:spcAft>
              <a:buSzPts val="2800"/>
              <a:buNone/>
              <a:defRPr sz="1400" b="0" i="0" u="none" strike="noStrike" cap="none">
                <a:solidFill>
                  <a:schemeClr val="dk2"/>
                </a:solidFill>
              </a:defRPr>
            </a:lvl8pPr>
            <a:lvl9pPr marL="0" marR="0" lvl="8" indent="0" algn="l" rtl="0">
              <a:spcBef>
                <a:spcPts val="0"/>
              </a:spcBef>
              <a:spcAft>
                <a:spcPts val="0"/>
              </a:spcAft>
              <a:buSzPts val="2800"/>
              <a:buNone/>
              <a:defRPr sz="1400" b="0" i="0" u="none" strike="noStrike" cap="none">
                <a:solidFill>
                  <a:schemeClr val="dk2"/>
                </a:solidFill>
              </a:defRPr>
            </a:lvl9pPr>
          </a:lstStyle>
          <a:p>
            <a:endParaRPr/>
          </a:p>
        </p:txBody>
      </p:sp>
      <p:sp>
        <p:nvSpPr>
          <p:cNvPr id="466" name="Google Shape;466;p74"/>
          <p:cNvSpPr txBox="1">
            <a:spLocks noGrp="1"/>
          </p:cNvSpPr>
          <p:nvPr>
            <p:ph type="body" idx="1"/>
          </p:nvPr>
        </p:nvSpPr>
        <p:spPr>
          <a:xfrm>
            <a:off x="508000" y="1620442"/>
            <a:ext cx="6447600" cy="2910600"/>
          </a:xfrm>
          <a:prstGeom prst="rect">
            <a:avLst/>
          </a:prstGeom>
          <a:noFill/>
          <a:ln>
            <a:noFill/>
          </a:ln>
        </p:spPr>
        <p:txBody>
          <a:bodyPr spcFirstLastPara="1" wrap="square" lIns="91425" tIns="91425" rIns="91425" bIns="9142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467" name="Google Shape;467;p74"/>
          <p:cNvSpPr txBox="1">
            <a:spLocks noGrp="1"/>
          </p:cNvSpPr>
          <p:nvPr>
            <p:ph type="dt" idx="10"/>
          </p:nvPr>
        </p:nvSpPr>
        <p:spPr>
          <a:xfrm>
            <a:off x="5403850" y="4531022"/>
            <a:ext cx="684000" cy="2739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468" name="Google Shape;468;p74"/>
          <p:cNvSpPr txBox="1">
            <a:spLocks noGrp="1"/>
          </p:cNvSpPr>
          <p:nvPr>
            <p:ph type="ftr" idx="11"/>
          </p:nvPr>
        </p:nvSpPr>
        <p:spPr>
          <a:xfrm>
            <a:off x="508000" y="4531022"/>
            <a:ext cx="47232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469" name="Google Shape;469;p74"/>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7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7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7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7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7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7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7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0"/>
        <p:cNvGrpSpPr/>
        <p:nvPr/>
      </p:nvGrpSpPr>
      <p:grpSpPr>
        <a:xfrm>
          <a:off x="0" y="0"/>
          <a:ext cx="0" cy="0"/>
          <a:chOff x="0" y="0"/>
          <a:chExt cx="0" cy="0"/>
        </a:xfrm>
      </p:grpSpPr>
      <p:sp>
        <p:nvSpPr>
          <p:cNvPr id="471" name="Google Shape;471;p7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472" name="Google Shape;472;p75"/>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500"/>
              </a:spcBef>
              <a:spcAft>
                <a:spcPts val="0"/>
              </a:spcAft>
              <a:buClr>
                <a:schemeClr val="dk1"/>
              </a:buClr>
              <a:buSzPts val="2400"/>
              <a:buFont typeface="Arial"/>
              <a:buNone/>
              <a:defRPr sz="2400" b="1" i="0" u="none" strike="noStrike" cap="none">
                <a:solidFill>
                  <a:schemeClr val="dk1"/>
                </a:solidFill>
                <a:latin typeface="Century Gothic"/>
                <a:ea typeface="Century Gothic"/>
                <a:cs typeface="Century Gothic"/>
                <a:sym typeface="Century Gothic"/>
              </a:defRPr>
            </a:lvl1pPr>
            <a:lvl2pPr marL="914400" marR="0" lvl="1" indent="-228600" algn="l" rtl="0">
              <a:spcBef>
                <a:spcPts val="16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spcBef>
                <a:spcPts val="16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spcBef>
                <a:spcPts val="1600"/>
              </a:spcBef>
              <a:spcAft>
                <a:spcPts val="160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73" name="Google Shape;473;p75"/>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spcBef>
                <a:spcPts val="1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474" name="Google Shape;474;p75"/>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500"/>
              </a:spcBef>
              <a:spcAft>
                <a:spcPts val="0"/>
              </a:spcAft>
              <a:buClr>
                <a:schemeClr val="dk1"/>
              </a:buClr>
              <a:buSzPts val="2400"/>
              <a:buFont typeface="Arial"/>
              <a:buNone/>
              <a:defRPr sz="2400" b="1" i="0" u="none" strike="noStrike" cap="none">
                <a:solidFill>
                  <a:schemeClr val="dk1"/>
                </a:solidFill>
                <a:latin typeface="Century Gothic"/>
                <a:ea typeface="Century Gothic"/>
                <a:cs typeface="Century Gothic"/>
                <a:sym typeface="Century Gothic"/>
              </a:defRPr>
            </a:lvl1pPr>
            <a:lvl2pPr marL="914400" marR="0" lvl="1" indent="-228600" algn="l" rtl="0">
              <a:spcBef>
                <a:spcPts val="16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spcBef>
                <a:spcPts val="16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spcBef>
                <a:spcPts val="1600"/>
              </a:spcBef>
              <a:spcAft>
                <a:spcPts val="160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75" name="Google Shape;475;p75"/>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spcBef>
                <a:spcPts val="1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476" name="Google Shape;476;p7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7" name="Google Shape;477;p7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8" name="Google Shape;478;p7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entury Gothic"/>
                <a:ea typeface="Century Gothic"/>
                <a:cs typeface="Century Gothic"/>
                <a:sym typeface="Century Gothic"/>
              </a:defRPr>
            </a:lvl1pPr>
            <a:lvl2pPr marL="0" marR="0" lvl="1" indent="0" algn="r" rtl="0">
              <a:spcBef>
                <a:spcPts val="0"/>
              </a:spcBef>
              <a:buNone/>
              <a:defRPr sz="1200">
                <a:solidFill>
                  <a:srgbClr val="888888"/>
                </a:solidFill>
                <a:latin typeface="Century Gothic"/>
                <a:ea typeface="Century Gothic"/>
                <a:cs typeface="Century Gothic"/>
                <a:sym typeface="Century Gothic"/>
              </a:defRPr>
            </a:lvl2pPr>
            <a:lvl3pPr marL="0" marR="0" lvl="2" indent="0" algn="r" rtl="0">
              <a:spcBef>
                <a:spcPts val="0"/>
              </a:spcBef>
              <a:buNone/>
              <a:defRPr sz="1200">
                <a:solidFill>
                  <a:srgbClr val="888888"/>
                </a:solidFill>
                <a:latin typeface="Century Gothic"/>
                <a:ea typeface="Century Gothic"/>
                <a:cs typeface="Century Gothic"/>
                <a:sym typeface="Century Gothic"/>
              </a:defRPr>
            </a:lvl3pPr>
            <a:lvl4pPr marL="0" marR="0" lvl="3" indent="0" algn="r" rtl="0">
              <a:spcBef>
                <a:spcPts val="0"/>
              </a:spcBef>
              <a:buNone/>
              <a:defRPr sz="1200">
                <a:solidFill>
                  <a:srgbClr val="888888"/>
                </a:solidFill>
                <a:latin typeface="Century Gothic"/>
                <a:ea typeface="Century Gothic"/>
                <a:cs typeface="Century Gothic"/>
                <a:sym typeface="Century Gothic"/>
              </a:defRPr>
            </a:lvl4pPr>
            <a:lvl5pPr marL="0" marR="0" lvl="4" indent="0" algn="r" rtl="0">
              <a:spcBef>
                <a:spcPts val="0"/>
              </a:spcBef>
              <a:buNone/>
              <a:defRPr sz="1200">
                <a:solidFill>
                  <a:srgbClr val="888888"/>
                </a:solidFill>
                <a:latin typeface="Century Gothic"/>
                <a:ea typeface="Century Gothic"/>
                <a:cs typeface="Century Gothic"/>
                <a:sym typeface="Century Gothic"/>
              </a:defRPr>
            </a:lvl5pPr>
            <a:lvl6pPr marL="0" marR="0" lvl="5" indent="0" algn="r" rtl="0">
              <a:spcBef>
                <a:spcPts val="0"/>
              </a:spcBef>
              <a:buNone/>
              <a:defRPr sz="1200">
                <a:solidFill>
                  <a:srgbClr val="888888"/>
                </a:solidFill>
                <a:latin typeface="Century Gothic"/>
                <a:ea typeface="Century Gothic"/>
                <a:cs typeface="Century Gothic"/>
                <a:sym typeface="Century Gothic"/>
              </a:defRPr>
            </a:lvl6pPr>
            <a:lvl7pPr marL="0" marR="0" lvl="6" indent="0" algn="r" rtl="0">
              <a:spcBef>
                <a:spcPts val="0"/>
              </a:spcBef>
              <a:buNone/>
              <a:defRPr sz="1200">
                <a:solidFill>
                  <a:srgbClr val="888888"/>
                </a:solidFill>
                <a:latin typeface="Century Gothic"/>
                <a:ea typeface="Century Gothic"/>
                <a:cs typeface="Century Gothic"/>
                <a:sym typeface="Century Gothic"/>
              </a:defRPr>
            </a:lvl7pPr>
            <a:lvl8pPr marL="0" marR="0" lvl="7" indent="0" algn="r" rtl="0">
              <a:spcBef>
                <a:spcPts val="0"/>
              </a:spcBef>
              <a:buNone/>
              <a:defRPr sz="1200">
                <a:solidFill>
                  <a:srgbClr val="888888"/>
                </a:solidFill>
                <a:latin typeface="Century Gothic"/>
                <a:ea typeface="Century Gothic"/>
                <a:cs typeface="Century Gothic"/>
                <a:sym typeface="Century Gothic"/>
              </a:defRPr>
            </a:lvl8pPr>
            <a:lvl9pPr marL="0" marR="0" lvl="8" indent="0" algn="r" rtl="0">
              <a:spcBef>
                <a:spcPts val="0"/>
              </a:spcBef>
              <a:buNone/>
              <a:defRPr sz="1200">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479"/>
        <p:cNvGrpSpPr/>
        <p:nvPr/>
      </p:nvGrpSpPr>
      <p:grpSpPr>
        <a:xfrm>
          <a:off x="0" y="0"/>
          <a:ext cx="0" cy="0"/>
          <a:chOff x="0" y="0"/>
          <a:chExt cx="0" cy="0"/>
        </a:xfrm>
      </p:grpSpPr>
      <p:sp>
        <p:nvSpPr>
          <p:cNvPr id="480" name="Google Shape;480;p7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81" name="Google Shape;481;p7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82" name="Google Shape;482;p76"/>
          <p:cNvSpPr txBox="1">
            <a:spLocks noGrp="1"/>
          </p:cNvSpPr>
          <p:nvPr>
            <p:ph type="sldNum" idx="12"/>
          </p:nvPr>
        </p:nvSpPr>
        <p:spPr>
          <a:xfrm>
            <a:off x="4267200" y="4767263"/>
            <a:ext cx="6096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rgbClr val="BFBFBF"/>
                </a:solidFill>
                <a:latin typeface="Century Gothic"/>
                <a:ea typeface="Century Gothic"/>
                <a:cs typeface="Century Gothic"/>
                <a:sym typeface="Century Gothic"/>
              </a:defRPr>
            </a:lvl1pPr>
            <a:lvl2pPr marL="0" marR="0" lvl="1" indent="0" algn="ctr" rtl="0">
              <a:spcBef>
                <a:spcPts val="0"/>
              </a:spcBef>
              <a:buNone/>
              <a:defRPr sz="900" b="0" i="0" u="none" strike="noStrike" cap="none">
                <a:solidFill>
                  <a:srgbClr val="BFBFBF"/>
                </a:solidFill>
                <a:latin typeface="Century Gothic"/>
                <a:ea typeface="Century Gothic"/>
                <a:cs typeface="Century Gothic"/>
                <a:sym typeface="Century Gothic"/>
              </a:defRPr>
            </a:lvl2pPr>
            <a:lvl3pPr marL="0" marR="0" lvl="2" indent="0" algn="ctr" rtl="0">
              <a:spcBef>
                <a:spcPts val="0"/>
              </a:spcBef>
              <a:buNone/>
              <a:defRPr sz="900" b="0" i="0" u="none" strike="noStrike" cap="none">
                <a:solidFill>
                  <a:srgbClr val="BFBFBF"/>
                </a:solidFill>
                <a:latin typeface="Century Gothic"/>
                <a:ea typeface="Century Gothic"/>
                <a:cs typeface="Century Gothic"/>
                <a:sym typeface="Century Gothic"/>
              </a:defRPr>
            </a:lvl3pPr>
            <a:lvl4pPr marL="0" marR="0" lvl="3" indent="0" algn="ctr" rtl="0">
              <a:spcBef>
                <a:spcPts val="0"/>
              </a:spcBef>
              <a:buNone/>
              <a:defRPr sz="900" b="0" i="0" u="none" strike="noStrike" cap="none">
                <a:solidFill>
                  <a:srgbClr val="BFBFBF"/>
                </a:solidFill>
                <a:latin typeface="Century Gothic"/>
                <a:ea typeface="Century Gothic"/>
                <a:cs typeface="Century Gothic"/>
                <a:sym typeface="Century Gothic"/>
              </a:defRPr>
            </a:lvl4pPr>
            <a:lvl5pPr marL="0" marR="0" lvl="4" indent="0" algn="ctr" rtl="0">
              <a:spcBef>
                <a:spcPts val="0"/>
              </a:spcBef>
              <a:buNone/>
              <a:defRPr sz="900" b="0" i="0" u="none" strike="noStrike" cap="none">
                <a:solidFill>
                  <a:srgbClr val="BFBFBF"/>
                </a:solidFill>
                <a:latin typeface="Century Gothic"/>
                <a:ea typeface="Century Gothic"/>
                <a:cs typeface="Century Gothic"/>
                <a:sym typeface="Century Gothic"/>
              </a:defRPr>
            </a:lvl5pPr>
            <a:lvl6pPr marL="0" marR="0" lvl="5" indent="0" algn="ctr" rtl="0">
              <a:spcBef>
                <a:spcPts val="0"/>
              </a:spcBef>
              <a:buNone/>
              <a:defRPr sz="900" b="0" i="0" u="none" strike="noStrike" cap="none">
                <a:solidFill>
                  <a:srgbClr val="BFBFBF"/>
                </a:solidFill>
                <a:latin typeface="Century Gothic"/>
                <a:ea typeface="Century Gothic"/>
                <a:cs typeface="Century Gothic"/>
                <a:sym typeface="Century Gothic"/>
              </a:defRPr>
            </a:lvl6pPr>
            <a:lvl7pPr marL="0" marR="0" lvl="6" indent="0" algn="ctr" rtl="0">
              <a:spcBef>
                <a:spcPts val="0"/>
              </a:spcBef>
              <a:buNone/>
              <a:defRPr sz="900" b="0" i="0" u="none" strike="noStrike" cap="none">
                <a:solidFill>
                  <a:srgbClr val="BFBFBF"/>
                </a:solidFill>
                <a:latin typeface="Century Gothic"/>
                <a:ea typeface="Century Gothic"/>
                <a:cs typeface="Century Gothic"/>
                <a:sym typeface="Century Gothic"/>
              </a:defRPr>
            </a:lvl7pPr>
            <a:lvl8pPr marL="0" marR="0" lvl="7" indent="0" algn="ctr" rtl="0">
              <a:spcBef>
                <a:spcPts val="0"/>
              </a:spcBef>
              <a:buNone/>
              <a:defRPr sz="900" b="0" i="0" u="none" strike="noStrike" cap="none">
                <a:solidFill>
                  <a:srgbClr val="BFBFBF"/>
                </a:solidFill>
                <a:latin typeface="Century Gothic"/>
                <a:ea typeface="Century Gothic"/>
                <a:cs typeface="Century Gothic"/>
                <a:sym typeface="Century Gothic"/>
              </a:defRPr>
            </a:lvl8pPr>
            <a:lvl9pPr marL="0" marR="0" lvl="8" indent="0" algn="ctr" rtl="0">
              <a:spcBef>
                <a:spcPts val="0"/>
              </a:spcBef>
              <a:buNone/>
              <a:defRPr sz="900" b="0" i="0" u="none" strike="noStrike" cap="none">
                <a:solidFill>
                  <a:srgbClr val="BFBFB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483" name="Google Shape;483;p76"/>
          <p:cNvSpPr>
            <a:spLocks noGrp="1"/>
          </p:cNvSpPr>
          <p:nvPr>
            <p:ph type="pic" idx="2"/>
          </p:nvPr>
        </p:nvSpPr>
        <p:spPr>
          <a:xfrm rot="5400000">
            <a:off x="5019968" y="768440"/>
            <a:ext cx="2605800" cy="3474600"/>
          </a:xfrm>
          <a:prstGeom prst="round2SameRect">
            <a:avLst>
              <a:gd name="adj1" fmla="val 3096"/>
              <a:gd name="adj2" fmla="val 0"/>
            </a:avLst>
          </a:prstGeom>
          <a:blipFill rotWithShape="0">
            <a:blip r:embed="rId2">
              <a:alphaModFix/>
            </a:blip>
            <a:stretch>
              <a:fillRect l="12506" t="-16673" r="12506" b="-16673"/>
            </a:stretch>
          </a:blip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484" name="Google Shape;484;p76"/>
          <p:cNvSpPr txBox="1"/>
          <p:nvPr/>
        </p:nvSpPr>
        <p:spPr>
          <a:xfrm>
            <a:off x="4585425" y="1226462"/>
            <a:ext cx="3443100" cy="255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b="0" i="0" u="none" strike="noStrike" cap="none">
                <a:solidFill>
                  <a:schemeClr val="dk1"/>
                </a:solidFill>
                <a:latin typeface="Century Gothic"/>
                <a:ea typeface="Century Gothic"/>
                <a:cs typeface="Century Gothic"/>
                <a:sym typeface="Century Gothic"/>
              </a:rPr>
              <a:t>Drag picture to placeholder or click icon to add</a:t>
            </a:r>
            <a:endParaRPr sz="3200" b="0" i="0" u="none" strike="noStrike" cap="none">
              <a:solidFill>
                <a:schemeClr val="dk1"/>
              </a:solidFill>
              <a:latin typeface="Century Gothic"/>
              <a:ea typeface="Century Gothic"/>
              <a:cs typeface="Century Gothic"/>
              <a:sym typeface="Century Gothic"/>
            </a:endParaRPr>
          </a:p>
        </p:txBody>
      </p:sp>
      <p:sp>
        <p:nvSpPr>
          <p:cNvPr id="485" name="Google Shape;485;p76"/>
          <p:cNvSpPr txBox="1">
            <a:spLocks noGrp="1"/>
          </p:cNvSpPr>
          <p:nvPr>
            <p:ph type="ctrTitle"/>
          </p:nvPr>
        </p:nvSpPr>
        <p:spPr>
          <a:xfrm>
            <a:off x="1156447" y="2335586"/>
            <a:ext cx="3276600" cy="871500"/>
          </a:xfrm>
          <a:prstGeom prst="rect">
            <a:avLst/>
          </a:prstGeom>
          <a:noFill/>
          <a:ln>
            <a:noFill/>
          </a:ln>
        </p:spPr>
        <p:txBody>
          <a:bodyPr spcFirstLastPara="1" wrap="square" lIns="91425" tIns="91425" rIns="91425" bIns="91425" anchor="b" anchorCtr="0">
            <a:noAutofit/>
          </a:bodyPr>
          <a:lstStyle>
            <a:lvl1pPr marR="0" lvl="0" algn="ctr" rtl="0">
              <a:lnSpc>
                <a:spcPct val="111111"/>
              </a:lnSpc>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486" name="Google Shape;486;p76"/>
          <p:cNvSpPr txBox="1">
            <a:spLocks noGrp="1"/>
          </p:cNvSpPr>
          <p:nvPr>
            <p:ph type="subTitle" idx="1"/>
          </p:nvPr>
        </p:nvSpPr>
        <p:spPr>
          <a:xfrm>
            <a:off x="1156447" y="3257550"/>
            <a:ext cx="3276600" cy="4002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R="0" lvl="1" algn="ctr" rtl="0">
              <a:spcBef>
                <a:spcPts val="1600"/>
              </a:spcBef>
              <a:spcAft>
                <a:spcPts val="0"/>
              </a:spcAft>
              <a:buClr>
                <a:srgbClr val="888888"/>
              </a:buClr>
              <a:buSzPts val="2800"/>
              <a:buFont typeface="Arial"/>
              <a:buNone/>
              <a:defRPr sz="2800" b="0" i="0" u="none" strike="noStrike" cap="none">
                <a:solidFill>
                  <a:srgbClr val="888888"/>
                </a:solidFill>
                <a:latin typeface="Century Gothic"/>
                <a:ea typeface="Century Gothic"/>
                <a:cs typeface="Century Gothic"/>
                <a:sym typeface="Century Gothic"/>
              </a:defRPr>
            </a:lvl2pPr>
            <a:lvl3pPr marR="0" lvl="2" algn="ctr" rtl="0">
              <a:spcBef>
                <a:spcPts val="1600"/>
              </a:spcBef>
              <a:spcAft>
                <a:spcPts val="0"/>
              </a:spcAft>
              <a:buClr>
                <a:srgbClr val="888888"/>
              </a:buClr>
              <a:buSzPts val="2400"/>
              <a:buFont typeface="Arial"/>
              <a:buNone/>
              <a:defRPr sz="2400" b="0" i="0" u="none" strike="noStrike" cap="none">
                <a:solidFill>
                  <a:srgbClr val="888888"/>
                </a:solidFill>
                <a:latin typeface="Century Gothic"/>
                <a:ea typeface="Century Gothic"/>
                <a:cs typeface="Century Gothic"/>
                <a:sym typeface="Century Gothic"/>
              </a:defRPr>
            </a:lvl3pPr>
            <a:lvl4pPr marR="0" lvl="3"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4pPr>
            <a:lvl5pPr marR="0" lvl="4"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5pPr>
            <a:lvl6pPr marR="0" lvl="5"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6pPr>
            <a:lvl7pPr marR="0" lvl="6"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7pPr>
            <a:lvl8pPr marR="0" lvl="7"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8pPr>
            <a:lvl9pPr marR="0" lvl="8" algn="ctr" rtl="0">
              <a:spcBef>
                <a:spcPts val="1600"/>
              </a:spcBef>
              <a:spcAft>
                <a:spcPts val="160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87"/>
        <p:cNvGrpSpPr/>
        <p:nvPr/>
      </p:nvGrpSpPr>
      <p:grpSpPr>
        <a:xfrm>
          <a:off x="0" y="0"/>
          <a:ext cx="0" cy="0"/>
          <a:chOff x="0" y="0"/>
          <a:chExt cx="0" cy="0"/>
        </a:xfrm>
      </p:grpSpPr>
      <p:sp>
        <p:nvSpPr>
          <p:cNvPr id="488" name="Google Shape;488;p77"/>
          <p:cNvSpPr/>
          <p:nvPr/>
        </p:nvSpPr>
        <p:spPr>
          <a:xfrm>
            <a:off x="6227805" y="0"/>
            <a:ext cx="2916300" cy="5143500"/>
          </a:xfrm>
          <a:prstGeom prst="rect">
            <a:avLst/>
          </a:prstGeom>
          <a:blipFill rotWithShape="1">
            <a:blip r:embed="rId2">
              <a:alphaModFix amt="60000"/>
            </a:blip>
            <a:tile tx="0" ty="-704850" sx="92002" sy="89002" flip="xy" algn="ctr"/>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9" name="Google Shape;489;p77"/>
          <p:cNvSpPr txBox="1">
            <a:spLocks noGrp="1"/>
          </p:cNvSpPr>
          <p:nvPr>
            <p:ph type="title"/>
          </p:nvPr>
        </p:nvSpPr>
        <p:spPr>
          <a:xfrm>
            <a:off x="6412230" y="514350"/>
            <a:ext cx="2400300" cy="13029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SzPts val="2400"/>
              <a:buFont typeface="Georgia"/>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0" name="Google Shape;490;p77"/>
          <p:cNvSpPr txBox="1">
            <a:spLocks noGrp="1"/>
          </p:cNvSpPr>
          <p:nvPr>
            <p:ph type="body" idx="1"/>
          </p:nvPr>
        </p:nvSpPr>
        <p:spPr>
          <a:xfrm>
            <a:off x="628650" y="514350"/>
            <a:ext cx="5033700" cy="3765000"/>
          </a:xfrm>
          <a:prstGeom prst="rect">
            <a:avLst/>
          </a:prstGeom>
          <a:noFill/>
          <a:ln>
            <a:noFill/>
          </a:ln>
        </p:spPr>
        <p:txBody>
          <a:bodyPr spcFirstLastPara="1" wrap="square" lIns="68575" tIns="34275" rIns="68575" bIns="34275" anchor="t" anchorCtr="0">
            <a:noAutofit/>
          </a:bodyPr>
          <a:lstStyle>
            <a:lvl1pPr marL="457200" lvl="0" indent="-311150" algn="l" rtl="0">
              <a:lnSpc>
                <a:spcPct val="90000"/>
              </a:lnSpc>
              <a:spcBef>
                <a:spcPts val="900"/>
              </a:spcBef>
              <a:spcAft>
                <a:spcPts val="0"/>
              </a:spcAft>
              <a:buSzPts val="1300"/>
              <a:buChar char="●"/>
              <a:defRPr sz="1500"/>
            </a:lvl1pPr>
            <a:lvl2pPr marL="914400" lvl="1" indent="-298450" algn="l" rtl="0">
              <a:lnSpc>
                <a:spcPct val="90000"/>
              </a:lnSpc>
              <a:spcBef>
                <a:spcPts val="1600"/>
              </a:spcBef>
              <a:spcAft>
                <a:spcPts val="0"/>
              </a:spcAft>
              <a:buSzPts val="1100"/>
              <a:buChar char="○"/>
              <a:defRPr sz="1400"/>
            </a:lvl2pPr>
            <a:lvl3pPr marL="1371600" lvl="2" indent="-292100" algn="l" rtl="0">
              <a:lnSpc>
                <a:spcPct val="90000"/>
              </a:lnSpc>
              <a:spcBef>
                <a:spcPts val="300"/>
              </a:spcBef>
              <a:spcAft>
                <a:spcPts val="0"/>
              </a:spcAft>
              <a:buSzPts val="1000"/>
              <a:buChar char="■"/>
              <a:defRPr sz="1200"/>
            </a:lvl3pPr>
            <a:lvl4pPr marL="1828800" lvl="3" indent="-292100" algn="l" rtl="0">
              <a:lnSpc>
                <a:spcPct val="90000"/>
              </a:lnSpc>
              <a:spcBef>
                <a:spcPts val="300"/>
              </a:spcBef>
              <a:spcAft>
                <a:spcPts val="0"/>
              </a:spcAft>
              <a:buSzPts val="1000"/>
              <a:buChar char="●"/>
              <a:defRPr sz="1200"/>
            </a:lvl4pPr>
            <a:lvl5pPr marL="2286000" lvl="4" indent="-292100" algn="l" rtl="0">
              <a:lnSpc>
                <a:spcPct val="90000"/>
              </a:lnSpc>
              <a:spcBef>
                <a:spcPts val="300"/>
              </a:spcBef>
              <a:spcAft>
                <a:spcPts val="0"/>
              </a:spcAft>
              <a:buSzPts val="1000"/>
              <a:buChar char="○"/>
              <a:defRPr sz="1200"/>
            </a:lvl5pPr>
            <a:lvl6pPr marL="2743200" lvl="5" indent="-292100" algn="l" rtl="0">
              <a:lnSpc>
                <a:spcPct val="90000"/>
              </a:lnSpc>
              <a:spcBef>
                <a:spcPts val="300"/>
              </a:spcBef>
              <a:spcAft>
                <a:spcPts val="0"/>
              </a:spcAft>
              <a:buSzPts val="1000"/>
              <a:buChar char="■"/>
              <a:defRPr sz="1200"/>
            </a:lvl6pPr>
            <a:lvl7pPr marL="3200400" lvl="6" indent="-292100" algn="l" rtl="0">
              <a:lnSpc>
                <a:spcPct val="90000"/>
              </a:lnSpc>
              <a:spcBef>
                <a:spcPts val="300"/>
              </a:spcBef>
              <a:spcAft>
                <a:spcPts val="0"/>
              </a:spcAft>
              <a:buSzPts val="1000"/>
              <a:buChar char="●"/>
              <a:defRPr sz="1200"/>
            </a:lvl7pPr>
            <a:lvl8pPr marL="3657600" lvl="7" indent="-292100" algn="l" rtl="0">
              <a:lnSpc>
                <a:spcPct val="90000"/>
              </a:lnSpc>
              <a:spcBef>
                <a:spcPts val="300"/>
              </a:spcBef>
              <a:spcAft>
                <a:spcPts val="0"/>
              </a:spcAft>
              <a:buSzPts val="1000"/>
              <a:buChar char="○"/>
              <a:defRPr sz="1200"/>
            </a:lvl8pPr>
            <a:lvl9pPr marL="4114800" lvl="8" indent="-292100" algn="l" rtl="0">
              <a:lnSpc>
                <a:spcPct val="90000"/>
              </a:lnSpc>
              <a:spcBef>
                <a:spcPts val="300"/>
              </a:spcBef>
              <a:spcAft>
                <a:spcPts val="200"/>
              </a:spcAft>
              <a:buSzPts val="1000"/>
              <a:buChar char="■"/>
              <a:defRPr sz="1200"/>
            </a:lvl9pPr>
          </a:lstStyle>
          <a:p>
            <a:endParaRPr/>
          </a:p>
        </p:txBody>
      </p:sp>
      <p:sp>
        <p:nvSpPr>
          <p:cNvPr id="491" name="Google Shape;491;p77"/>
          <p:cNvSpPr txBox="1">
            <a:spLocks noGrp="1"/>
          </p:cNvSpPr>
          <p:nvPr>
            <p:ph type="body" idx="2"/>
          </p:nvPr>
        </p:nvSpPr>
        <p:spPr>
          <a:xfrm>
            <a:off x="6412230" y="1817370"/>
            <a:ext cx="2400300" cy="24690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800"/>
              </a:spcBef>
              <a:spcAft>
                <a:spcPts val="0"/>
              </a:spcAft>
              <a:buSzPts val="900"/>
              <a:buNone/>
              <a:defRPr sz="1100">
                <a:solidFill>
                  <a:srgbClr val="345D7E"/>
                </a:solidFill>
              </a:defRPr>
            </a:lvl1pPr>
            <a:lvl2pPr marL="914400" lvl="1" indent="-228600" algn="l" rtl="0">
              <a:lnSpc>
                <a:spcPct val="90000"/>
              </a:lnSpc>
              <a:spcBef>
                <a:spcPts val="1600"/>
              </a:spcBef>
              <a:spcAft>
                <a:spcPts val="0"/>
              </a:spcAft>
              <a:buSzPts val="800"/>
              <a:buNone/>
              <a:defRPr sz="900"/>
            </a:lvl2pPr>
            <a:lvl3pPr marL="1371600" lvl="2" indent="-228600" algn="l" rtl="0">
              <a:lnSpc>
                <a:spcPct val="90000"/>
              </a:lnSpc>
              <a:spcBef>
                <a:spcPts val="300"/>
              </a:spcBef>
              <a:spcAft>
                <a:spcPts val="0"/>
              </a:spcAft>
              <a:buSzPts val="600"/>
              <a:buNone/>
              <a:defRPr sz="800"/>
            </a:lvl3pPr>
            <a:lvl4pPr marL="1828800" lvl="3" indent="-228600" algn="l" rtl="0">
              <a:lnSpc>
                <a:spcPct val="90000"/>
              </a:lnSpc>
              <a:spcBef>
                <a:spcPts val="300"/>
              </a:spcBef>
              <a:spcAft>
                <a:spcPts val="0"/>
              </a:spcAft>
              <a:buSzPts val="600"/>
              <a:buNone/>
              <a:defRPr sz="700"/>
            </a:lvl4pPr>
            <a:lvl5pPr marL="2286000" lvl="4" indent="-228600" algn="l" rtl="0">
              <a:lnSpc>
                <a:spcPct val="90000"/>
              </a:lnSpc>
              <a:spcBef>
                <a:spcPts val="300"/>
              </a:spcBef>
              <a:spcAft>
                <a:spcPts val="0"/>
              </a:spcAft>
              <a:buSzPts val="600"/>
              <a:buNone/>
              <a:defRPr sz="700"/>
            </a:lvl5pPr>
            <a:lvl6pPr marL="2743200" lvl="5" indent="-228600" algn="l" rtl="0">
              <a:lnSpc>
                <a:spcPct val="90000"/>
              </a:lnSpc>
              <a:spcBef>
                <a:spcPts val="300"/>
              </a:spcBef>
              <a:spcAft>
                <a:spcPts val="0"/>
              </a:spcAft>
              <a:buSzPts val="600"/>
              <a:buNone/>
              <a:defRPr sz="700"/>
            </a:lvl6pPr>
            <a:lvl7pPr marL="3200400" lvl="6" indent="-228600" algn="l" rtl="0">
              <a:lnSpc>
                <a:spcPct val="90000"/>
              </a:lnSpc>
              <a:spcBef>
                <a:spcPts val="300"/>
              </a:spcBef>
              <a:spcAft>
                <a:spcPts val="0"/>
              </a:spcAft>
              <a:buSzPts val="600"/>
              <a:buNone/>
              <a:defRPr sz="700"/>
            </a:lvl7pPr>
            <a:lvl8pPr marL="3657600" lvl="7" indent="-228600" algn="l" rtl="0">
              <a:lnSpc>
                <a:spcPct val="90000"/>
              </a:lnSpc>
              <a:spcBef>
                <a:spcPts val="300"/>
              </a:spcBef>
              <a:spcAft>
                <a:spcPts val="0"/>
              </a:spcAft>
              <a:buSzPts val="600"/>
              <a:buNone/>
              <a:defRPr sz="700"/>
            </a:lvl8pPr>
            <a:lvl9pPr marL="4114800" lvl="8" indent="-228600" algn="l" rtl="0">
              <a:lnSpc>
                <a:spcPct val="90000"/>
              </a:lnSpc>
              <a:spcBef>
                <a:spcPts val="300"/>
              </a:spcBef>
              <a:spcAft>
                <a:spcPts val="200"/>
              </a:spcAft>
              <a:buSzPts val="600"/>
              <a:buNone/>
              <a:defRPr sz="700"/>
            </a:lvl9pPr>
          </a:lstStyle>
          <a:p>
            <a:endParaRPr/>
          </a:p>
        </p:txBody>
      </p:sp>
      <p:sp>
        <p:nvSpPr>
          <p:cNvPr id="492" name="Google Shape;492;p77"/>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sz="1400"/>
            </a:lvl1pPr>
            <a:lvl2pPr lvl="1" algn="l" rtl="0">
              <a:spcBef>
                <a:spcPts val="0"/>
              </a:spcBef>
              <a:spcAft>
                <a:spcPts val="0"/>
              </a:spcAft>
              <a:buSzPts val="1400"/>
              <a:buNone/>
              <a:defRPr sz="1400"/>
            </a:lvl2pPr>
            <a:lvl3pPr lvl="2" algn="l" rtl="0">
              <a:spcBef>
                <a:spcPts val="0"/>
              </a:spcBef>
              <a:spcAft>
                <a:spcPts val="0"/>
              </a:spcAft>
              <a:buSzPts val="1400"/>
              <a:buNone/>
              <a:defRPr sz="1400"/>
            </a:lvl3pPr>
            <a:lvl4pPr lvl="3" algn="l" rtl="0">
              <a:spcBef>
                <a:spcPts val="0"/>
              </a:spcBef>
              <a:spcAft>
                <a:spcPts val="0"/>
              </a:spcAft>
              <a:buSzPts val="1400"/>
              <a:buNone/>
              <a:defRPr sz="1400"/>
            </a:lvl4pPr>
            <a:lvl5pPr lvl="4" algn="l" rtl="0">
              <a:spcBef>
                <a:spcPts val="0"/>
              </a:spcBef>
              <a:spcAft>
                <a:spcPts val="0"/>
              </a:spcAft>
              <a:buSzPts val="1400"/>
              <a:buNone/>
              <a:defRPr sz="1400"/>
            </a:lvl5pPr>
            <a:lvl6pPr lvl="5" algn="l" rtl="0">
              <a:spcBef>
                <a:spcPts val="0"/>
              </a:spcBef>
              <a:spcAft>
                <a:spcPts val="0"/>
              </a:spcAft>
              <a:buSzPts val="1400"/>
              <a:buNone/>
              <a:defRPr sz="1400"/>
            </a:lvl6pPr>
            <a:lvl7pPr lvl="6" algn="l" rtl="0">
              <a:spcBef>
                <a:spcPts val="0"/>
              </a:spcBef>
              <a:spcAft>
                <a:spcPts val="0"/>
              </a:spcAft>
              <a:buSzPts val="1400"/>
              <a:buNone/>
              <a:defRPr sz="1400"/>
            </a:lvl7pPr>
            <a:lvl8pPr lvl="7" algn="l" rtl="0">
              <a:spcBef>
                <a:spcPts val="0"/>
              </a:spcBef>
              <a:spcAft>
                <a:spcPts val="0"/>
              </a:spcAft>
              <a:buSzPts val="1400"/>
              <a:buNone/>
              <a:defRPr sz="1400"/>
            </a:lvl8pPr>
            <a:lvl9pPr lvl="8" algn="l" rtl="0">
              <a:spcBef>
                <a:spcPts val="0"/>
              </a:spcBef>
              <a:spcAft>
                <a:spcPts val="0"/>
              </a:spcAft>
              <a:buSzPts val="1400"/>
              <a:buNone/>
              <a:defRPr sz="1400"/>
            </a:lvl9pPr>
          </a:lstStyle>
          <a:p>
            <a:endParaRPr/>
          </a:p>
        </p:txBody>
      </p:sp>
      <p:sp>
        <p:nvSpPr>
          <p:cNvPr id="493" name="Google Shape;493;p77"/>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sz="1400"/>
            </a:lvl1pPr>
            <a:lvl2pPr lvl="1" algn="l" rtl="0">
              <a:spcBef>
                <a:spcPts val="0"/>
              </a:spcBef>
              <a:spcAft>
                <a:spcPts val="0"/>
              </a:spcAft>
              <a:buSzPts val="1400"/>
              <a:buNone/>
              <a:defRPr sz="1400"/>
            </a:lvl2pPr>
            <a:lvl3pPr lvl="2" algn="l" rtl="0">
              <a:spcBef>
                <a:spcPts val="0"/>
              </a:spcBef>
              <a:spcAft>
                <a:spcPts val="0"/>
              </a:spcAft>
              <a:buSzPts val="1400"/>
              <a:buNone/>
              <a:defRPr sz="1400"/>
            </a:lvl3pPr>
            <a:lvl4pPr lvl="3" algn="l" rtl="0">
              <a:spcBef>
                <a:spcPts val="0"/>
              </a:spcBef>
              <a:spcAft>
                <a:spcPts val="0"/>
              </a:spcAft>
              <a:buSzPts val="1400"/>
              <a:buNone/>
              <a:defRPr sz="1400"/>
            </a:lvl4pPr>
            <a:lvl5pPr lvl="4" algn="l" rtl="0">
              <a:spcBef>
                <a:spcPts val="0"/>
              </a:spcBef>
              <a:spcAft>
                <a:spcPts val="0"/>
              </a:spcAft>
              <a:buSzPts val="1400"/>
              <a:buNone/>
              <a:defRPr sz="1400"/>
            </a:lvl5pPr>
            <a:lvl6pPr lvl="5" algn="l" rtl="0">
              <a:spcBef>
                <a:spcPts val="0"/>
              </a:spcBef>
              <a:spcAft>
                <a:spcPts val="0"/>
              </a:spcAft>
              <a:buSzPts val="1400"/>
              <a:buNone/>
              <a:defRPr sz="1400"/>
            </a:lvl6pPr>
            <a:lvl7pPr lvl="6" algn="l" rtl="0">
              <a:spcBef>
                <a:spcPts val="0"/>
              </a:spcBef>
              <a:spcAft>
                <a:spcPts val="0"/>
              </a:spcAft>
              <a:buSzPts val="1400"/>
              <a:buNone/>
              <a:defRPr sz="1400"/>
            </a:lvl7pPr>
            <a:lvl8pPr lvl="7" algn="l" rtl="0">
              <a:spcBef>
                <a:spcPts val="0"/>
              </a:spcBef>
              <a:spcAft>
                <a:spcPts val="0"/>
              </a:spcAft>
              <a:buSzPts val="1400"/>
              <a:buNone/>
              <a:defRPr sz="1400"/>
            </a:lvl8pPr>
            <a:lvl9pPr lvl="8" algn="l" rtl="0">
              <a:spcBef>
                <a:spcPts val="0"/>
              </a:spcBef>
              <a:spcAft>
                <a:spcPts val="0"/>
              </a:spcAft>
              <a:buSzPts val="1400"/>
              <a:buNone/>
              <a:defRPr sz="1400"/>
            </a:lvl9pPr>
          </a:lstStyle>
          <a:p>
            <a:endParaRPr/>
          </a:p>
        </p:txBody>
      </p:sp>
      <p:grpSp>
        <p:nvGrpSpPr>
          <p:cNvPr id="494" name="Google Shape;494;p77"/>
          <p:cNvGrpSpPr/>
          <p:nvPr/>
        </p:nvGrpSpPr>
        <p:grpSpPr>
          <a:xfrm>
            <a:off x="8551294" y="4672261"/>
            <a:ext cx="342938" cy="342938"/>
            <a:chOff x="11361456" y="6195813"/>
            <a:chExt cx="548700" cy="548700"/>
          </a:xfrm>
        </p:grpSpPr>
        <p:sp>
          <p:nvSpPr>
            <p:cNvPr id="495" name="Google Shape;495;p77"/>
            <p:cNvSpPr/>
            <p:nvPr/>
          </p:nvSpPr>
          <p:spPr>
            <a:xfrm>
              <a:off x="11361456" y="6195813"/>
              <a:ext cx="548700" cy="548700"/>
            </a:xfrm>
            <a:prstGeom prst="ellipse">
              <a:avLst/>
            </a:prstGeom>
            <a:blipFill rotWithShape="1">
              <a:blip r:embed="rId3">
                <a:alphaModFix/>
              </a:blip>
              <a:tile tx="50800" ty="0" sx="84997" sy="84997" flip="none" algn="tl"/>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6" name="Google Shape;496;p77"/>
            <p:cNvSpPr/>
            <p:nvPr/>
          </p:nvSpPr>
          <p:spPr>
            <a:xfrm>
              <a:off x="11396488" y="6230844"/>
              <a:ext cx="478500" cy="478500"/>
            </a:xfrm>
            <a:prstGeom prst="ellipse">
              <a:avLst/>
            </a:prstGeom>
            <a:noFill/>
            <a:ln w="127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497" name="Google Shape;497;p77"/>
          <p:cNvSpPr txBox="1">
            <a:spLocks noGrp="1"/>
          </p:cNvSpPr>
          <p:nvPr>
            <p:ph type="sldNum" idx="12"/>
          </p:nvPr>
        </p:nvSpPr>
        <p:spPr>
          <a:xfrm>
            <a:off x="8483346" y="4704588"/>
            <a:ext cx="480000" cy="2739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4"/>
        <p:cNvGrpSpPr/>
        <p:nvPr/>
      </p:nvGrpSpPr>
      <p:grpSpPr>
        <a:xfrm>
          <a:off x="0" y="0"/>
          <a:ext cx="0" cy="0"/>
          <a:chOff x="0" y="0"/>
          <a:chExt cx="0" cy="0"/>
        </a:xfrm>
      </p:grpSpPr>
      <p:sp>
        <p:nvSpPr>
          <p:cNvPr id="505" name="Google Shape;505;p7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79"/>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07" name="Google Shape;507;p7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8" name="Google Shape;508;p7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9" name="Google Shape;509;p7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0"/>
        <p:cNvGrpSpPr/>
        <p:nvPr/>
      </p:nvGrpSpPr>
      <p:grpSpPr>
        <a:xfrm>
          <a:off x="0" y="0"/>
          <a:ext cx="0" cy="0"/>
          <a:chOff x="0" y="0"/>
          <a:chExt cx="0" cy="0"/>
        </a:xfrm>
      </p:grpSpPr>
      <p:sp>
        <p:nvSpPr>
          <p:cNvPr id="511" name="Google Shape;511;p8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2" name="Google Shape;512;p8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3" name="Google Shape;513;p80"/>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14" name="Google Shape;514;p8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5" name="Google Shape;515;p8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6" name="Google Shape;516;p8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7"/>
        <p:cNvGrpSpPr/>
        <p:nvPr/>
      </p:nvGrpSpPr>
      <p:grpSpPr>
        <a:xfrm>
          <a:off x="0" y="0"/>
          <a:ext cx="0" cy="0"/>
          <a:chOff x="0" y="0"/>
          <a:chExt cx="0" cy="0"/>
        </a:xfrm>
      </p:grpSpPr>
      <p:sp>
        <p:nvSpPr>
          <p:cNvPr id="518" name="Google Shape;518;p8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9" name="Google Shape;519;p81"/>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520" name="Google Shape;520;p81"/>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521" name="Google Shape;521;p81"/>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522" name="Google Shape;522;p81"/>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523" name="Google Shape;523;p8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4" name="Google Shape;524;p8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5" name="Google Shape;525;p8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6"/>
        <p:cNvGrpSpPr/>
        <p:nvPr/>
      </p:nvGrpSpPr>
      <p:grpSpPr>
        <a:xfrm>
          <a:off x="0" y="0"/>
          <a:ext cx="0" cy="0"/>
          <a:chOff x="0" y="0"/>
          <a:chExt cx="0" cy="0"/>
        </a:xfrm>
      </p:grpSpPr>
      <p:sp>
        <p:nvSpPr>
          <p:cNvPr id="527" name="Google Shape;527;p8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8" name="Google Shape;528;p82"/>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529" name="Google Shape;529;p82"/>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530" name="Google Shape;530;p8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1" name="Google Shape;531;p8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2" name="Google Shape;532;p8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3"/>
        <p:cNvGrpSpPr/>
        <p:nvPr/>
      </p:nvGrpSpPr>
      <p:grpSpPr>
        <a:xfrm>
          <a:off x="0" y="0"/>
          <a:ext cx="0" cy="0"/>
          <a:chOff x="0" y="0"/>
          <a:chExt cx="0" cy="0"/>
        </a:xfrm>
      </p:grpSpPr>
      <p:sp>
        <p:nvSpPr>
          <p:cNvPr id="534" name="Google Shape;534;p83"/>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5" name="Google Shape;535;p83"/>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536" name="Google Shape;536;p8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7" name="Google Shape;537;p8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8" name="Google Shape;538;p8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9"/>
        <p:cNvGrpSpPr/>
        <p:nvPr/>
      </p:nvGrpSpPr>
      <p:grpSpPr>
        <a:xfrm>
          <a:off x="0" y="0"/>
          <a:ext cx="0" cy="0"/>
          <a:chOff x="0" y="0"/>
          <a:chExt cx="0" cy="0"/>
        </a:xfrm>
      </p:grpSpPr>
      <p:sp>
        <p:nvSpPr>
          <p:cNvPr id="540" name="Google Shape;540;p8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1" name="Google Shape;541;p8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2" name="Google Shape;542;p8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3" name="Google Shape;543;p8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4"/>
        <p:cNvGrpSpPr/>
        <p:nvPr/>
      </p:nvGrpSpPr>
      <p:grpSpPr>
        <a:xfrm>
          <a:off x="0" y="0"/>
          <a:ext cx="0" cy="0"/>
          <a:chOff x="0" y="0"/>
          <a:chExt cx="0" cy="0"/>
        </a:xfrm>
      </p:grpSpPr>
      <p:sp>
        <p:nvSpPr>
          <p:cNvPr id="545" name="Google Shape;545;p85"/>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6" name="Google Shape;546;p85"/>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547" name="Google Shape;547;p8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8" name="Google Shape;548;p8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9" name="Google Shape;549;p8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0"/>
        <p:cNvGrpSpPr/>
        <p:nvPr/>
      </p:nvGrpSpPr>
      <p:grpSpPr>
        <a:xfrm>
          <a:off x="0" y="0"/>
          <a:ext cx="0" cy="0"/>
          <a:chOff x="0" y="0"/>
          <a:chExt cx="0" cy="0"/>
        </a:xfrm>
      </p:grpSpPr>
      <p:sp>
        <p:nvSpPr>
          <p:cNvPr id="551" name="Google Shape;551;p8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2" name="Google Shape;552;p8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3" name="Google Shape;553;p8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4"/>
        <p:cNvGrpSpPr/>
        <p:nvPr/>
      </p:nvGrpSpPr>
      <p:grpSpPr>
        <a:xfrm>
          <a:off x="0" y="0"/>
          <a:ext cx="0" cy="0"/>
          <a:chOff x="0" y="0"/>
          <a:chExt cx="0" cy="0"/>
        </a:xfrm>
      </p:grpSpPr>
      <p:sp>
        <p:nvSpPr>
          <p:cNvPr id="555" name="Google Shape;555;p87"/>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6" name="Google Shape;556;p87"/>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557" name="Google Shape;557;p87"/>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58" name="Google Shape;558;p8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9" name="Google Shape;559;p8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0" name="Google Shape;560;p8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1"/>
        <p:cNvGrpSpPr/>
        <p:nvPr/>
      </p:nvGrpSpPr>
      <p:grpSpPr>
        <a:xfrm>
          <a:off x="0" y="0"/>
          <a:ext cx="0" cy="0"/>
          <a:chOff x="0" y="0"/>
          <a:chExt cx="0" cy="0"/>
        </a:xfrm>
      </p:grpSpPr>
      <p:sp>
        <p:nvSpPr>
          <p:cNvPr id="562" name="Google Shape;562;p8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3" name="Google Shape;563;p88"/>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4" name="Google Shape;564;p8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5" name="Google Shape;565;p8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6" name="Google Shape;566;p8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67"/>
        <p:cNvGrpSpPr/>
        <p:nvPr/>
      </p:nvGrpSpPr>
      <p:grpSpPr>
        <a:xfrm>
          <a:off x="0" y="0"/>
          <a:ext cx="0" cy="0"/>
          <a:chOff x="0" y="0"/>
          <a:chExt cx="0" cy="0"/>
        </a:xfrm>
      </p:grpSpPr>
      <p:sp>
        <p:nvSpPr>
          <p:cNvPr id="568" name="Google Shape;568;p89"/>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9" name="Google Shape;569;p89"/>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0" name="Google Shape;570;p8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1" name="Google Shape;571;p8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2" name="Google Shape;572;p8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7" name="Google Shape;19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8" name="Google Shape;19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8837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6" name="Google Shape;246;p3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7" name="Google Shape;247;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8" name="Google Shape;248;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9" name="Google Shape;249;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6" r:id="rId8"/>
    <p:sldLayoutId id="2147483687" r:id="rId9"/>
    <p:sldLayoutId id="2147483688" r:id="rId10"/>
    <p:sldLayoutId id="2147483689" r:id="rId11"/>
    <p:sldLayoutId id="2147483690" r:id="rId12"/>
    <p:sldLayoutId id="214748373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09"/>
        <p:cNvGrpSpPr/>
        <p:nvPr/>
      </p:nvGrpSpPr>
      <p:grpSpPr>
        <a:xfrm>
          <a:off x="0" y="0"/>
          <a:ext cx="0" cy="0"/>
          <a:chOff x="0" y="0"/>
          <a:chExt cx="0" cy="0"/>
        </a:xfrm>
      </p:grpSpPr>
      <p:sp>
        <p:nvSpPr>
          <p:cNvPr id="410" name="Google Shape;410;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411" name="Google Shape;411;p6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sz="1400">
                <a:solidFill>
                  <a:schemeClr val="dk2"/>
                </a:solidFill>
              </a:defRPr>
            </a:lvl2pPr>
            <a:lvl3pPr marL="1371600" lvl="2" indent="-317500" rtl="0">
              <a:lnSpc>
                <a:spcPct val="115000"/>
              </a:lnSpc>
              <a:spcBef>
                <a:spcPts val="1600"/>
              </a:spcBef>
              <a:spcAft>
                <a:spcPts val="0"/>
              </a:spcAft>
              <a:buClr>
                <a:schemeClr val="dk2"/>
              </a:buClr>
              <a:buSzPts val="1400"/>
              <a:buChar char="■"/>
              <a:defRPr sz="1400">
                <a:solidFill>
                  <a:schemeClr val="dk2"/>
                </a:solidFill>
              </a:defRPr>
            </a:lvl3pPr>
            <a:lvl4pPr marL="1828800" lvl="3" indent="-317500" rtl="0">
              <a:lnSpc>
                <a:spcPct val="115000"/>
              </a:lnSpc>
              <a:spcBef>
                <a:spcPts val="1600"/>
              </a:spcBef>
              <a:spcAft>
                <a:spcPts val="0"/>
              </a:spcAft>
              <a:buClr>
                <a:schemeClr val="dk2"/>
              </a:buClr>
              <a:buSzPts val="1400"/>
              <a:buChar char="●"/>
              <a:defRPr sz="1400">
                <a:solidFill>
                  <a:schemeClr val="dk2"/>
                </a:solidFill>
              </a:defRPr>
            </a:lvl4pPr>
            <a:lvl5pPr marL="2286000" lvl="4" indent="-317500" rtl="0">
              <a:lnSpc>
                <a:spcPct val="115000"/>
              </a:lnSpc>
              <a:spcBef>
                <a:spcPts val="1600"/>
              </a:spcBef>
              <a:spcAft>
                <a:spcPts val="0"/>
              </a:spcAft>
              <a:buClr>
                <a:schemeClr val="dk2"/>
              </a:buClr>
              <a:buSzPts val="1400"/>
              <a:buChar char="○"/>
              <a:defRPr sz="1400">
                <a:solidFill>
                  <a:schemeClr val="dk2"/>
                </a:solidFill>
              </a:defRPr>
            </a:lvl5pPr>
            <a:lvl6pPr marL="2743200" lvl="5" indent="-317500" rtl="0">
              <a:lnSpc>
                <a:spcPct val="115000"/>
              </a:lnSpc>
              <a:spcBef>
                <a:spcPts val="1600"/>
              </a:spcBef>
              <a:spcAft>
                <a:spcPts val="0"/>
              </a:spcAft>
              <a:buClr>
                <a:schemeClr val="dk2"/>
              </a:buClr>
              <a:buSzPts val="1400"/>
              <a:buChar char="■"/>
              <a:defRPr sz="1400">
                <a:solidFill>
                  <a:schemeClr val="dk2"/>
                </a:solidFill>
              </a:defRPr>
            </a:lvl6pPr>
            <a:lvl7pPr marL="3200400" lvl="6" indent="-317500" rtl="0">
              <a:lnSpc>
                <a:spcPct val="115000"/>
              </a:lnSpc>
              <a:spcBef>
                <a:spcPts val="1600"/>
              </a:spcBef>
              <a:spcAft>
                <a:spcPts val="0"/>
              </a:spcAft>
              <a:buClr>
                <a:schemeClr val="dk2"/>
              </a:buClr>
              <a:buSzPts val="1400"/>
              <a:buChar char="●"/>
              <a:defRPr sz="1400">
                <a:solidFill>
                  <a:schemeClr val="dk2"/>
                </a:solidFill>
              </a:defRPr>
            </a:lvl7pPr>
            <a:lvl8pPr marL="3657600" lvl="7" indent="-317500" rtl="0">
              <a:lnSpc>
                <a:spcPct val="115000"/>
              </a:lnSpc>
              <a:spcBef>
                <a:spcPts val="1600"/>
              </a:spcBef>
              <a:spcAft>
                <a:spcPts val="0"/>
              </a:spcAft>
              <a:buClr>
                <a:schemeClr val="dk2"/>
              </a:buClr>
              <a:buSzPts val="1400"/>
              <a:buChar char="○"/>
              <a:defRPr sz="1400">
                <a:solidFill>
                  <a:schemeClr val="dk2"/>
                </a:solidFill>
              </a:defRPr>
            </a:lvl8pPr>
            <a:lvl9pPr marL="4114800" lvl="8" indent="-317500"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412" name="Google Shape;412;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4" r:id="rId11"/>
    <p:sldLayoutId id="2147483715" r:id="rId12"/>
    <p:sldLayoutId id="2147483716" r:id="rId13"/>
    <p:sldLayoutId id="2147483717" r:id="rId14"/>
    <p:sldLayoutId id="2147483718" r:id="rId15"/>
    <p:sldLayoutId id="214748371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8"/>
        <p:cNvGrpSpPr/>
        <p:nvPr/>
      </p:nvGrpSpPr>
      <p:grpSpPr>
        <a:xfrm>
          <a:off x="0" y="0"/>
          <a:ext cx="0" cy="0"/>
          <a:chOff x="0" y="0"/>
          <a:chExt cx="0" cy="0"/>
        </a:xfrm>
      </p:grpSpPr>
      <p:sp>
        <p:nvSpPr>
          <p:cNvPr id="499" name="Google Shape;499;p7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0" name="Google Shape;500;p78"/>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1" name="Google Shape;501;p7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2" name="Google Shape;502;p7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3" name="Google Shape;503;p7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hyperlink" Target="https://us.corwin.com/en-us/nam/teaching-math-at-a-distance-grades-k-12/book27624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www.didax.com/apps/unifix/" TargetMode="External"/><Relationship Id="rId3" Type="http://schemas.openxmlformats.org/officeDocument/2006/relationships/image" Target="../media/image14.png"/><Relationship Id="rId7" Type="http://schemas.openxmlformats.org/officeDocument/2006/relationships/hyperlink" Target="https://apps.mathlearningcenter.org/number-line/" TargetMode="External"/><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6.png"/><Relationship Id="rId11" Type="http://schemas.openxmlformats.org/officeDocument/2006/relationships/hyperlink" Target="https://www.mathplayground.com/mathbars.html" TargetMode="External"/><Relationship Id="rId5" Type="http://schemas.openxmlformats.org/officeDocument/2006/relationships/hyperlink" Target="https://toytheater.com/category/teacher-tools/virtual-manipulatives/"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hyperlink" Target="https://apps.mathlearningcenter.org/fracti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http://theresawills.com/templates" TargetMode="External"/><Relationship Id="rId2" Type="http://schemas.openxmlformats.org/officeDocument/2006/relationships/notesSlide" Target="../notesSlides/notesSlide2.xml"/><Relationship Id="rId1" Type="http://schemas.openxmlformats.org/officeDocument/2006/relationships/slideLayout" Target="../slideLayouts/slideLayout53.xml"/><Relationship Id="rId5" Type="http://schemas.openxmlformats.org/officeDocument/2006/relationships/hyperlink" Target="https://www.theresawills.com/mathurdays"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openxmlformats.org/officeDocument/2006/relationships/hyperlink" Target="http://www.doe.virginia.gov/testing/sol/standards_docs/mathematics/2016/rich/eoc/a-4-park-lot-task-template.pdf" TargetMode="External"/><Relationship Id="rId4" Type="http://schemas.openxmlformats.org/officeDocument/2006/relationships/hyperlink" Target="http://www.doe.virginia.gov/testing/sol/standards_docs/mathematics/2016/rich/index.s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_WLC5qT7q4E&amp;feature=youtu.be" TargetMode="External"/><Relationship Id="rId3" Type="http://schemas.openxmlformats.org/officeDocument/2006/relationships/hyperlink" Target="https://www.youtube.com/watch?v=g9uZcMv3eg8&amp;feature=youtu.be" TargetMode="External"/><Relationship Id="rId7" Type="http://schemas.openxmlformats.org/officeDocument/2006/relationships/hyperlink" Target="https://www.youtube.com/watch?v=1m-Opc9nupw&amp;feature=youtu.be" TargetMode="External"/><Relationship Id="rId12" Type="http://schemas.openxmlformats.org/officeDocument/2006/relationships/hyperlink" Target="https://www.youtube.com/watch?v=r2dFs0fglwQ&amp;feature=youtu.be" TargetMode="External"/><Relationship Id="rId2" Type="http://schemas.openxmlformats.org/officeDocument/2006/relationships/notesSlide" Target="../notesSlides/notesSlide20.xml"/><Relationship Id="rId1" Type="http://schemas.openxmlformats.org/officeDocument/2006/relationships/slideLayout" Target="../slideLayouts/slideLayout53.xml"/><Relationship Id="rId6" Type="http://schemas.openxmlformats.org/officeDocument/2006/relationships/hyperlink" Target="https://www.youtube.com/watch?v=8z8GFz5a01E&amp;feature=youtu.be" TargetMode="External"/><Relationship Id="rId11" Type="http://schemas.openxmlformats.org/officeDocument/2006/relationships/hyperlink" Target="https://www.youtube.com/watch?v=f8mQ0jO_K_0&amp;feature=youtu.be" TargetMode="External"/><Relationship Id="rId5" Type="http://schemas.openxmlformats.org/officeDocument/2006/relationships/hyperlink" Target="https://www.youtube.com/watch?v=4Ze8fHXQKkc&amp;feature=youtu.be" TargetMode="External"/><Relationship Id="rId10" Type="http://schemas.openxmlformats.org/officeDocument/2006/relationships/hyperlink" Target="https://www.youtube.com/watch?v=9BAKlXiQY7U&amp;feature=youtu.be" TargetMode="External"/><Relationship Id="rId4" Type="http://schemas.openxmlformats.org/officeDocument/2006/relationships/hyperlink" Target="https://www.youtube.com/watch?v=pw8Uop_Wu6w&amp;feature=youtu.be" TargetMode="External"/><Relationship Id="rId9" Type="http://schemas.openxmlformats.org/officeDocument/2006/relationships/hyperlink" Target="https://www.youtube.com/watch?v=K0JtxIEaZQQ&amp;feature=youtu.be"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hyperlink" Target="https://us.corwin.com/en-us/nam/teaching-math-at-a-distance-grades-k-12/book27624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9" name="Google Shape;579;p90"/>
          <p:cNvSpPr txBox="1">
            <a:spLocks noGrp="1"/>
          </p:cNvSpPr>
          <p:nvPr>
            <p:ph type="ctrTitle"/>
          </p:nvPr>
        </p:nvSpPr>
        <p:spPr>
          <a:xfrm>
            <a:off x="238000" y="124650"/>
            <a:ext cx="8745900" cy="780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SzPts val="3000"/>
              <a:buFont typeface="Century Gothic"/>
              <a:buNone/>
            </a:pPr>
            <a:r>
              <a:rPr lang="en" sz="4200" b="1" dirty="0">
                <a:latin typeface="Calibri" panose="020F0502020204030204" pitchFamily="34" charset="0"/>
                <a:ea typeface="Century Gothic"/>
                <a:cs typeface="Calibri" panose="020F0502020204030204" pitchFamily="34" charset="0"/>
                <a:sym typeface="Century Gothic"/>
              </a:rPr>
              <a:t>Teaching Math at a Distance</a:t>
            </a:r>
            <a:endParaRPr sz="1800" dirty="0">
              <a:latin typeface="Calibri" panose="020F0502020204030204" pitchFamily="34" charset="0"/>
              <a:ea typeface="Century Gothic"/>
              <a:cs typeface="Calibri" panose="020F0502020204030204" pitchFamily="34" charset="0"/>
              <a:sym typeface="Century Gothic"/>
            </a:endParaRPr>
          </a:p>
        </p:txBody>
      </p:sp>
      <p:pic>
        <p:nvPicPr>
          <p:cNvPr id="580" name="Google Shape;580;p90" descr="Picture of Theresa Wills" title="Picture"/>
          <p:cNvPicPr preferRelativeResize="0"/>
          <p:nvPr/>
        </p:nvPicPr>
        <p:blipFill rotWithShape="1">
          <a:blip r:embed="rId3">
            <a:alphaModFix/>
          </a:blip>
          <a:srcRect t="3854" r="7969" b="9324"/>
          <a:stretch/>
        </p:blipFill>
        <p:spPr>
          <a:xfrm>
            <a:off x="238001" y="1170275"/>
            <a:ext cx="1916549" cy="2802851"/>
          </a:xfrm>
          <a:prstGeom prst="rect">
            <a:avLst/>
          </a:prstGeom>
          <a:noFill/>
          <a:ln>
            <a:noFill/>
          </a:ln>
        </p:spPr>
      </p:pic>
      <p:pic>
        <p:nvPicPr>
          <p:cNvPr id="581" name="Google Shape;581;p90" descr="Picture of Teaching Math at a Distance Book." title="Picture">
            <a:hlinkClick r:id="rId4"/>
          </p:cNvPr>
          <p:cNvPicPr preferRelativeResize="0"/>
          <p:nvPr/>
        </p:nvPicPr>
        <p:blipFill>
          <a:blip r:embed="rId5">
            <a:alphaModFix/>
          </a:blip>
          <a:stretch>
            <a:fillRect/>
          </a:stretch>
        </p:blipFill>
        <p:spPr>
          <a:xfrm>
            <a:off x="6888850" y="1170275"/>
            <a:ext cx="1937600" cy="2802851"/>
          </a:xfrm>
          <a:prstGeom prst="rect">
            <a:avLst/>
          </a:prstGeom>
          <a:noFill/>
          <a:ln>
            <a:noFill/>
          </a:ln>
        </p:spPr>
      </p:pic>
      <p:sp>
        <p:nvSpPr>
          <p:cNvPr id="584" name="Google Shape;584;p90"/>
          <p:cNvSpPr txBox="1"/>
          <p:nvPr/>
        </p:nvSpPr>
        <p:spPr>
          <a:xfrm>
            <a:off x="2350150" y="1200375"/>
            <a:ext cx="4343100" cy="26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solidFill>
                  <a:srgbClr val="1C4587"/>
                </a:solidFill>
                <a:latin typeface="Calibri"/>
                <a:ea typeface="Calibri"/>
                <a:cs typeface="Calibri"/>
                <a:sym typeface="Calibri"/>
              </a:rPr>
              <a:t>Theresa Wills, PhD, </a:t>
            </a:r>
            <a:r>
              <a:rPr lang="en" sz="2100" dirty="0">
                <a:solidFill>
                  <a:srgbClr val="1C4587"/>
                </a:solidFill>
                <a:latin typeface="Calibri"/>
                <a:ea typeface="Calibri"/>
                <a:cs typeface="Calibri"/>
                <a:sym typeface="Calibri"/>
              </a:rPr>
              <a:t>author of Teaching Math at a Distance and Assistant Professor at George Mason University, has taught online for a decade.  In that time, Theresa has taught a variety of age groups including K&amp;1, 3, middle school, young adult and and adult learners.</a:t>
            </a:r>
            <a:endParaRPr sz="2100" dirty="0">
              <a:solidFill>
                <a:srgbClr val="1C4587"/>
              </a:solidFill>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p:txBody>
      </p:sp>
      <p:pic>
        <p:nvPicPr>
          <p:cNvPr id="586" name="Google Shape;586;p90" title="website"/>
          <p:cNvPicPr preferRelativeResize="0"/>
          <p:nvPr/>
        </p:nvPicPr>
        <p:blipFill>
          <a:blip r:embed="rId6">
            <a:alphaModFix/>
          </a:blip>
          <a:stretch>
            <a:fillRect/>
          </a:stretch>
        </p:blipFill>
        <p:spPr>
          <a:xfrm>
            <a:off x="276617" y="4289101"/>
            <a:ext cx="667250" cy="667250"/>
          </a:xfrm>
          <a:prstGeom prst="rect">
            <a:avLst/>
          </a:prstGeom>
          <a:noFill/>
          <a:ln>
            <a:noFill/>
          </a:ln>
        </p:spPr>
      </p:pic>
      <p:sp>
        <p:nvSpPr>
          <p:cNvPr id="587" name="Google Shape;587;p90"/>
          <p:cNvSpPr txBox="1"/>
          <p:nvPr/>
        </p:nvSpPr>
        <p:spPr>
          <a:xfrm>
            <a:off x="943875" y="4469425"/>
            <a:ext cx="2136300" cy="30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Calibri"/>
                <a:ea typeface="Calibri"/>
                <a:cs typeface="Calibri"/>
                <a:sym typeface="Calibri"/>
              </a:rPr>
              <a:t>theresawills.com</a:t>
            </a:r>
            <a:endParaRPr sz="1900" dirty="0">
              <a:latin typeface="Calibri"/>
              <a:ea typeface="Calibri"/>
              <a:cs typeface="Calibri"/>
              <a:sym typeface="Calibri"/>
            </a:endParaRPr>
          </a:p>
        </p:txBody>
      </p:sp>
      <p:pic>
        <p:nvPicPr>
          <p:cNvPr id="590" name="Google Shape;590;p90" title="twitter bird"/>
          <p:cNvPicPr preferRelativeResize="0"/>
          <p:nvPr/>
        </p:nvPicPr>
        <p:blipFill>
          <a:blip r:embed="rId7">
            <a:alphaModFix/>
          </a:blip>
          <a:stretch>
            <a:fillRect/>
          </a:stretch>
        </p:blipFill>
        <p:spPr>
          <a:xfrm>
            <a:off x="2977138" y="4278225"/>
            <a:ext cx="667250" cy="667250"/>
          </a:xfrm>
          <a:prstGeom prst="rect">
            <a:avLst/>
          </a:prstGeom>
          <a:noFill/>
          <a:ln>
            <a:noFill/>
          </a:ln>
        </p:spPr>
      </p:pic>
      <p:sp>
        <p:nvSpPr>
          <p:cNvPr id="588" name="Google Shape;588;p90"/>
          <p:cNvSpPr txBox="1"/>
          <p:nvPr/>
        </p:nvSpPr>
        <p:spPr>
          <a:xfrm>
            <a:off x="3568200" y="4458550"/>
            <a:ext cx="1659600" cy="30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Calibri"/>
                <a:ea typeface="Calibri"/>
                <a:cs typeface="Calibri"/>
                <a:sym typeface="Calibri"/>
              </a:rPr>
              <a:t>@theresawills</a:t>
            </a:r>
            <a:endParaRPr sz="1900" dirty="0">
              <a:latin typeface="Calibri"/>
              <a:ea typeface="Calibri"/>
              <a:cs typeface="Calibri"/>
              <a:sym typeface="Calibri"/>
            </a:endParaRPr>
          </a:p>
        </p:txBody>
      </p:sp>
      <p:pic>
        <p:nvPicPr>
          <p:cNvPr id="591" name="Google Shape;591;p90" title="youtube picture"/>
          <p:cNvPicPr preferRelativeResize="0"/>
          <p:nvPr/>
        </p:nvPicPr>
        <p:blipFill>
          <a:blip r:embed="rId8">
            <a:alphaModFix/>
          </a:blip>
          <a:stretch>
            <a:fillRect/>
          </a:stretch>
        </p:blipFill>
        <p:spPr>
          <a:xfrm>
            <a:off x="5411025" y="4289100"/>
            <a:ext cx="667250" cy="667250"/>
          </a:xfrm>
          <a:prstGeom prst="rect">
            <a:avLst/>
          </a:prstGeom>
          <a:noFill/>
          <a:ln>
            <a:noFill/>
          </a:ln>
        </p:spPr>
      </p:pic>
      <p:sp>
        <p:nvSpPr>
          <p:cNvPr id="589" name="Google Shape;589;p90"/>
          <p:cNvSpPr txBox="1"/>
          <p:nvPr/>
        </p:nvSpPr>
        <p:spPr>
          <a:xfrm>
            <a:off x="6078275" y="4458550"/>
            <a:ext cx="2861400" cy="30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Calibri"/>
                <a:ea typeface="Calibri"/>
                <a:cs typeface="Calibri"/>
                <a:sym typeface="Calibri"/>
              </a:rPr>
              <a:t>youtube.com/theresawills</a:t>
            </a:r>
            <a:endParaRPr sz="1900" dirty="0">
              <a:latin typeface="Calibri"/>
              <a:ea typeface="Calibri"/>
              <a:cs typeface="Calibri"/>
              <a:sym typeface="Calibri"/>
            </a:endParaRPr>
          </a:p>
        </p:txBody>
      </p:sp>
    </p:spTree>
    <p:extLst>
      <p:ext uri="{BB962C8B-B14F-4D97-AF65-F5344CB8AC3E}">
        <p14:creationId xmlns:p14="http://schemas.microsoft.com/office/powerpoint/2010/main" val="3523759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It’s Your Lucky </a:t>
            </a:r>
            <a:r>
              <a:rPr lang="en-US" dirty="0" smtClean="0"/>
              <a:t>Day (3 of 3)</a:t>
            </a:r>
            <a:endParaRPr lang="en-US" dirty="0"/>
          </a:p>
        </p:txBody>
      </p:sp>
      <p:graphicFrame>
        <p:nvGraphicFramePr>
          <p:cNvPr id="4" name="Table 3" descr="Susan suggests that you pick two jelly beans from bowl 1.&#10;Todd advises you to pick both jelly beans from bowl 2.&#10;Jamie tells you that you should pick one jelly bean from each bowl." title="Friends' advice"/>
          <p:cNvGraphicFramePr>
            <a:graphicFrameLocks noGrp="1"/>
          </p:cNvGraphicFramePr>
          <p:nvPr>
            <p:extLst>
              <p:ext uri="{D42A27DB-BD31-4B8C-83A1-F6EECF244321}">
                <p14:modId xmlns:p14="http://schemas.microsoft.com/office/powerpoint/2010/main" val="80611729"/>
              </p:ext>
            </p:extLst>
          </p:nvPr>
        </p:nvGraphicFramePr>
        <p:xfrm>
          <a:off x="1371600" y="1397876"/>
          <a:ext cx="6400800" cy="756034"/>
        </p:xfrm>
        <a:graphic>
          <a:graphicData uri="http://schemas.openxmlformats.org/drawingml/2006/table">
            <a:tbl>
              <a:tblPr firstRow="1">
                <a:tableStyleId>{5C22544A-7EE6-4342-B048-85BDC9FD1C3A}</a:tableStyleId>
              </a:tblPr>
              <a:tblGrid>
                <a:gridCol w="2133600">
                  <a:extLst>
                    <a:ext uri="{9D8B030D-6E8A-4147-A177-3AD203B41FA5}">
                      <a16:colId xmlns:a16="http://schemas.microsoft.com/office/drawing/2014/main" val="744756086"/>
                    </a:ext>
                  </a:extLst>
                </a:gridCol>
                <a:gridCol w="2152650">
                  <a:extLst>
                    <a:ext uri="{9D8B030D-6E8A-4147-A177-3AD203B41FA5}">
                      <a16:colId xmlns:a16="http://schemas.microsoft.com/office/drawing/2014/main" val="101920725"/>
                    </a:ext>
                  </a:extLst>
                </a:gridCol>
                <a:gridCol w="2114550">
                  <a:extLst>
                    <a:ext uri="{9D8B030D-6E8A-4147-A177-3AD203B41FA5}">
                      <a16:colId xmlns:a16="http://schemas.microsoft.com/office/drawing/2014/main" val="2741930313"/>
                    </a:ext>
                  </a:extLst>
                </a:gridCol>
              </a:tblGrid>
              <a:tr h="756034">
                <a:tc>
                  <a:txBody>
                    <a:bodyPr/>
                    <a:lstStyle/>
                    <a:p>
                      <a:pPr marL="0" marR="0" algn="ctr">
                        <a:lnSpc>
                          <a:spcPct val="107000"/>
                        </a:lnSpc>
                        <a:spcBef>
                          <a:spcPts val="0"/>
                        </a:spcBef>
                        <a:spcAft>
                          <a:spcPts val="0"/>
                        </a:spcAft>
                      </a:pPr>
                      <a:r>
                        <a:rPr lang="en-US" sz="1200" dirty="0">
                          <a:effectLst/>
                        </a:rPr>
                        <a:t>Susan suggests that you pick two jelly beans from bowl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marL="0" marR="0" algn="ctr">
                        <a:lnSpc>
                          <a:spcPct val="107000"/>
                        </a:lnSpc>
                        <a:spcBef>
                          <a:spcPts val="0"/>
                        </a:spcBef>
                        <a:spcAft>
                          <a:spcPts val="0"/>
                        </a:spcAft>
                      </a:pPr>
                      <a:r>
                        <a:rPr lang="en-US" sz="1200" dirty="0">
                          <a:effectLst/>
                        </a:rPr>
                        <a:t>Todd advises you to pick both jelly beans from bowl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62865" marB="62865" anchor="ctr"/>
                </a:tc>
                <a:tc>
                  <a:txBody>
                    <a:bodyPr/>
                    <a:lstStyle/>
                    <a:p>
                      <a:pPr marL="0" marR="0" algn="ctr">
                        <a:lnSpc>
                          <a:spcPct val="107000"/>
                        </a:lnSpc>
                        <a:spcBef>
                          <a:spcPts val="0"/>
                        </a:spcBef>
                        <a:spcAft>
                          <a:spcPts val="0"/>
                        </a:spcAft>
                      </a:pPr>
                      <a:r>
                        <a:rPr lang="en-US" sz="1200" dirty="0">
                          <a:effectLst/>
                        </a:rPr>
                        <a:t>Jamie tells you that you should pick one jelly bean from each bowl.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1502092089"/>
                  </a:ext>
                </a:extLst>
              </a:tr>
            </a:tbl>
          </a:graphicData>
        </a:graphic>
      </p:graphicFrame>
      <p:sp>
        <p:nvSpPr>
          <p:cNvPr id="3" name="Text Placeholder 2"/>
          <p:cNvSpPr>
            <a:spLocks noGrp="1"/>
          </p:cNvSpPr>
          <p:nvPr>
            <p:ph type="body" idx="1"/>
          </p:nvPr>
        </p:nvSpPr>
        <p:spPr>
          <a:xfrm>
            <a:off x="754775" y="2711669"/>
            <a:ext cx="7886700" cy="1996965"/>
          </a:xfrm>
        </p:spPr>
        <p:txBody>
          <a:bodyPr/>
          <a:lstStyle/>
          <a:p>
            <a:pPr marL="139700" indent="0">
              <a:buNone/>
            </a:pPr>
            <a:r>
              <a:rPr lang="en-US" dirty="0" smtClean="0"/>
              <a:t>Think </a:t>
            </a:r>
            <a:r>
              <a:rPr lang="en-US" dirty="0"/>
              <a:t>this through carefully!  Ms. Chievous will have the camera rolling as you eat each jelly bean.  Whose advice should you follow?</a:t>
            </a:r>
          </a:p>
          <a:p>
            <a:pPr marL="139700" indent="0">
              <a:buNone/>
            </a:pPr>
            <a:r>
              <a:rPr lang="en-US" dirty="0"/>
              <a:t> </a:t>
            </a:r>
          </a:p>
          <a:p>
            <a:pPr marL="139700" indent="0">
              <a:buNone/>
            </a:pPr>
            <a:r>
              <a:rPr lang="en-US" dirty="0"/>
              <a:t>Explain your reasoning thoroughly enough to convince us that you are making the best out of your lucky day.</a:t>
            </a:r>
          </a:p>
          <a:p>
            <a:pPr marL="139700" indent="0">
              <a:buNone/>
            </a:pPr>
            <a:r>
              <a:rPr lang="en-US" dirty="0"/>
              <a:t/>
            </a:r>
            <a:br>
              <a:rPr lang="en-US" dirty="0"/>
            </a:br>
            <a:endParaRPr lang="en-US" dirty="0"/>
          </a:p>
        </p:txBody>
      </p:sp>
    </p:spTree>
    <p:extLst>
      <p:ext uri="{BB962C8B-B14F-4D97-AF65-F5344CB8AC3E}">
        <p14:creationId xmlns:p14="http://schemas.microsoft.com/office/powerpoint/2010/main" val="50195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6"/>
        <p:cNvGrpSpPr/>
        <p:nvPr/>
      </p:nvGrpSpPr>
      <p:grpSpPr>
        <a:xfrm>
          <a:off x="0" y="0"/>
          <a:ext cx="0" cy="0"/>
          <a:chOff x="0" y="0"/>
          <a:chExt cx="0" cy="0"/>
        </a:xfrm>
      </p:grpSpPr>
      <p:sp>
        <p:nvSpPr>
          <p:cNvPr id="2" name="Title 1"/>
          <p:cNvSpPr>
            <a:spLocks noGrp="1"/>
          </p:cNvSpPr>
          <p:nvPr>
            <p:ph type="title"/>
          </p:nvPr>
        </p:nvSpPr>
        <p:spPr>
          <a:xfrm>
            <a:off x="402771" y="138075"/>
            <a:ext cx="8387252" cy="994200"/>
          </a:xfrm>
        </p:spPr>
        <p:txBody>
          <a:bodyPr/>
          <a:lstStyle/>
          <a:p>
            <a:r>
              <a:rPr lang="en-US" sz="2800" dirty="0" smtClean="0"/>
              <a:t>Show your Thinking with these Virtual Manipulatives</a:t>
            </a:r>
            <a:endParaRPr lang="en-US" sz="2800" dirty="0"/>
          </a:p>
        </p:txBody>
      </p:sp>
      <p:pic>
        <p:nvPicPr>
          <p:cNvPr id="677" name="Google Shape;677;p100" title="decorative"/>
          <p:cNvPicPr preferRelativeResize="0"/>
          <p:nvPr/>
        </p:nvPicPr>
        <p:blipFill>
          <a:blip r:embed="rId4">
            <a:alphaModFix/>
          </a:blip>
          <a:stretch>
            <a:fillRect/>
          </a:stretch>
        </p:blipFill>
        <p:spPr>
          <a:xfrm>
            <a:off x="525888" y="1385850"/>
            <a:ext cx="923925" cy="981075"/>
          </a:xfrm>
          <a:prstGeom prst="rect">
            <a:avLst/>
          </a:prstGeom>
          <a:noFill/>
          <a:ln>
            <a:noFill/>
          </a:ln>
        </p:spPr>
      </p:pic>
      <p:sp>
        <p:nvSpPr>
          <p:cNvPr id="676" name="Google Shape;676;p100"/>
          <p:cNvSpPr txBox="1"/>
          <p:nvPr/>
        </p:nvSpPr>
        <p:spPr>
          <a:xfrm>
            <a:off x="298600" y="2568050"/>
            <a:ext cx="1378500" cy="167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latin typeface="Calibri"/>
                <a:ea typeface="Calibri"/>
                <a:cs typeface="Calibri"/>
                <a:sym typeface="Calibri"/>
                <a:hlinkClick r:id="rId5"/>
              </a:rPr>
              <a:t>Two color counters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Create models to extend ratios and proportions</a:t>
            </a:r>
            <a:endParaRPr>
              <a:latin typeface="Calibri"/>
              <a:ea typeface="Calibri"/>
              <a:cs typeface="Calibri"/>
              <a:sym typeface="Calibri"/>
            </a:endParaRPr>
          </a:p>
        </p:txBody>
      </p:sp>
      <p:pic>
        <p:nvPicPr>
          <p:cNvPr id="668" name="Google Shape;668;p100" title="decorative"/>
          <p:cNvPicPr preferRelativeResize="0"/>
          <p:nvPr/>
        </p:nvPicPr>
        <p:blipFill rotWithShape="1">
          <a:blip r:embed="rId6">
            <a:alphaModFix/>
          </a:blip>
          <a:srcRect l="11071" t="27270" r="57750" b="26493"/>
          <a:stretch/>
        </p:blipFill>
        <p:spPr>
          <a:xfrm>
            <a:off x="2182150" y="1333400"/>
            <a:ext cx="1378373" cy="1085976"/>
          </a:xfrm>
          <a:prstGeom prst="rect">
            <a:avLst/>
          </a:prstGeom>
          <a:noFill/>
          <a:ln>
            <a:noFill/>
          </a:ln>
        </p:spPr>
      </p:pic>
      <p:sp>
        <p:nvSpPr>
          <p:cNvPr id="669" name="Google Shape;669;p100"/>
          <p:cNvSpPr txBox="1"/>
          <p:nvPr/>
        </p:nvSpPr>
        <p:spPr>
          <a:xfrm>
            <a:off x="2093050" y="2584425"/>
            <a:ext cx="1378500" cy="216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7"/>
              </a:rPr>
              <a:t>Interactive Number Line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Ability to “hop” on a linear model</a:t>
            </a:r>
            <a:endParaRPr>
              <a:latin typeface="Calibri"/>
              <a:ea typeface="Calibri"/>
              <a:cs typeface="Calibri"/>
              <a:sym typeface="Calibri"/>
            </a:endParaRPr>
          </a:p>
        </p:txBody>
      </p:sp>
      <p:pic>
        <p:nvPicPr>
          <p:cNvPr id="672" name="Google Shape;672;p100" title="decorative"/>
          <p:cNvPicPr preferRelativeResize="0"/>
          <p:nvPr/>
        </p:nvPicPr>
        <p:blipFill rotWithShape="1">
          <a:blip r:embed="rId8">
            <a:alphaModFix/>
          </a:blip>
          <a:srcRect/>
          <a:stretch/>
        </p:blipFill>
        <p:spPr>
          <a:xfrm>
            <a:off x="3850300" y="1333400"/>
            <a:ext cx="1378374" cy="1202925"/>
          </a:xfrm>
          <a:prstGeom prst="rect">
            <a:avLst/>
          </a:prstGeom>
          <a:noFill/>
          <a:ln>
            <a:noFill/>
          </a:ln>
        </p:spPr>
      </p:pic>
      <p:sp>
        <p:nvSpPr>
          <p:cNvPr id="673" name="Google Shape;673;p100"/>
          <p:cNvSpPr txBox="1"/>
          <p:nvPr/>
        </p:nvSpPr>
        <p:spPr>
          <a:xfrm>
            <a:off x="3845650" y="2584425"/>
            <a:ext cx="1378500" cy="216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9"/>
              </a:rPr>
              <a:t>Fraction Models</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Create custom bar and circle area models</a:t>
            </a:r>
            <a:endParaRPr>
              <a:latin typeface="Calibri"/>
              <a:ea typeface="Calibri"/>
              <a:cs typeface="Calibri"/>
              <a:sym typeface="Calibri"/>
            </a:endParaRPr>
          </a:p>
        </p:txBody>
      </p:sp>
      <p:pic>
        <p:nvPicPr>
          <p:cNvPr id="674" name="Google Shape;674;p100" title="decorative"/>
          <p:cNvPicPr preferRelativeResize="0"/>
          <p:nvPr/>
        </p:nvPicPr>
        <p:blipFill rotWithShape="1">
          <a:blip r:embed="rId10">
            <a:alphaModFix/>
          </a:blip>
          <a:srcRect l="23776" t="6177" r="38046" b="37204"/>
          <a:stretch/>
        </p:blipFill>
        <p:spPr>
          <a:xfrm>
            <a:off x="5638800" y="1333400"/>
            <a:ext cx="1378373" cy="1085976"/>
          </a:xfrm>
          <a:prstGeom prst="rect">
            <a:avLst/>
          </a:prstGeom>
          <a:noFill/>
          <a:ln>
            <a:noFill/>
          </a:ln>
        </p:spPr>
      </p:pic>
      <p:sp>
        <p:nvSpPr>
          <p:cNvPr id="675" name="Google Shape;675;p100"/>
          <p:cNvSpPr txBox="1"/>
          <p:nvPr/>
        </p:nvSpPr>
        <p:spPr>
          <a:xfrm>
            <a:off x="5607500" y="2567450"/>
            <a:ext cx="1378500" cy="16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11"/>
              </a:rPr>
              <a:t>Cuisenaire Rods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“Locked” sizes for a compare model.</a:t>
            </a:r>
            <a:endParaRPr>
              <a:latin typeface="Calibri"/>
              <a:ea typeface="Calibri"/>
              <a:cs typeface="Calibri"/>
              <a:sym typeface="Calibri"/>
            </a:endParaRPr>
          </a:p>
        </p:txBody>
      </p:sp>
      <p:pic>
        <p:nvPicPr>
          <p:cNvPr id="670" name="Google Shape;670;p100" title="decorative"/>
          <p:cNvPicPr preferRelativeResize="0"/>
          <p:nvPr/>
        </p:nvPicPr>
        <p:blipFill rotWithShape="1">
          <a:blip r:embed="rId12">
            <a:alphaModFix/>
          </a:blip>
          <a:srcRect l="55064" t="20026" b="13328"/>
          <a:stretch/>
        </p:blipFill>
        <p:spPr>
          <a:xfrm>
            <a:off x="7411650" y="1333400"/>
            <a:ext cx="1378373" cy="1085976"/>
          </a:xfrm>
          <a:prstGeom prst="rect">
            <a:avLst/>
          </a:prstGeom>
          <a:noFill/>
          <a:ln>
            <a:noFill/>
          </a:ln>
        </p:spPr>
      </p:pic>
      <p:sp>
        <p:nvSpPr>
          <p:cNvPr id="671" name="Google Shape;671;p100"/>
          <p:cNvSpPr txBox="1"/>
          <p:nvPr/>
        </p:nvSpPr>
        <p:spPr>
          <a:xfrm>
            <a:off x="7411575" y="2584425"/>
            <a:ext cx="1378500" cy="15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13"/>
              </a:rPr>
              <a:t>Unifix Cubes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Multi-color stackable cubes for a hybrid linear, set, and area model.</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1: </a:t>
            </a:r>
            <a:endParaRPr lang="en-US" dirty="0"/>
          </a:p>
        </p:txBody>
      </p:sp>
      <p:pic>
        <p:nvPicPr>
          <p:cNvPr id="686" name="Google Shape;686;p101" descr="show 3/5 and 4/6" title="Fraction circles "/>
          <p:cNvPicPr preferRelativeResize="0"/>
          <p:nvPr/>
        </p:nvPicPr>
        <p:blipFill>
          <a:blip r:embed="rId3">
            <a:alphaModFix/>
          </a:blip>
          <a:stretch>
            <a:fillRect/>
          </a:stretch>
        </p:blipFill>
        <p:spPr>
          <a:xfrm>
            <a:off x="3114550" y="659669"/>
            <a:ext cx="3178125" cy="1491450"/>
          </a:xfrm>
          <a:prstGeom prst="rect">
            <a:avLst/>
          </a:prstGeom>
          <a:noFill/>
          <a:ln>
            <a:noFill/>
          </a:ln>
        </p:spPr>
      </p:pic>
      <p:sp>
        <p:nvSpPr>
          <p:cNvPr id="755" name="Google Shape;755;p101"/>
          <p:cNvSpPr txBox="1"/>
          <p:nvPr/>
        </p:nvSpPr>
        <p:spPr>
          <a:xfrm>
            <a:off x="6791100" y="770944"/>
            <a:ext cx="2352900" cy="7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latin typeface="Calibri"/>
                <a:ea typeface="Calibri"/>
                <a:cs typeface="Calibri"/>
                <a:sym typeface="Calibri"/>
              </a:rPr>
              <a:t>So, follow either Todd’s or Jamie’s advice.</a:t>
            </a:r>
            <a:endParaRPr sz="1900" b="1" dirty="0">
              <a:latin typeface="Calibri"/>
              <a:ea typeface="Calibri"/>
              <a:cs typeface="Calibri"/>
              <a:sym typeface="Calibri"/>
            </a:endParaRPr>
          </a:p>
        </p:txBody>
      </p:sp>
      <p:pic>
        <p:nvPicPr>
          <p:cNvPr id="3" name="Picture 2" descr="Jamie:  2/5 chance&#10;Todd:  2/5 chance&#10;Susan: 3/10 chance " title="Fraction Multiplication"/>
          <p:cNvPicPr>
            <a:picLocks noChangeAspect="1"/>
          </p:cNvPicPr>
          <p:nvPr/>
        </p:nvPicPr>
        <p:blipFill>
          <a:blip r:embed="rId4"/>
          <a:stretch>
            <a:fillRect/>
          </a:stretch>
        </p:blipFill>
        <p:spPr>
          <a:xfrm>
            <a:off x="332718" y="2151119"/>
            <a:ext cx="8058150" cy="25622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3" name="Title 2"/>
          <p:cNvSpPr>
            <a:spLocks noGrp="1"/>
          </p:cNvSpPr>
          <p:nvPr>
            <p:ph type="title"/>
          </p:nvPr>
        </p:nvSpPr>
        <p:spPr>
          <a:xfrm>
            <a:off x="227300" y="160838"/>
            <a:ext cx="8520600" cy="572700"/>
          </a:xfrm>
        </p:spPr>
        <p:txBody>
          <a:bodyPr/>
          <a:lstStyle/>
          <a:p>
            <a:r>
              <a:rPr lang="en-US" dirty="0" smtClean="0"/>
              <a:t>Group 2: </a:t>
            </a:r>
            <a:endParaRPr lang="en-US" dirty="0"/>
          </a:p>
        </p:txBody>
      </p:sp>
      <p:pic>
        <p:nvPicPr>
          <p:cNvPr id="762" name="Google Shape;762;p102" descr="This picture shows 3/5 times 2/4  equals 6/20 which equals 3/10" title="Fraction circles"/>
          <p:cNvPicPr preferRelativeResize="0"/>
          <p:nvPr/>
        </p:nvPicPr>
        <p:blipFill>
          <a:blip r:embed="rId3">
            <a:alphaModFix/>
          </a:blip>
          <a:stretch>
            <a:fillRect/>
          </a:stretch>
        </p:blipFill>
        <p:spPr>
          <a:xfrm>
            <a:off x="1599417" y="922963"/>
            <a:ext cx="4562049" cy="833100"/>
          </a:xfrm>
          <a:prstGeom prst="rect">
            <a:avLst/>
          </a:prstGeom>
          <a:noFill/>
          <a:ln>
            <a:noFill/>
          </a:ln>
        </p:spPr>
      </p:pic>
      <p:sp>
        <p:nvSpPr>
          <p:cNvPr id="764" name="Google Shape;764;p102"/>
          <p:cNvSpPr txBox="1"/>
          <p:nvPr/>
        </p:nvSpPr>
        <p:spPr>
          <a:xfrm>
            <a:off x="6064400" y="981013"/>
            <a:ext cx="2262600" cy="71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Susan’s suggestion has a 30% chance of a good flavor</a:t>
            </a:r>
            <a:endParaRPr dirty="0">
              <a:latin typeface="Calibri"/>
              <a:ea typeface="Calibri"/>
              <a:cs typeface="Calibri"/>
              <a:sym typeface="Calibri"/>
            </a:endParaRPr>
          </a:p>
        </p:txBody>
      </p:sp>
      <p:pic>
        <p:nvPicPr>
          <p:cNvPr id="765" name="Google Shape;765;p102" descr="This picture shows 4/6 times 3/5 equals 12/30 which equals 4/10" title="Fraction Circle Multiplication"/>
          <p:cNvPicPr preferRelativeResize="0"/>
          <p:nvPr/>
        </p:nvPicPr>
        <p:blipFill>
          <a:blip r:embed="rId4">
            <a:alphaModFix/>
          </a:blip>
          <a:stretch>
            <a:fillRect/>
          </a:stretch>
        </p:blipFill>
        <p:spPr>
          <a:xfrm>
            <a:off x="1782084" y="1935182"/>
            <a:ext cx="4196716" cy="855900"/>
          </a:xfrm>
          <a:prstGeom prst="rect">
            <a:avLst/>
          </a:prstGeom>
          <a:noFill/>
          <a:ln>
            <a:noFill/>
          </a:ln>
        </p:spPr>
      </p:pic>
      <p:sp>
        <p:nvSpPr>
          <p:cNvPr id="766" name="Google Shape;766;p102"/>
          <p:cNvSpPr txBox="1"/>
          <p:nvPr/>
        </p:nvSpPr>
        <p:spPr>
          <a:xfrm>
            <a:off x="5978800" y="1687707"/>
            <a:ext cx="26835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Todd’s suggestion has a 40% chance of a good flavor</a:t>
            </a:r>
            <a:endParaRPr dirty="0">
              <a:latin typeface="Calibri"/>
              <a:ea typeface="Calibri"/>
              <a:cs typeface="Calibri"/>
              <a:sym typeface="Calibri"/>
            </a:endParaRPr>
          </a:p>
        </p:txBody>
      </p:sp>
      <p:sp>
        <p:nvSpPr>
          <p:cNvPr id="769" name="Google Shape;769;p102"/>
          <p:cNvSpPr txBox="1"/>
          <p:nvPr/>
        </p:nvSpPr>
        <p:spPr>
          <a:xfrm>
            <a:off x="6064400" y="2273462"/>
            <a:ext cx="26835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Jamie was 40% too. </a:t>
            </a:r>
            <a:endParaRPr dirty="0">
              <a:latin typeface="Calibri"/>
              <a:ea typeface="Calibri"/>
              <a:cs typeface="Calibri"/>
              <a:sym typeface="Calibri"/>
            </a:endParaRPr>
          </a:p>
        </p:txBody>
      </p:sp>
      <p:sp>
        <p:nvSpPr>
          <p:cNvPr id="768" name="Google Shape;768;p102" descr="&#10;" title="Linking Cubes piccture"/>
          <p:cNvSpPr txBox="1"/>
          <p:nvPr/>
        </p:nvSpPr>
        <p:spPr>
          <a:xfrm>
            <a:off x="6432800" y="2571750"/>
            <a:ext cx="2098500" cy="21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Take Todd’s advice!</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Susan - p(f) - .3; p(u) - .2; p(1/1): .5</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Todd - p(f) - .4, p(u) - .067; p(1/1): .53</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Jamie - p(f) -.38; p(u) - .11; p(1/1): . 5</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2" name="Title 1"/>
          <p:cNvSpPr>
            <a:spLocks noGrp="1"/>
          </p:cNvSpPr>
          <p:nvPr>
            <p:ph type="title"/>
          </p:nvPr>
        </p:nvSpPr>
        <p:spPr>
          <a:xfrm>
            <a:off x="628650" y="58734"/>
            <a:ext cx="7886700" cy="994200"/>
          </a:xfrm>
        </p:spPr>
        <p:txBody>
          <a:bodyPr/>
          <a:lstStyle/>
          <a:p>
            <a:r>
              <a:rPr lang="en-US" dirty="0" smtClean="0"/>
              <a:t>Group 3: </a:t>
            </a:r>
            <a:endParaRPr lang="en-US" dirty="0"/>
          </a:p>
        </p:txBody>
      </p:sp>
      <p:pic>
        <p:nvPicPr>
          <p:cNvPr id="795" name="Google Shape;795;p104" descr="Fraction bar showing 3/5 and 4/6 , which represent how many good jelly beans are in each bowl" title="Fraction Bars"/>
          <p:cNvPicPr preferRelativeResize="0"/>
          <p:nvPr/>
        </p:nvPicPr>
        <p:blipFill>
          <a:blip r:embed="rId3">
            <a:alphaModFix/>
          </a:blip>
          <a:stretch>
            <a:fillRect/>
          </a:stretch>
        </p:blipFill>
        <p:spPr>
          <a:xfrm>
            <a:off x="787925" y="3975003"/>
            <a:ext cx="4857750" cy="1066800"/>
          </a:xfrm>
          <a:prstGeom prst="rect">
            <a:avLst/>
          </a:prstGeom>
          <a:noFill/>
          <a:ln>
            <a:noFill/>
          </a:ln>
        </p:spPr>
      </p:pic>
      <p:sp>
        <p:nvSpPr>
          <p:cNvPr id="797" name="Google Shape;797;p104"/>
          <p:cNvSpPr txBox="1"/>
          <p:nvPr/>
        </p:nvSpPr>
        <p:spPr>
          <a:xfrm>
            <a:off x="1176650" y="3551135"/>
            <a:ext cx="1556700" cy="3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Bowl 1 -brown is good jelly beans</a:t>
            </a:r>
            <a:endParaRPr dirty="0">
              <a:latin typeface="Calibri"/>
              <a:ea typeface="Calibri"/>
              <a:cs typeface="Calibri"/>
              <a:sym typeface="Calibri"/>
            </a:endParaRPr>
          </a:p>
        </p:txBody>
      </p:sp>
      <p:sp>
        <p:nvSpPr>
          <p:cNvPr id="799" name="Google Shape;799;p104"/>
          <p:cNvSpPr txBox="1"/>
          <p:nvPr/>
        </p:nvSpPr>
        <p:spPr>
          <a:xfrm>
            <a:off x="3554150" y="3621568"/>
            <a:ext cx="1641000" cy="3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Bowl 2:  purple is good jelly beans</a:t>
            </a:r>
            <a:endParaRPr dirty="0">
              <a:latin typeface="Calibri"/>
              <a:ea typeface="Calibri"/>
              <a:cs typeface="Calibri"/>
              <a:sym typeface="Calibri"/>
            </a:endParaRPr>
          </a:p>
        </p:txBody>
      </p:sp>
      <p:sp>
        <p:nvSpPr>
          <p:cNvPr id="800" name="Google Shape;800;p104"/>
          <p:cNvSpPr txBox="1"/>
          <p:nvPr/>
        </p:nvSpPr>
        <p:spPr>
          <a:xfrm>
            <a:off x="787925" y="1278125"/>
            <a:ext cx="1556700" cy="4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Susan:  prob of picking two good from bowl 1:  </a:t>
            </a:r>
            <a:endParaRPr dirty="0">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⅗ x 2/4 = ⅗ x ½ = 3/10 = 30% chance</a:t>
            </a:r>
            <a:endParaRPr dirty="0">
              <a:latin typeface="Calibri"/>
              <a:ea typeface="Calibri"/>
              <a:cs typeface="Calibri"/>
              <a:sym typeface="Calibri"/>
            </a:endParaRPr>
          </a:p>
        </p:txBody>
      </p:sp>
      <p:sp>
        <p:nvSpPr>
          <p:cNvPr id="801" name="Google Shape;801;p104"/>
          <p:cNvSpPr txBox="1"/>
          <p:nvPr/>
        </p:nvSpPr>
        <p:spPr>
          <a:xfrm>
            <a:off x="3228200" y="1351750"/>
            <a:ext cx="1462200" cy="8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Todd:  prob of picking two good from bowl 2</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4/6x ⅗= 2/3x ⅗ =⅖= 40%</a:t>
            </a:r>
            <a:endParaRPr>
              <a:latin typeface="Calibri"/>
              <a:ea typeface="Calibri"/>
              <a:cs typeface="Calibri"/>
              <a:sym typeface="Calibri"/>
            </a:endParaRPr>
          </a:p>
        </p:txBody>
      </p:sp>
      <p:sp>
        <p:nvSpPr>
          <p:cNvPr id="802" name="Google Shape;802;p104"/>
          <p:cNvSpPr txBox="1"/>
          <p:nvPr/>
        </p:nvSpPr>
        <p:spPr>
          <a:xfrm>
            <a:off x="1883863" y="2597177"/>
            <a:ext cx="2250900" cy="1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Jamie- prob of picking good from each bowl </a:t>
            </a:r>
            <a:endParaRPr dirty="0">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⅗ x 4/6 - ⅗ x ⅔ = ⅖ = 40%</a:t>
            </a:r>
            <a:endParaRPr dirty="0">
              <a:latin typeface="Calibri"/>
              <a:ea typeface="Calibri"/>
              <a:cs typeface="Calibri"/>
              <a:sym typeface="Calibri"/>
            </a:endParaRPr>
          </a:p>
        </p:txBody>
      </p:sp>
      <p:sp>
        <p:nvSpPr>
          <p:cNvPr id="803" name="Google Shape;803;p104"/>
          <p:cNvSpPr txBox="1"/>
          <p:nvPr/>
        </p:nvSpPr>
        <p:spPr>
          <a:xfrm>
            <a:off x="5830025" y="1798050"/>
            <a:ext cx="3007800" cy="146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Definitely not Susan, choosing either Todd or Jamie would give you the same probability mathematically.</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4: </a:t>
            </a:r>
            <a:endParaRPr lang="en-US" dirty="0"/>
          </a:p>
        </p:txBody>
      </p:sp>
      <p:pic>
        <p:nvPicPr>
          <p:cNvPr id="812" name="Google Shape;812;p105" descr="Show 2/5 and 2/6, which represents portions of bad jelly beans" title="LInking Cubes"/>
          <p:cNvPicPr preferRelativeResize="0"/>
          <p:nvPr/>
        </p:nvPicPr>
        <p:blipFill>
          <a:blip r:embed="rId3">
            <a:alphaModFix/>
          </a:blip>
          <a:stretch>
            <a:fillRect/>
          </a:stretch>
        </p:blipFill>
        <p:spPr>
          <a:xfrm>
            <a:off x="7077825" y="955769"/>
            <a:ext cx="1771650" cy="3276600"/>
          </a:xfrm>
          <a:prstGeom prst="rect">
            <a:avLst/>
          </a:prstGeom>
          <a:noFill/>
          <a:ln>
            <a:noFill/>
          </a:ln>
        </p:spPr>
      </p:pic>
      <p:pic>
        <p:nvPicPr>
          <p:cNvPr id="814" name="Google Shape;814;p105" descr="One group has 2 red and 3 yellow, and the other group has 2 red and 4 yellow. (reds represent bad jelly beans" title="Two color counters"/>
          <p:cNvPicPr preferRelativeResize="0"/>
          <p:nvPr/>
        </p:nvPicPr>
        <p:blipFill>
          <a:blip r:embed="rId4">
            <a:alphaModFix/>
          </a:blip>
          <a:stretch>
            <a:fillRect/>
          </a:stretch>
        </p:blipFill>
        <p:spPr>
          <a:xfrm>
            <a:off x="5478500" y="328086"/>
            <a:ext cx="1502275" cy="2507546"/>
          </a:xfrm>
          <a:prstGeom prst="rect">
            <a:avLst/>
          </a:prstGeom>
          <a:noFill/>
          <a:ln>
            <a:noFill/>
          </a:ln>
        </p:spPr>
      </p:pic>
      <p:sp>
        <p:nvSpPr>
          <p:cNvPr id="815" name="Google Shape;815;p105"/>
          <p:cNvSpPr txBox="1"/>
          <p:nvPr/>
        </p:nvSpPr>
        <p:spPr>
          <a:xfrm>
            <a:off x="5671575" y="3097850"/>
            <a:ext cx="6222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Calibri"/>
                <a:ea typeface="Calibri"/>
                <a:cs typeface="Calibri"/>
                <a:sym typeface="Calibri"/>
              </a:rPr>
              <a:t>Bowl 1</a:t>
            </a:r>
            <a:endParaRPr sz="1100">
              <a:latin typeface="Calibri"/>
              <a:ea typeface="Calibri"/>
              <a:cs typeface="Calibri"/>
              <a:sym typeface="Calibri"/>
            </a:endParaRPr>
          </a:p>
        </p:txBody>
      </p:sp>
      <p:sp>
        <p:nvSpPr>
          <p:cNvPr id="817" name="Google Shape;817;p105"/>
          <p:cNvSpPr txBox="1"/>
          <p:nvPr/>
        </p:nvSpPr>
        <p:spPr>
          <a:xfrm>
            <a:off x="6358575" y="3098363"/>
            <a:ext cx="6222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Calibri"/>
                <a:ea typeface="Calibri"/>
                <a:cs typeface="Calibri"/>
                <a:sym typeface="Calibri"/>
              </a:rPr>
              <a:t>Bowl 2</a:t>
            </a:r>
            <a:endParaRPr sz="1100">
              <a:latin typeface="Calibri"/>
              <a:ea typeface="Calibri"/>
              <a:cs typeface="Calibri"/>
              <a:sym typeface="Calibri"/>
            </a:endParaRPr>
          </a:p>
        </p:txBody>
      </p:sp>
      <p:sp>
        <p:nvSpPr>
          <p:cNvPr id="816" name="Google Shape;816;p105"/>
          <p:cNvSpPr txBox="1"/>
          <p:nvPr/>
        </p:nvSpPr>
        <p:spPr>
          <a:xfrm>
            <a:off x="1925450" y="1512388"/>
            <a:ext cx="2812500" cy="12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Going with Jamie (because I want a coconut) based on probability. Assuming luck with first pick: Bowl 1: ⅗ &amp; Bowl 2: ⅔ = 40% </a:t>
            </a:r>
            <a:endParaRPr dirty="0">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However, if first pick is not lucky, then I go with Todd.</a:t>
            </a:r>
            <a:endParaRPr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5: </a:t>
            </a:r>
            <a:endParaRPr lang="en-US" dirty="0"/>
          </a:p>
        </p:txBody>
      </p:sp>
      <p:sp>
        <p:nvSpPr>
          <p:cNvPr id="854" name="Google Shape;854;p108"/>
          <p:cNvSpPr txBox="1"/>
          <p:nvPr/>
        </p:nvSpPr>
        <p:spPr>
          <a:xfrm>
            <a:off x="4082775" y="554900"/>
            <a:ext cx="1622700" cy="6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b="1">
                <a:latin typeface="Calibri"/>
                <a:ea typeface="Calibri"/>
                <a:cs typeface="Calibri"/>
                <a:sym typeface="Calibri"/>
              </a:rPr>
              <a:t>Bowl 1</a:t>
            </a:r>
            <a:endParaRPr sz="2300" b="1">
              <a:latin typeface="Calibri"/>
              <a:ea typeface="Calibri"/>
              <a:cs typeface="Calibri"/>
              <a:sym typeface="Calibri"/>
            </a:endParaRPr>
          </a:p>
        </p:txBody>
      </p:sp>
      <p:sp>
        <p:nvSpPr>
          <p:cNvPr id="855" name="Google Shape;855;p108"/>
          <p:cNvSpPr txBox="1"/>
          <p:nvPr/>
        </p:nvSpPr>
        <p:spPr>
          <a:xfrm>
            <a:off x="6153825" y="443925"/>
            <a:ext cx="1622700" cy="4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b="1">
                <a:latin typeface="Calibri"/>
                <a:ea typeface="Calibri"/>
                <a:cs typeface="Calibri"/>
                <a:sym typeface="Calibri"/>
              </a:rPr>
              <a:t>Bowl 2</a:t>
            </a:r>
            <a:endParaRPr sz="2300" b="1">
              <a:latin typeface="Calibri"/>
              <a:ea typeface="Calibri"/>
              <a:cs typeface="Calibri"/>
              <a:sym typeface="Calibri"/>
            </a:endParaRPr>
          </a:p>
        </p:txBody>
      </p:sp>
      <p:pic>
        <p:nvPicPr>
          <p:cNvPr id="853" name="Google Shape;853;p108" descr="Bowl 1 = 2 red and 3 green&#10;Bowl 2 = 2 red and 4 green"/>
          <p:cNvPicPr preferRelativeResize="0"/>
          <p:nvPr/>
        </p:nvPicPr>
        <p:blipFill>
          <a:blip r:embed="rId3">
            <a:alphaModFix/>
          </a:blip>
          <a:stretch>
            <a:fillRect/>
          </a:stretch>
        </p:blipFill>
        <p:spPr>
          <a:xfrm>
            <a:off x="3669100" y="1099425"/>
            <a:ext cx="4143375" cy="1343025"/>
          </a:xfrm>
          <a:prstGeom prst="rect">
            <a:avLst/>
          </a:prstGeom>
          <a:noFill/>
          <a:ln>
            <a:noFill/>
          </a:ln>
        </p:spPr>
      </p:pic>
      <p:pic>
        <p:nvPicPr>
          <p:cNvPr id="856" name="Google Shape;856;p108" descr="represnet 2/5 and 2/6 (bad jelly beans)" title="Linking Cubes"/>
          <p:cNvPicPr preferRelativeResize="0"/>
          <p:nvPr/>
        </p:nvPicPr>
        <p:blipFill>
          <a:blip r:embed="rId4">
            <a:alphaModFix/>
          </a:blip>
          <a:stretch>
            <a:fillRect/>
          </a:stretch>
        </p:blipFill>
        <p:spPr>
          <a:xfrm>
            <a:off x="5278270" y="2763850"/>
            <a:ext cx="925025" cy="2137275"/>
          </a:xfrm>
          <a:prstGeom prst="rect">
            <a:avLst/>
          </a:prstGeom>
          <a:noFill/>
          <a:ln>
            <a:noFill/>
          </a:ln>
        </p:spPr>
      </p:pic>
      <p:sp>
        <p:nvSpPr>
          <p:cNvPr id="857" name="Google Shape;857;p108"/>
          <p:cNvSpPr txBox="1"/>
          <p:nvPr/>
        </p:nvSpPr>
        <p:spPr>
          <a:xfrm>
            <a:off x="4509975" y="2986975"/>
            <a:ext cx="768300" cy="5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Bowl 1</a:t>
            </a:r>
            <a:endParaRPr>
              <a:latin typeface="Calibri"/>
              <a:ea typeface="Calibri"/>
              <a:cs typeface="Calibri"/>
              <a:sym typeface="Calibri"/>
            </a:endParaRPr>
          </a:p>
        </p:txBody>
      </p:sp>
      <p:sp>
        <p:nvSpPr>
          <p:cNvPr id="858" name="Google Shape;858;p108"/>
          <p:cNvSpPr txBox="1"/>
          <p:nvPr/>
        </p:nvSpPr>
        <p:spPr>
          <a:xfrm>
            <a:off x="6203300" y="3038575"/>
            <a:ext cx="924900" cy="4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Bowl 2</a:t>
            </a:r>
            <a:endParaRPr>
              <a:latin typeface="Calibri"/>
              <a:ea typeface="Calibri"/>
              <a:cs typeface="Calibri"/>
              <a:sym typeface="Calibri"/>
            </a:endParaRPr>
          </a:p>
        </p:txBody>
      </p:sp>
      <p:sp>
        <p:nvSpPr>
          <p:cNvPr id="859" name="Google Shape;859;p108"/>
          <p:cNvSpPr txBox="1"/>
          <p:nvPr/>
        </p:nvSpPr>
        <p:spPr>
          <a:xfrm>
            <a:off x="6581200" y="3631425"/>
            <a:ext cx="2379600" cy="11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As a team we determined that we would take Todd’s advice. Together you have a greater chance of getting a good vs bad jelly bean. </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2" name="Title 1"/>
          <p:cNvSpPr>
            <a:spLocks noGrp="1"/>
          </p:cNvSpPr>
          <p:nvPr>
            <p:ph type="title"/>
          </p:nvPr>
        </p:nvSpPr>
        <p:spPr>
          <a:xfrm>
            <a:off x="313911" y="191807"/>
            <a:ext cx="8520600" cy="572700"/>
          </a:xfrm>
        </p:spPr>
        <p:txBody>
          <a:bodyPr/>
          <a:lstStyle/>
          <a:p>
            <a:r>
              <a:rPr lang="en-US" dirty="0" smtClean="0"/>
              <a:t>Five Practices</a:t>
            </a:r>
            <a:endParaRPr lang="en-US" dirty="0"/>
          </a:p>
        </p:txBody>
      </p:sp>
      <p:pic>
        <p:nvPicPr>
          <p:cNvPr id="758" name="Google Shape;758;p109" descr="Anticipate&#10;Monitor&#10;Select &#10;Sequence&#10;Connect" title="Five Practices"/>
          <p:cNvPicPr preferRelativeResize="0"/>
          <p:nvPr/>
        </p:nvPicPr>
        <p:blipFill>
          <a:blip r:embed="rId3">
            <a:alphaModFix/>
          </a:blip>
          <a:stretch>
            <a:fillRect/>
          </a:stretch>
        </p:blipFill>
        <p:spPr>
          <a:xfrm>
            <a:off x="506437" y="988847"/>
            <a:ext cx="8328074" cy="4154653"/>
          </a:xfrm>
          <a:prstGeom prst="rect">
            <a:avLst/>
          </a:prstGeom>
          <a:noFill/>
          <a:ln>
            <a:noFill/>
          </a:ln>
        </p:spPr>
      </p:pic>
    </p:spTree>
    <p:extLst>
      <p:ext uri="{BB962C8B-B14F-4D97-AF65-F5344CB8AC3E}">
        <p14:creationId xmlns:p14="http://schemas.microsoft.com/office/powerpoint/2010/main" val="2816242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40" y="0"/>
            <a:ext cx="7886700" cy="626338"/>
          </a:xfrm>
        </p:spPr>
        <p:txBody>
          <a:bodyPr/>
          <a:lstStyle/>
          <a:p>
            <a:r>
              <a:rPr lang="en-US" dirty="0" smtClean="0"/>
              <a:t>Select, Sequence, Connect 1</a:t>
            </a:r>
            <a:endParaRPr lang="en-US" dirty="0"/>
          </a:p>
        </p:txBody>
      </p:sp>
      <p:pic>
        <p:nvPicPr>
          <p:cNvPr id="3" name="Picture 2" descr="All representations show portions of bad jelly beans" title="Representations"/>
          <p:cNvPicPr>
            <a:picLocks noChangeAspect="1"/>
          </p:cNvPicPr>
          <p:nvPr/>
        </p:nvPicPr>
        <p:blipFill>
          <a:blip r:embed="rId2"/>
          <a:stretch>
            <a:fillRect/>
          </a:stretch>
        </p:blipFill>
        <p:spPr>
          <a:xfrm>
            <a:off x="618140" y="714246"/>
            <a:ext cx="7368736" cy="3662972"/>
          </a:xfrm>
          <a:prstGeom prst="rect">
            <a:avLst/>
          </a:prstGeom>
        </p:spPr>
      </p:pic>
      <p:sp>
        <p:nvSpPr>
          <p:cNvPr id="5" name="TextBox 4"/>
          <p:cNvSpPr txBox="1"/>
          <p:nvPr/>
        </p:nvSpPr>
        <p:spPr>
          <a:xfrm>
            <a:off x="2217682" y="4465126"/>
            <a:ext cx="4981904" cy="369332"/>
          </a:xfrm>
          <a:prstGeom prst="rect">
            <a:avLst/>
          </a:prstGeom>
          <a:noFill/>
        </p:spPr>
        <p:txBody>
          <a:bodyPr wrap="square" rtlCol="0">
            <a:spAutoFit/>
          </a:bodyPr>
          <a:lstStyle/>
          <a:p>
            <a:r>
              <a:rPr lang="en-US" sz="1800" dirty="0" smtClean="0"/>
              <a:t>What does 2 mean in these representations?</a:t>
            </a:r>
            <a:endParaRPr lang="en-US" sz="1800" dirty="0"/>
          </a:p>
        </p:txBody>
      </p:sp>
    </p:spTree>
    <p:extLst>
      <p:ext uri="{BB962C8B-B14F-4D97-AF65-F5344CB8AC3E}">
        <p14:creationId xmlns:p14="http://schemas.microsoft.com/office/powerpoint/2010/main" val="1348212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40" y="0"/>
            <a:ext cx="7886700" cy="626338"/>
          </a:xfrm>
        </p:spPr>
        <p:txBody>
          <a:bodyPr/>
          <a:lstStyle/>
          <a:p>
            <a:r>
              <a:rPr lang="en-US" dirty="0" smtClean="0"/>
              <a:t>Select, Sequence, Connect 2</a:t>
            </a:r>
            <a:endParaRPr lang="en-US" dirty="0"/>
          </a:p>
        </p:txBody>
      </p:sp>
      <p:pic>
        <p:nvPicPr>
          <p:cNvPr id="4" name="Picture 3" descr="fraction bars and linking cube models are connected to show the portion of bad jelly beans" title="Connecting Representations"/>
          <p:cNvPicPr>
            <a:picLocks noChangeAspect="1"/>
          </p:cNvPicPr>
          <p:nvPr/>
        </p:nvPicPr>
        <p:blipFill>
          <a:blip r:embed="rId2"/>
          <a:stretch>
            <a:fillRect/>
          </a:stretch>
        </p:blipFill>
        <p:spPr>
          <a:xfrm>
            <a:off x="949216" y="626338"/>
            <a:ext cx="7555624" cy="4007305"/>
          </a:xfrm>
          <a:prstGeom prst="rect">
            <a:avLst/>
          </a:prstGeom>
        </p:spPr>
      </p:pic>
    </p:spTree>
    <p:extLst>
      <p:ext uri="{BB962C8B-B14F-4D97-AF65-F5344CB8AC3E}">
        <p14:creationId xmlns:p14="http://schemas.microsoft.com/office/powerpoint/2010/main" val="295413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91"/>
          <p:cNvSpPr txBox="1">
            <a:spLocks noGrp="1"/>
          </p:cNvSpPr>
          <p:nvPr>
            <p:ph type="ctrTitle"/>
          </p:nvPr>
        </p:nvSpPr>
        <p:spPr>
          <a:xfrm>
            <a:off x="685800" y="-78581"/>
            <a:ext cx="7772400" cy="110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t>Find all of these templates at:</a:t>
            </a:r>
            <a:endParaRPr dirty="0"/>
          </a:p>
        </p:txBody>
      </p:sp>
      <p:sp>
        <p:nvSpPr>
          <p:cNvPr id="597" name="Google Shape;597;p91"/>
          <p:cNvSpPr txBox="1"/>
          <p:nvPr/>
        </p:nvSpPr>
        <p:spPr>
          <a:xfrm>
            <a:off x="1611225" y="1302925"/>
            <a:ext cx="5648700" cy="13146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3200" u="sng" dirty="0">
                <a:solidFill>
                  <a:schemeClr val="hlink"/>
                </a:solidFill>
                <a:latin typeface="Calibri"/>
                <a:ea typeface="Calibri"/>
                <a:cs typeface="Calibri"/>
                <a:sym typeface="Calibri"/>
                <a:hlinkClick r:id="rId3"/>
              </a:rPr>
              <a:t>theresawills.com/templates</a:t>
            </a:r>
            <a:endParaRPr sz="3200" dirty="0">
              <a:solidFill>
                <a:srgbClr val="888888"/>
              </a:solidFill>
              <a:latin typeface="Calibri"/>
              <a:ea typeface="Calibri"/>
              <a:cs typeface="Calibri"/>
              <a:sym typeface="Calibri"/>
            </a:endParaRPr>
          </a:p>
          <a:p>
            <a:pPr marL="0" lvl="0" indent="0" algn="ctr" rtl="0">
              <a:spcBef>
                <a:spcPts val="640"/>
              </a:spcBef>
              <a:spcAft>
                <a:spcPts val="0"/>
              </a:spcAft>
              <a:buNone/>
            </a:pPr>
            <a:endParaRPr sz="3200" dirty="0">
              <a:solidFill>
                <a:srgbClr val="888888"/>
              </a:solidFill>
              <a:latin typeface="Calibri"/>
              <a:ea typeface="Calibri"/>
              <a:cs typeface="Calibri"/>
              <a:sym typeface="Calibri"/>
            </a:endParaRPr>
          </a:p>
        </p:txBody>
      </p:sp>
      <p:pic>
        <p:nvPicPr>
          <p:cNvPr id="598" name="Google Shape;598;p91" title="website picture"/>
          <p:cNvPicPr preferRelativeResize="0"/>
          <p:nvPr/>
        </p:nvPicPr>
        <p:blipFill>
          <a:blip r:embed="rId4">
            <a:alphaModFix/>
          </a:blip>
          <a:stretch>
            <a:fillRect/>
          </a:stretch>
        </p:blipFill>
        <p:spPr>
          <a:xfrm>
            <a:off x="540025" y="1302925"/>
            <a:ext cx="952500" cy="952500"/>
          </a:xfrm>
          <a:prstGeom prst="rect">
            <a:avLst/>
          </a:prstGeom>
          <a:noFill/>
          <a:ln>
            <a:noFill/>
          </a:ln>
        </p:spPr>
      </p:pic>
      <p:sp>
        <p:nvSpPr>
          <p:cNvPr id="599" name="Google Shape;599;p91"/>
          <p:cNvSpPr txBox="1">
            <a:spLocks noGrp="1"/>
          </p:cNvSpPr>
          <p:nvPr>
            <p:ph type="ctrTitle"/>
          </p:nvPr>
        </p:nvSpPr>
        <p:spPr>
          <a:xfrm>
            <a:off x="82425" y="2207425"/>
            <a:ext cx="8972400" cy="110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t>Find all recordings &amp; slide decks at:</a:t>
            </a:r>
            <a:endParaRPr dirty="0"/>
          </a:p>
        </p:txBody>
      </p:sp>
      <p:sp>
        <p:nvSpPr>
          <p:cNvPr id="600" name="Google Shape;600;p91"/>
          <p:cNvSpPr txBox="1"/>
          <p:nvPr/>
        </p:nvSpPr>
        <p:spPr>
          <a:xfrm>
            <a:off x="1611225" y="3588925"/>
            <a:ext cx="5767500" cy="13146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3200" u="sng" dirty="0">
                <a:solidFill>
                  <a:schemeClr val="hlink"/>
                </a:solidFill>
                <a:latin typeface="Calibri"/>
                <a:ea typeface="Calibri"/>
                <a:cs typeface="Calibri"/>
                <a:sym typeface="Calibri"/>
                <a:hlinkClick r:id="rId5"/>
              </a:rPr>
              <a:t>theresawills.com/mathurdays</a:t>
            </a:r>
            <a:endParaRPr sz="3200" dirty="0">
              <a:solidFill>
                <a:srgbClr val="888888"/>
              </a:solidFill>
              <a:latin typeface="Calibri"/>
              <a:ea typeface="Calibri"/>
              <a:cs typeface="Calibri"/>
              <a:sym typeface="Calibri"/>
            </a:endParaRPr>
          </a:p>
        </p:txBody>
      </p:sp>
      <p:pic>
        <p:nvPicPr>
          <p:cNvPr id="601" name="Google Shape;601;p91" title="website picture"/>
          <p:cNvPicPr preferRelativeResize="0"/>
          <p:nvPr/>
        </p:nvPicPr>
        <p:blipFill>
          <a:blip r:embed="rId4">
            <a:alphaModFix/>
          </a:blip>
          <a:stretch>
            <a:fillRect/>
          </a:stretch>
        </p:blipFill>
        <p:spPr>
          <a:xfrm>
            <a:off x="540025" y="3573875"/>
            <a:ext cx="952500" cy="952500"/>
          </a:xfrm>
          <a:prstGeom prst="rect">
            <a:avLst/>
          </a:prstGeom>
          <a:noFill/>
          <a:ln>
            <a:noFill/>
          </a:ln>
        </p:spPr>
      </p:pic>
    </p:spTree>
    <p:extLst>
      <p:ext uri="{BB962C8B-B14F-4D97-AF65-F5344CB8AC3E}">
        <p14:creationId xmlns:p14="http://schemas.microsoft.com/office/powerpoint/2010/main" val="1936337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 Sequence, Connect 3</a:t>
            </a:r>
            <a:endParaRPr lang="en-US" dirty="0"/>
          </a:p>
        </p:txBody>
      </p:sp>
      <p:pic>
        <p:nvPicPr>
          <p:cNvPr id="959" name="Google Shape;959;p112" descr="This picture shows 3/5 times 2/4  equals 6/20 which equals 3/10" title="Fraction Circles"/>
          <p:cNvPicPr preferRelativeResize="0"/>
          <p:nvPr/>
        </p:nvPicPr>
        <p:blipFill>
          <a:blip r:embed="rId3">
            <a:alphaModFix/>
          </a:blip>
          <a:stretch>
            <a:fillRect/>
          </a:stretch>
        </p:blipFill>
        <p:spPr>
          <a:xfrm>
            <a:off x="3035337" y="1378462"/>
            <a:ext cx="6008175" cy="1097184"/>
          </a:xfrm>
          <a:prstGeom prst="rect">
            <a:avLst/>
          </a:prstGeom>
          <a:noFill/>
          <a:ln>
            <a:noFill/>
          </a:ln>
        </p:spPr>
      </p:pic>
      <p:sp>
        <p:nvSpPr>
          <p:cNvPr id="960" name="Google Shape;960;p112" title="Arrow"/>
          <p:cNvSpPr/>
          <p:nvPr/>
        </p:nvSpPr>
        <p:spPr>
          <a:xfrm rot="-1199255">
            <a:off x="1482026" y="1890601"/>
            <a:ext cx="1638598" cy="603860"/>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Jamie:  2/5 chance&#10;Todd:  2/5 chance&#10;Susan: 3/10 chance " title="Fraction Multiplication"/>
          <p:cNvPicPr>
            <a:picLocks noChangeAspect="1"/>
          </p:cNvPicPr>
          <p:nvPr/>
        </p:nvPicPr>
        <p:blipFill>
          <a:blip r:embed="rId4"/>
          <a:stretch>
            <a:fillRect/>
          </a:stretch>
        </p:blipFill>
        <p:spPr>
          <a:xfrm>
            <a:off x="1136102" y="3006600"/>
            <a:ext cx="7334250" cy="17049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658" y="260789"/>
            <a:ext cx="6447600" cy="990600"/>
          </a:xfrm>
        </p:spPr>
        <p:txBody>
          <a:bodyPr/>
          <a:lstStyle/>
          <a:p>
            <a:r>
              <a:rPr lang="en-US" dirty="0" smtClean="0">
                <a:solidFill>
                  <a:schemeClr val="tx1"/>
                </a:solidFill>
              </a:rPr>
              <a:t>Discussion Prompts</a:t>
            </a:r>
            <a:endParaRPr lang="en-US" dirty="0">
              <a:solidFill>
                <a:schemeClr val="tx1"/>
              </a:solidFill>
            </a:endParaRPr>
          </a:p>
        </p:txBody>
      </p:sp>
      <p:sp>
        <p:nvSpPr>
          <p:cNvPr id="3" name="Rectangle 2"/>
          <p:cNvSpPr/>
          <p:nvPr/>
        </p:nvSpPr>
        <p:spPr>
          <a:xfrm>
            <a:off x="1476703" y="1149438"/>
            <a:ext cx="5670331" cy="3029291"/>
          </a:xfrm>
          <a:prstGeom prst="rect">
            <a:avLst/>
          </a:prstGeom>
        </p:spPr>
        <p:txBody>
          <a:bodyPr wrap="square">
            <a:spAutoFit/>
          </a:bodyPr>
          <a:lstStyle/>
          <a:p>
            <a:pPr marL="457200" lvl="0" indent="-342900">
              <a:lnSpc>
                <a:spcPct val="115000"/>
              </a:lnSpc>
              <a:spcBef>
                <a:spcPts val="1600"/>
              </a:spcBef>
              <a:buClr>
                <a:schemeClr val="dk1"/>
              </a:buClr>
              <a:buSzPts val="1800"/>
              <a:buChar char="●"/>
            </a:pPr>
            <a:r>
              <a:rPr lang="en-US" sz="2400" b="1" dirty="0">
                <a:solidFill>
                  <a:schemeClr val="dk1"/>
                </a:solidFill>
              </a:rPr>
              <a:t>How can different representations help us to compare ratios and proportions?</a:t>
            </a:r>
          </a:p>
          <a:p>
            <a:pPr marL="457200" lvl="0" indent="-342900">
              <a:lnSpc>
                <a:spcPct val="115000"/>
              </a:lnSpc>
              <a:buClr>
                <a:schemeClr val="dk1"/>
              </a:buClr>
              <a:buSzPts val="1800"/>
              <a:buChar char="●"/>
            </a:pPr>
            <a:r>
              <a:rPr lang="en-US" sz="2400" b="1" dirty="0">
                <a:solidFill>
                  <a:schemeClr val="dk1"/>
                </a:solidFill>
              </a:rPr>
              <a:t>What strategies focus on a part/whole and part/part relationship?  How does that help you to understand probability?</a:t>
            </a:r>
          </a:p>
        </p:txBody>
      </p:sp>
    </p:spTree>
    <p:extLst>
      <p:ext uri="{BB962C8B-B14F-4D97-AF65-F5344CB8AC3E}">
        <p14:creationId xmlns:p14="http://schemas.microsoft.com/office/powerpoint/2010/main" val="1572047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Hat</a:t>
            </a:r>
            <a:endParaRPr lang="en-US" dirty="0"/>
          </a:p>
        </p:txBody>
      </p:sp>
      <p:pic>
        <p:nvPicPr>
          <p:cNvPr id="813" name="Google Shape;813;p115" title="decorative"/>
          <p:cNvPicPr preferRelativeResize="0"/>
          <p:nvPr/>
        </p:nvPicPr>
        <p:blipFill>
          <a:blip r:embed="rId3">
            <a:alphaModFix/>
          </a:blip>
          <a:stretch>
            <a:fillRect/>
          </a:stretch>
        </p:blipFill>
        <p:spPr>
          <a:xfrm>
            <a:off x="0" y="1414974"/>
            <a:ext cx="2960775" cy="3790501"/>
          </a:xfrm>
          <a:prstGeom prst="rect">
            <a:avLst/>
          </a:prstGeom>
          <a:noFill/>
          <a:ln>
            <a:noFill/>
          </a:ln>
        </p:spPr>
      </p:pic>
      <p:sp>
        <p:nvSpPr>
          <p:cNvPr id="814" name="Google Shape;814;p115"/>
          <p:cNvSpPr txBox="1"/>
          <p:nvPr/>
        </p:nvSpPr>
        <p:spPr>
          <a:xfrm>
            <a:off x="3883450" y="1414975"/>
            <a:ext cx="5040300" cy="36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u="sng" dirty="0">
                <a:solidFill>
                  <a:schemeClr val="hlink"/>
                </a:solidFill>
                <a:latin typeface="Calibri"/>
                <a:ea typeface="Calibri"/>
                <a:cs typeface="Calibri"/>
                <a:sym typeface="Calibri"/>
                <a:hlinkClick r:id="rId4"/>
              </a:rPr>
              <a:t>Rich tasks on VDOE website</a:t>
            </a:r>
            <a:endParaRPr sz="2800" dirty="0">
              <a:latin typeface="Calibri"/>
              <a:ea typeface="Calibri"/>
              <a:cs typeface="Calibri"/>
              <a:sym typeface="Calibri"/>
            </a:endParaRPr>
          </a:p>
          <a:p>
            <a:pPr marL="0" lvl="0" indent="0" algn="l" rtl="0">
              <a:spcBef>
                <a:spcPts val="0"/>
              </a:spcBef>
              <a:spcAft>
                <a:spcPts val="0"/>
              </a:spcAft>
              <a:buNone/>
            </a:pPr>
            <a:endParaRPr sz="2800" dirty="0">
              <a:latin typeface="Calibri"/>
              <a:ea typeface="Calibri"/>
              <a:cs typeface="Calibri"/>
              <a:sym typeface="Calibri"/>
            </a:endParaRPr>
          </a:p>
          <a:p>
            <a:pPr marL="0" lvl="0" indent="0" algn="l" rtl="0">
              <a:spcBef>
                <a:spcPts val="0"/>
              </a:spcBef>
              <a:spcAft>
                <a:spcPts val="0"/>
              </a:spcAft>
              <a:buNone/>
            </a:pPr>
            <a:r>
              <a:rPr lang="en" sz="2800" u="sng" dirty="0">
                <a:solidFill>
                  <a:schemeClr val="hlink"/>
                </a:solidFill>
                <a:latin typeface="Calibri"/>
                <a:ea typeface="Calibri"/>
                <a:cs typeface="Calibri"/>
                <a:sym typeface="Calibri"/>
                <a:hlinkClick r:id="rId5"/>
              </a:rPr>
              <a:t>This task</a:t>
            </a:r>
            <a:endParaRPr sz="2800" dirty="0">
              <a:latin typeface="Calibri"/>
              <a:ea typeface="Calibri"/>
              <a:cs typeface="Calibri"/>
              <a:sym typeface="Calibri"/>
            </a:endParaRPr>
          </a:p>
          <a:p>
            <a:pPr marL="0" lvl="0" indent="0" algn="l" rtl="0">
              <a:spcBef>
                <a:spcPts val="0"/>
              </a:spcBef>
              <a:spcAft>
                <a:spcPts val="0"/>
              </a:spcAft>
              <a:buNone/>
            </a:pPr>
            <a:endParaRPr sz="2800" dirty="0">
              <a:latin typeface="Calibri"/>
              <a:ea typeface="Calibri"/>
              <a:cs typeface="Calibri"/>
              <a:sym typeface="Calibri"/>
            </a:endParaRPr>
          </a:p>
          <a:p>
            <a:pPr marL="0" lvl="0" indent="0" algn="l" rtl="0">
              <a:spcBef>
                <a:spcPts val="0"/>
              </a:spcBef>
              <a:spcAft>
                <a:spcPts val="0"/>
              </a:spcAft>
              <a:buNone/>
            </a:pPr>
            <a:r>
              <a:rPr lang="en" sz="2800" dirty="0">
                <a:latin typeface="Calibri"/>
                <a:ea typeface="Calibri"/>
                <a:cs typeface="Calibri"/>
                <a:sym typeface="Calibri"/>
              </a:rPr>
              <a:t>5 minutes independent think time</a:t>
            </a:r>
            <a:endParaRPr sz="2800" dirty="0">
              <a:latin typeface="Calibri"/>
              <a:ea typeface="Calibri"/>
              <a:cs typeface="Calibri"/>
              <a:sym typeface="Calibri"/>
            </a:endParaRPr>
          </a:p>
        </p:txBody>
      </p:sp>
    </p:spTree>
    <p:extLst>
      <p:ext uri="{BB962C8B-B14F-4D97-AF65-F5344CB8AC3E}">
        <p14:creationId xmlns:p14="http://schemas.microsoft.com/office/powerpoint/2010/main" val="1216121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AFFC3"/>
        </a:solidFill>
        <a:effectLst/>
      </p:bgPr>
    </p:bg>
    <p:spTree>
      <p:nvGrpSpPr>
        <p:cNvPr id="1" name="Shape 976"/>
        <p:cNvGrpSpPr/>
        <p:nvPr/>
      </p:nvGrpSpPr>
      <p:grpSpPr>
        <a:xfrm>
          <a:off x="0" y="0"/>
          <a:ext cx="0" cy="0"/>
          <a:chOff x="0" y="0"/>
          <a:chExt cx="0" cy="0"/>
        </a:xfrm>
      </p:grpSpPr>
      <p:sp>
        <p:nvSpPr>
          <p:cNvPr id="977" name="Google Shape;977;p1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300" b="1"/>
              <a:t>What opportunities were available because of the technology?</a:t>
            </a:r>
            <a:endParaRPr sz="2300"/>
          </a:p>
        </p:txBody>
      </p:sp>
      <p:sp>
        <p:nvSpPr>
          <p:cNvPr id="978" name="Google Shape;978;p115"/>
          <p:cNvSpPr txBox="1"/>
          <p:nvPr/>
        </p:nvSpPr>
        <p:spPr>
          <a:xfrm>
            <a:off x="3089025" y="12123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a:latin typeface="Calibri"/>
                <a:ea typeface="Calibri"/>
                <a:cs typeface="Calibri"/>
                <a:sym typeface="Calibri"/>
              </a:rPr>
              <a:t>Creating multiple visual representations</a:t>
            </a:r>
            <a:endParaRPr lang="en-US" dirty="0">
              <a:latin typeface="Calibri"/>
              <a:ea typeface="Calibri"/>
              <a:cs typeface="Calibri"/>
              <a:sym typeface="Calibri"/>
            </a:endParaRPr>
          </a:p>
        </p:txBody>
      </p:sp>
      <p:sp>
        <p:nvSpPr>
          <p:cNvPr id="979" name="Google Shape;979;p115"/>
          <p:cNvSpPr txBox="1"/>
          <p:nvPr/>
        </p:nvSpPr>
        <p:spPr>
          <a:xfrm>
            <a:off x="60075" y="1212354"/>
            <a:ext cx="2966100" cy="7584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I had the opportunity to work with manipulatives I haven’t used before.</a:t>
            </a:r>
            <a:endParaRPr sz="1400">
              <a:latin typeface="Calibri"/>
              <a:ea typeface="Calibri"/>
              <a:cs typeface="Calibri"/>
              <a:sym typeface="Calibri"/>
            </a:endParaRPr>
          </a:p>
        </p:txBody>
      </p:sp>
      <p:sp>
        <p:nvSpPr>
          <p:cNvPr id="980" name="Google Shape;980;p115"/>
          <p:cNvSpPr txBox="1"/>
          <p:nvPr/>
        </p:nvSpPr>
        <p:spPr>
          <a:xfrm>
            <a:off x="6117975" y="1212353"/>
            <a:ext cx="2966100" cy="6984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200">
                <a:latin typeface="Calibri"/>
                <a:ea typeface="Calibri"/>
                <a:cs typeface="Calibri"/>
                <a:sym typeface="Calibri"/>
              </a:rPr>
              <a:t>To use various manipulatives that showed students’ different ways of thinking about a problem.</a:t>
            </a:r>
            <a:endParaRPr sz="1200">
              <a:latin typeface="Calibri"/>
              <a:ea typeface="Calibri"/>
              <a:cs typeface="Calibri"/>
              <a:sym typeface="Calibri"/>
            </a:endParaRPr>
          </a:p>
        </p:txBody>
      </p:sp>
      <p:sp>
        <p:nvSpPr>
          <p:cNvPr id="981" name="Google Shape;981;p115"/>
          <p:cNvSpPr txBox="1"/>
          <p:nvPr/>
        </p:nvSpPr>
        <p:spPr>
          <a:xfrm>
            <a:off x="3089025" y="18409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To use different manipulatives that I have not used.</a:t>
            </a:r>
            <a:endParaRPr sz="1400">
              <a:latin typeface="Calibri"/>
              <a:ea typeface="Calibri"/>
              <a:cs typeface="Calibri"/>
              <a:sym typeface="Calibri"/>
            </a:endParaRPr>
          </a:p>
        </p:txBody>
      </p:sp>
      <p:sp>
        <p:nvSpPr>
          <p:cNvPr id="982" name="Google Shape;982;p115"/>
          <p:cNvSpPr txBox="1"/>
          <p:nvPr/>
        </p:nvSpPr>
        <p:spPr>
          <a:xfrm>
            <a:off x="60075" y="18409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Choices to use as models. Time to discuss  ideas with others.</a:t>
            </a:r>
            <a:endParaRPr sz="1400">
              <a:latin typeface="Calibri"/>
              <a:ea typeface="Calibri"/>
              <a:cs typeface="Calibri"/>
              <a:sym typeface="Calibri"/>
            </a:endParaRPr>
          </a:p>
        </p:txBody>
      </p:sp>
      <p:sp>
        <p:nvSpPr>
          <p:cNvPr id="984" name="Google Shape;984;p115"/>
          <p:cNvSpPr txBox="1"/>
          <p:nvPr/>
        </p:nvSpPr>
        <p:spPr>
          <a:xfrm>
            <a:off x="3151875" y="24992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a:latin typeface="Calibri"/>
                <a:ea typeface="Calibri"/>
                <a:cs typeface="Calibri"/>
                <a:sym typeface="Calibri"/>
              </a:rPr>
              <a:t>Small group work in a breakout room that was undisturbed by other groups</a:t>
            </a:r>
            <a:endParaRPr lang="en-US" dirty="0">
              <a:latin typeface="Calibri"/>
              <a:ea typeface="Calibri"/>
              <a:cs typeface="Calibri"/>
              <a:sym typeface="Calibri"/>
            </a:endParaRPr>
          </a:p>
        </p:txBody>
      </p:sp>
      <p:sp>
        <p:nvSpPr>
          <p:cNvPr id="985" name="Google Shape;985;p115"/>
          <p:cNvSpPr txBox="1"/>
          <p:nvPr/>
        </p:nvSpPr>
        <p:spPr>
          <a:xfrm>
            <a:off x="60075" y="24696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Students are able to solve problems as a group virtually with manipulatives.</a:t>
            </a:r>
            <a:endParaRPr sz="1400">
              <a:latin typeface="Calibri"/>
              <a:ea typeface="Calibri"/>
              <a:cs typeface="Calibri"/>
              <a:sym typeface="Calibri"/>
            </a:endParaRPr>
          </a:p>
        </p:txBody>
      </p:sp>
      <p:sp>
        <p:nvSpPr>
          <p:cNvPr id="988" name="Google Shape;988;p115"/>
          <p:cNvSpPr txBox="1"/>
          <p:nvPr/>
        </p:nvSpPr>
        <p:spPr>
          <a:xfrm>
            <a:off x="60075" y="30982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Choice, ability to converse with others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89" name="Google Shape;989;p115"/>
          <p:cNvSpPr txBox="1"/>
          <p:nvPr/>
        </p:nvSpPr>
        <p:spPr>
          <a:xfrm>
            <a:off x="6117975" y="1970754"/>
            <a:ext cx="2966100" cy="574500"/>
          </a:xfrm>
          <a:prstGeom prst="rect">
            <a:avLst/>
          </a:prstGeom>
          <a:solidFill>
            <a:srgbClr val="FFFF00"/>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100" dirty="0">
                <a:latin typeface="Calibri"/>
                <a:ea typeface="Calibri"/>
                <a:cs typeface="Calibri"/>
                <a:sym typeface="Calibri"/>
              </a:rPr>
              <a:t>All of us were given the opportunity to use manipulates (1 to 1) and we had a choice for which one to use.</a:t>
            </a:r>
            <a:endParaRPr sz="1100" dirty="0">
              <a:latin typeface="Calibri"/>
              <a:ea typeface="Calibri"/>
              <a:cs typeface="Calibri"/>
              <a:sym typeface="Calibri"/>
            </a:endParaRPr>
          </a:p>
        </p:txBody>
      </p:sp>
      <p:sp>
        <p:nvSpPr>
          <p:cNvPr id="991" name="Google Shape;991;p115"/>
          <p:cNvSpPr txBox="1"/>
          <p:nvPr/>
        </p:nvSpPr>
        <p:spPr>
          <a:xfrm>
            <a:off x="60075" y="37269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a:latin typeface="Calibri"/>
                <a:ea typeface="Calibri"/>
                <a:cs typeface="Calibri"/>
                <a:sym typeface="Calibri"/>
              </a:rPr>
              <a:t>Brainstorming/collaborating with colleagues across the state</a:t>
            </a:r>
            <a:endParaRPr lang="en-US">
              <a:latin typeface="Calibri"/>
              <a:ea typeface="Calibri"/>
              <a:cs typeface="Calibri"/>
              <a:sym typeface="Calibri"/>
            </a:endParaRPr>
          </a:p>
        </p:txBody>
      </p:sp>
      <p:sp>
        <p:nvSpPr>
          <p:cNvPr id="993" name="Google Shape;993;p115"/>
          <p:cNvSpPr txBox="1"/>
          <p:nvPr/>
        </p:nvSpPr>
        <p:spPr>
          <a:xfrm>
            <a:off x="3089025" y="3179755"/>
            <a:ext cx="2966100" cy="574500"/>
          </a:xfrm>
          <a:prstGeom prst="rect">
            <a:avLst/>
          </a:prstGeom>
          <a:solidFill>
            <a:srgbClr val="00FF00"/>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Seeing a variety of manipulatives that I was not familiar with.</a:t>
            </a:r>
            <a:endParaRPr sz="1400">
              <a:latin typeface="Calibri"/>
              <a:ea typeface="Calibri"/>
              <a:cs typeface="Calibri"/>
              <a:sym typeface="Calibri"/>
            </a:endParaRPr>
          </a:p>
        </p:txBody>
      </p:sp>
      <p:sp>
        <p:nvSpPr>
          <p:cNvPr id="995" name="Google Shape;995;p115"/>
          <p:cNvSpPr txBox="1"/>
          <p:nvPr/>
        </p:nvSpPr>
        <p:spPr>
          <a:xfrm>
            <a:off x="6177900" y="2605255"/>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dirty="0">
                <a:latin typeface="Calibri"/>
                <a:ea typeface="Calibri"/>
                <a:cs typeface="Calibri"/>
                <a:sym typeface="Calibri"/>
              </a:rPr>
              <a:t>Work with others collaboratively</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SAMR (1 of 2)</a:t>
            </a:r>
            <a:endParaRPr lang="en-US" dirty="0"/>
          </a:p>
        </p:txBody>
      </p:sp>
      <p:pic>
        <p:nvPicPr>
          <p:cNvPr id="890" name="Google Shape;890;p119" descr="SAMR Model: A Practical Guide for EdTech Integration | Schoology"/>
          <p:cNvPicPr preferRelativeResize="0"/>
          <p:nvPr/>
        </p:nvPicPr>
        <p:blipFill>
          <a:blip r:embed="rId3">
            <a:alphaModFix/>
          </a:blip>
          <a:stretch>
            <a:fillRect/>
          </a:stretch>
        </p:blipFill>
        <p:spPr>
          <a:xfrm>
            <a:off x="0" y="1195754"/>
            <a:ext cx="8088923" cy="3785805"/>
          </a:xfrm>
          <a:prstGeom prst="rect">
            <a:avLst/>
          </a:prstGeom>
          <a:noFill/>
          <a:ln>
            <a:noFill/>
          </a:ln>
        </p:spPr>
      </p:pic>
    </p:spTree>
    <p:extLst>
      <p:ext uri="{BB962C8B-B14F-4D97-AF65-F5344CB8AC3E}">
        <p14:creationId xmlns:p14="http://schemas.microsoft.com/office/powerpoint/2010/main" val="2271851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SAMR </a:t>
            </a:r>
            <a:r>
              <a:rPr lang="en-US" dirty="0" smtClean="0"/>
              <a:t>(2 </a:t>
            </a:r>
            <a:r>
              <a:rPr lang="en-US" dirty="0" smtClean="0"/>
              <a:t>of 2)</a:t>
            </a:r>
            <a:endParaRPr lang="en-US" dirty="0"/>
          </a:p>
        </p:txBody>
      </p:sp>
      <p:pic>
        <p:nvPicPr>
          <p:cNvPr id="3" name="Picture 2" descr="SAMR Model: A Practical Guide for EdTech Integration | Schoology"/>
          <p:cNvPicPr>
            <a:picLocks noChangeAspect="1"/>
          </p:cNvPicPr>
          <p:nvPr/>
        </p:nvPicPr>
        <p:blipFill>
          <a:blip r:embed="rId3"/>
          <a:stretch>
            <a:fillRect/>
          </a:stretch>
        </p:blipFill>
        <p:spPr>
          <a:xfrm>
            <a:off x="1099317" y="1268044"/>
            <a:ext cx="6762422" cy="3607666"/>
          </a:xfrm>
          <a:prstGeom prst="rect">
            <a:avLst/>
          </a:prstGeom>
        </p:spPr>
      </p:pic>
    </p:spTree>
    <p:extLst>
      <p:ext uri="{BB962C8B-B14F-4D97-AF65-F5344CB8AC3E}">
        <p14:creationId xmlns:p14="http://schemas.microsoft.com/office/powerpoint/2010/main" val="144276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CBEFF"/>
        </a:solidFill>
        <a:effectLst/>
      </p:bgPr>
    </p:bg>
    <p:spTree>
      <p:nvGrpSpPr>
        <p:cNvPr id="1" name="Shape 1064"/>
        <p:cNvGrpSpPr/>
        <p:nvPr/>
      </p:nvGrpSpPr>
      <p:grpSpPr>
        <a:xfrm>
          <a:off x="0" y="0"/>
          <a:ext cx="0" cy="0"/>
          <a:chOff x="0" y="0"/>
          <a:chExt cx="0" cy="0"/>
        </a:xfrm>
      </p:grpSpPr>
      <p:sp>
        <p:nvSpPr>
          <p:cNvPr id="1065" name="Google Shape;1065;p1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300" b="1"/>
              <a:t>What are your biggest concerns about teaching online?</a:t>
            </a:r>
            <a:endParaRPr sz="2300"/>
          </a:p>
        </p:txBody>
      </p:sp>
      <p:sp>
        <p:nvSpPr>
          <p:cNvPr id="1066" name="Google Shape;1066;p120"/>
          <p:cNvSpPr txBox="1"/>
          <p:nvPr/>
        </p:nvSpPr>
        <p:spPr>
          <a:xfrm>
            <a:off x="6117975" y="3145699"/>
            <a:ext cx="2966100" cy="11559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7th and 8th grade. Not having their camera on makes it difficult to know if the students are paying attention. Especially students with IEP’s, 504, etc.</a:t>
            </a:r>
            <a:endParaRPr sz="1400">
              <a:latin typeface="Calibri"/>
              <a:ea typeface="Calibri"/>
              <a:cs typeface="Calibri"/>
              <a:sym typeface="Calibri"/>
            </a:endParaRPr>
          </a:p>
        </p:txBody>
      </p:sp>
      <p:sp>
        <p:nvSpPr>
          <p:cNvPr id="1067" name="Google Shape;1067;p120"/>
          <p:cNvSpPr txBox="1"/>
          <p:nvPr/>
        </p:nvSpPr>
        <p:spPr>
          <a:xfrm>
            <a:off x="3120450" y="3077914"/>
            <a:ext cx="2966100" cy="1223524"/>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dirty="0">
                <a:latin typeface="Calibri"/>
                <a:ea typeface="Calibri"/>
                <a:cs typeface="Calibri"/>
                <a:sym typeface="Calibri"/>
              </a:rPr>
              <a:t>Selecting the right kinds of manipulatives so that I am not overwhelming them by sharing too many, while also sharing enough that there are option for diverse thinkers.  </a:t>
            </a:r>
            <a:r>
              <a:rPr lang="en-US" sz="1200" dirty="0">
                <a:latin typeface="Calibri"/>
                <a:ea typeface="Calibri"/>
                <a:cs typeface="Calibri"/>
                <a:sym typeface="Calibri"/>
              </a:rPr>
              <a:t> </a:t>
            </a:r>
          </a:p>
        </p:txBody>
      </p:sp>
      <p:sp>
        <p:nvSpPr>
          <p:cNvPr id="1068" name="Google Shape;1068;p120"/>
          <p:cNvSpPr txBox="1"/>
          <p:nvPr/>
        </p:nvSpPr>
        <p:spPr>
          <a:xfrm>
            <a:off x="3089025" y="18409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300">
                <a:latin typeface="Calibri"/>
                <a:ea typeface="Calibri"/>
                <a:cs typeface="Calibri"/>
                <a:sym typeface="Calibri"/>
              </a:rPr>
              <a:t>Cannot see student work to follow their thinking which is important in math.</a:t>
            </a:r>
            <a:endParaRPr sz="1300">
              <a:latin typeface="Calibri"/>
              <a:ea typeface="Calibri"/>
              <a:cs typeface="Calibri"/>
              <a:sym typeface="Calibri"/>
            </a:endParaRPr>
          </a:p>
        </p:txBody>
      </p:sp>
      <p:sp>
        <p:nvSpPr>
          <p:cNvPr id="1069" name="Google Shape;1069;p120"/>
          <p:cNvSpPr txBox="1"/>
          <p:nvPr/>
        </p:nvSpPr>
        <p:spPr>
          <a:xfrm>
            <a:off x="60075" y="1687700"/>
            <a:ext cx="2966100" cy="7281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Student engagement, especially when they are working in groups and I am with a different group</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070" name="Google Shape;1070;p120"/>
          <p:cNvSpPr txBox="1"/>
          <p:nvPr/>
        </p:nvSpPr>
        <p:spPr>
          <a:xfrm>
            <a:off x="6117975" y="18409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Student motivation, especially during asynchronous times</a:t>
            </a:r>
            <a:endParaRPr sz="1400">
              <a:latin typeface="Calibri"/>
              <a:ea typeface="Calibri"/>
              <a:cs typeface="Calibri"/>
              <a:sym typeface="Calibri"/>
            </a:endParaRPr>
          </a:p>
        </p:txBody>
      </p:sp>
      <p:sp>
        <p:nvSpPr>
          <p:cNvPr id="1071" name="Google Shape;1071;p120"/>
          <p:cNvSpPr txBox="1"/>
          <p:nvPr/>
        </p:nvSpPr>
        <p:spPr>
          <a:xfrm>
            <a:off x="3089025" y="24696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How to get students to keep their cameras on and stay engaged</a:t>
            </a:r>
            <a:endParaRPr sz="1400">
              <a:latin typeface="Calibri"/>
              <a:ea typeface="Calibri"/>
              <a:cs typeface="Calibri"/>
              <a:sym typeface="Calibri"/>
            </a:endParaRPr>
          </a:p>
        </p:txBody>
      </p:sp>
      <p:sp>
        <p:nvSpPr>
          <p:cNvPr id="1072" name="Google Shape;1072;p120"/>
          <p:cNvSpPr txBox="1"/>
          <p:nvPr/>
        </p:nvSpPr>
        <p:spPr>
          <a:xfrm>
            <a:off x="60075" y="24696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Teaching the students how to use the materials in a timely manner.</a:t>
            </a:r>
            <a:endParaRPr sz="1400">
              <a:latin typeface="Calibri"/>
              <a:ea typeface="Calibri"/>
              <a:cs typeface="Calibri"/>
              <a:sym typeface="Calibri"/>
            </a:endParaRPr>
          </a:p>
        </p:txBody>
      </p:sp>
      <p:sp>
        <p:nvSpPr>
          <p:cNvPr id="1073" name="Google Shape;1073;p120"/>
          <p:cNvSpPr txBox="1"/>
          <p:nvPr/>
        </p:nvSpPr>
        <p:spPr>
          <a:xfrm>
            <a:off x="6117975" y="2416550"/>
            <a:ext cx="2966100" cy="7281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We live in a small county with spotty or no wifi, reaching students who are virtual and getting online.</a:t>
            </a:r>
            <a:endParaRPr sz="1400">
              <a:latin typeface="Calibri"/>
              <a:ea typeface="Calibri"/>
              <a:cs typeface="Calibri"/>
              <a:sym typeface="Calibri"/>
            </a:endParaRPr>
          </a:p>
        </p:txBody>
      </p:sp>
      <p:sp>
        <p:nvSpPr>
          <p:cNvPr id="1075" name="Google Shape;1075;p120"/>
          <p:cNvSpPr txBox="1"/>
          <p:nvPr/>
        </p:nvSpPr>
        <p:spPr>
          <a:xfrm>
            <a:off x="60075" y="30982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Reaching all students and student accountability.</a:t>
            </a:r>
            <a:endParaRPr sz="1400">
              <a:latin typeface="Calibri"/>
              <a:ea typeface="Calibri"/>
              <a:cs typeface="Calibri"/>
              <a:sym typeface="Calibri"/>
            </a:endParaRPr>
          </a:p>
        </p:txBody>
      </p:sp>
      <p:sp>
        <p:nvSpPr>
          <p:cNvPr id="1076" name="Google Shape;1076;p120"/>
          <p:cNvSpPr txBox="1"/>
          <p:nvPr/>
        </p:nvSpPr>
        <p:spPr>
          <a:xfrm>
            <a:off x="3151875" y="1101856"/>
            <a:ext cx="2966100" cy="684982"/>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dirty="0">
                <a:latin typeface="Calibri"/>
                <a:ea typeface="Calibri"/>
                <a:cs typeface="Calibri"/>
                <a:sym typeface="Calibri"/>
              </a:rPr>
              <a:t>My concern is my sped students receiving all their accommodations and modifications.</a:t>
            </a:r>
          </a:p>
        </p:txBody>
      </p:sp>
      <p:sp>
        <p:nvSpPr>
          <p:cNvPr id="1077" name="Google Shape;1077;p120"/>
          <p:cNvSpPr txBox="1"/>
          <p:nvPr/>
        </p:nvSpPr>
        <p:spPr>
          <a:xfrm>
            <a:off x="6243675" y="1159331"/>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Free resources vs. paid subscriptions </a:t>
            </a:r>
            <a:endParaRPr sz="1400" dirty="0">
              <a:latin typeface="Calibri"/>
              <a:ea typeface="Calibri"/>
              <a:cs typeface="Calibri"/>
              <a:sym typeface="Calibri"/>
            </a:endParaRPr>
          </a:p>
        </p:txBody>
      </p:sp>
      <p:sp>
        <p:nvSpPr>
          <p:cNvPr id="1078" name="Google Shape;1078;p120"/>
          <p:cNvSpPr txBox="1"/>
          <p:nvPr/>
        </p:nvSpPr>
        <p:spPr>
          <a:xfrm>
            <a:off x="60075" y="37269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Student engagement</a:t>
            </a:r>
            <a:endParaRPr sz="1400">
              <a:latin typeface="Calibri"/>
              <a:ea typeface="Calibri"/>
              <a:cs typeface="Calibri"/>
              <a:sym typeface="Calibri"/>
            </a:endParaRPr>
          </a:p>
        </p:txBody>
      </p:sp>
      <p:sp>
        <p:nvSpPr>
          <p:cNvPr id="1079" name="Google Shape;1079;p120"/>
          <p:cNvSpPr txBox="1"/>
          <p:nvPr/>
        </p:nvSpPr>
        <p:spPr>
          <a:xfrm>
            <a:off x="3089025" y="43555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 dirty="0">
                <a:latin typeface="Calibri"/>
                <a:ea typeface="Calibri"/>
                <a:cs typeface="Calibri"/>
                <a:sym typeface="Calibri"/>
              </a:rPr>
              <a:t>Managing all those moving parts</a:t>
            </a:r>
            <a:endParaRPr sz="1400" dirty="0">
              <a:latin typeface="Calibri"/>
              <a:ea typeface="Calibri"/>
              <a:cs typeface="Calibri"/>
              <a:sym typeface="Calibri"/>
            </a:endParaRPr>
          </a:p>
        </p:txBody>
      </p:sp>
      <p:sp>
        <p:nvSpPr>
          <p:cNvPr id="1080" name="Google Shape;1080;p120"/>
          <p:cNvSpPr txBox="1"/>
          <p:nvPr/>
        </p:nvSpPr>
        <p:spPr>
          <a:xfrm>
            <a:off x="60075" y="43555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buClr>
                <a:schemeClr val="dk1"/>
              </a:buClr>
              <a:buSzPts val="1100"/>
            </a:pPr>
            <a:r>
              <a:rPr lang="en-US">
                <a:solidFill>
                  <a:schemeClr val="dk1"/>
                </a:solidFill>
                <a:latin typeface="Calibri"/>
                <a:ea typeface="Calibri"/>
                <a:cs typeface="Calibri"/>
                <a:sym typeface="Calibri"/>
              </a:rPr>
              <a:t>Distractions that students have in their houses.  Not able to concentrate. </a:t>
            </a:r>
            <a:endParaRPr lang="en-US" dirty="0">
              <a:latin typeface="Calibri"/>
              <a:ea typeface="Calibri"/>
              <a:cs typeface="Calibri"/>
              <a:sym typeface="Calibri"/>
            </a:endParaRPr>
          </a:p>
        </p:txBody>
      </p:sp>
      <p:sp>
        <p:nvSpPr>
          <p:cNvPr id="1081" name="Google Shape;1081;p120"/>
          <p:cNvSpPr txBox="1"/>
          <p:nvPr/>
        </p:nvSpPr>
        <p:spPr>
          <a:xfrm>
            <a:off x="6117975" y="43555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The overwhelming amount of resources/information presented to us </a:t>
            </a:r>
            <a:endParaRPr sz="1400">
              <a:latin typeface="Calibri"/>
              <a:ea typeface="Calibri"/>
              <a:cs typeface="Calibri"/>
              <a:sym typeface="Calibri"/>
            </a:endParaRPr>
          </a:p>
        </p:txBody>
      </p:sp>
      <p:sp>
        <p:nvSpPr>
          <p:cNvPr id="1082" name="Google Shape;1082;p120"/>
          <p:cNvSpPr txBox="1"/>
          <p:nvPr/>
        </p:nvSpPr>
        <p:spPr>
          <a:xfrm>
            <a:off x="60075" y="12123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Reliability of technology.  </a:t>
            </a:r>
            <a:endParaRPr sz="14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2" name="Title 1"/>
          <p:cNvSpPr>
            <a:spLocks noGrp="1"/>
          </p:cNvSpPr>
          <p:nvPr>
            <p:ph type="title"/>
          </p:nvPr>
        </p:nvSpPr>
        <p:spPr>
          <a:xfrm>
            <a:off x="340875" y="262145"/>
            <a:ext cx="8520600" cy="572700"/>
          </a:xfrm>
        </p:spPr>
        <p:txBody>
          <a:bodyPr/>
          <a:lstStyle/>
          <a:p>
            <a:r>
              <a:rPr lang="en-US" dirty="0" smtClean="0"/>
              <a:t>Scavenger Hunt:  All About</a:t>
            </a:r>
            <a:endParaRPr lang="en-US" dirty="0"/>
          </a:p>
        </p:txBody>
      </p:sp>
      <p:sp>
        <p:nvSpPr>
          <p:cNvPr id="5" name="TextBox 4"/>
          <p:cNvSpPr txBox="1"/>
          <p:nvPr/>
        </p:nvSpPr>
        <p:spPr>
          <a:xfrm>
            <a:off x="914400" y="1169581"/>
            <a:ext cx="1467293" cy="954107"/>
          </a:xfrm>
          <a:prstGeom prst="rect">
            <a:avLst/>
          </a:prstGeom>
          <a:solidFill>
            <a:srgbClr val="FFFF00"/>
          </a:solidFill>
        </p:spPr>
        <p:txBody>
          <a:bodyPr wrap="square" rtlCol="0">
            <a:spAutoFit/>
          </a:bodyPr>
          <a:lstStyle/>
          <a:p>
            <a:r>
              <a:rPr lang="en-US" dirty="0" smtClean="0"/>
              <a:t>Cover this with a clipart picture that shows what you do for fun.</a:t>
            </a:r>
            <a:endParaRPr lang="en-US" dirty="0"/>
          </a:p>
        </p:txBody>
      </p:sp>
      <p:sp>
        <p:nvSpPr>
          <p:cNvPr id="6" name="TextBox 5"/>
          <p:cNvSpPr txBox="1"/>
          <p:nvPr/>
        </p:nvSpPr>
        <p:spPr>
          <a:xfrm>
            <a:off x="733647" y="3146146"/>
            <a:ext cx="1446027" cy="738664"/>
          </a:xfrm>
          <a:prstGeom prst="rect">
            <a:avLst/>
          </a:prstGeom>
          <a:solidFill>
            <a:srgbClr val="FFFF00"/>
          </a:solidFill>
        </p:spPr>
        <p:txBody>
          <a:bodyPr wrap="square" rtlCol="0">
            <a:spAutoFit/>
          </a:bodyPr>
          <a:lstStyle/>
          <a:p>
            <a:r>
              <a:rPr lang="en-US" dirty="0" smtClean="0"/>
              <a:t>Cover this with a shape from the toolbar.</a:t>
            </a:r>
            <a:endParaRPr lang="en-US" dirty="0"/>
          </a:p>
        </p:txBody>
      </p:sp>
      <p:sp>
        <p:nvSpPr>
          <p:cNvPr id="7" name="TextBox 6"/>
          <p:cNvSpPr txBox="1"/>
          <p:nvPr/>
        </p:nvSpPr>
        <p:spPr>
          <a:xfrm>
            <a:off x="2753833" y="1868507"/>
            <a:ext cx="1531088" cy="1815882"/>
          </a:xfrm>
          <a:prstGeom prst="rect">
            <a:avLst/>
          </a:prstGeom>
          <a:solidFill>
            <a:srgbClr val="FFFF00"/>
          </a:solidFill>
        </p:spPr>
        <p:txBody>
          <a:bodyPr wrap="square" rtlCol="0">
            <a:spAutoFit/>
          </a:bodyPr>
          <a:lstStyle/>
          <a:p>
            <a:r>
              <a:rPr lang="en-US" dirty="0" smtClean="0"/>
              <a:t>Add a text box and tell us your age, then give it a new background color and change the outline color.</a:t>
            </a:r>
            <a:endParaRPr lang="en-US" dirty="0"/>
          </a:p>
        </p:txBody>
      </p:sp>
      <p:sp>
        <p:nvSpPr>
          <p:cNvPr id="1000" name="Google Shape;1000;p126"/>
          <p:cNvSpPr/>
          <p:nvPr/>
        </p:nvSpPr>
        <p:spPr>
          <a:xfrm rot="-2110662">
            <a:off x="4871991" y="1288889"/>
            <a:ext cx="1076870" cy="651047"/>
          </a:xfrm>
          <a:prstGeom prst="right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dirty="0"/>
              <a:t>Type your name</a:t>
            </a:r>
            <a:endParaRPr sz="900" dirty="0"/>
          </a:p>
        </p:txBody>
      </p:sp>
      <p:pic>
        <p:nvPicPr>
          <p:cNvPr id="4" name="Picture 3" title="teddy bear"/>
          <p:cNvPicPr>
            <a:picLocks noChangeAspect="1"/>
          </p:cNvPicPr>
          <p:nvPr/>
        </p:nvPicPr>
        <p:blipFill>
          <a:blip r:embed="rId3"/>
          <a:stretch>
            <a:fillRect/>
          </a:stretch>
        </p:blipFill>
        <p:spPr>
          <a:xfrm>
            <a:off x="4782786" y="2551709"/>
            <a:ext cx="1086385" cy="1188874"/>
          </a:xfrm>
          <a:prstGeom prst="rect">
            <a:avLst/>
          </a:prstGeom>
        </p:spPr>
      </p:pic>
      <p:sp>
        <p:nvSpPr>
          <p:cNvPr id="1002" name="Google Shape;1002;p126"/>
          <p:cNvSpPr txBox="1"/>
          <p:nvPr/>
        </p:nvSpPr>
        <p:spPr>
          <a:xfrm>
            <a:off x="4601175" y="3907550"/>
            <a:ext cx="1618500" cy="10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Color the bear using the SCRIBBLE tool under the line tool.  Then delete this text box.</a:t>
            </a:r>
            <a:endParaRPr sz="1200"/>
          </a:p>
        </p:txBody>
      </p:sp>
      <p:sp>
        <p:nvSpPr>
          <p:cNvPr id="3" name="TextBox 2"/>
          <p:cNvSpPr txBox="1"/>
          <p:nvPr/>
        </p:nvSpPr>
        <p:spPr>
          <a:xfrm>
            <a:off x="6686015" y="1713632"/>
            <a:ext cx="2009553" cy="954107"/>
          </a:xfrm>
          <a:prstGeom prst="rect">
            <a:avLst/>
          </a:prstGeom>
          <a:solidFill>
            <a:srgbClr val="FFFF00"/>
          </a:solidFill>
        </p:spPr>
        <p:txBody>
          <a:bodyPr wrap="square" rtlCol="0">
            <a:spAutoFit/>
          </a:bodyPr>
          <a:lstStyle/>
          <a:p>
            <a:r>
              <a:rPr lang="en-US" dirty="0" smtClean="0"/>
              <a:t>Take a photo (using phone or computer) and upload it.  Cover this with the image.</a:t>
            </a:r>
            <a:endParaRPr lang="en-US" dirty="0"/>
          </a:p>
        </p:txBody>
      </p:sp>
      <p:sp>
        <p:nvSpPr>
          <p:cNvPr id="1001" name="Google Shape;1001;p126"/>
          <p:cNvSpPr txBox="1"/>
          <p:nvPr/>
        </p:nvSpPr>
        <p:spPr>
          <a:xfrm>
            <a:off x="6504642" y="3884810"/>
            <a:ext cx="2522400" cy="4998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Add a comment that says “FINISHED” and turn this box red when you are done.</a:t>
            </a:r>
            <a:endParaRPr sz="1000" dirty="0"/>
          </a:p>
        </p:txBody>
      </p:sp>
    </p:spTree>
    <p:extLst>
      <p:ext uri="{BB962C8B-B14F-4D97-AF65-F5344CB8AC3E}">
        <p14:creationId xmlns:p14="http://schemas.microsoft.com/office/powerpoint/2010/main" val="328435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127"/>
          <p:cNvSpPr txBox="1">
            <a:spLocks noGrp="1"/>
          </p:cNvSpPr>
          <p:nvPr>
            <p:ph type="ctrTitle"/>
          </p:nvPr>
        </p:nvSpPr>
        <p:spPr>
          <a:xfrm>
            <a:off x="541125" y="62822"/>
            <a:ext cx="7772400" cy="56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Frequently Asked Questions</a:t>
            </a:r>
            <a:endParaRPr/>
          </a:p>
        </p:txBody>
      </p:sp>
      <p:sp>
        <p:nvSpPr>
          <p:cNvPr id="1175" name="Google Shape;1175;p127"/>
          <p:cNvSpPr txBox="1"/>
          <p:nvPr/>
        </p:nvSpPr>
        <p:spPr>
          <a:xfrm>
            <a:off x="135950" y="759575"/>
            <a:ext cx="8928900" cy="42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How do I make Drag and Drop slides?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How do I clone objects, stack objects, or make them transparent?</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5"/>
              </a:rPr>
              <a:t>How do I embed google translate to read my directions in english and other languages?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6"/>
              </a:rPr>
              <a:t>Why is my avatar an anonymous animal and how do I see my students’ names?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7"/>
              </a:rPr>
              <a:t>How do you teach students to move between zoom/BBcU/Meets/Mteams and google slides?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8"/>
              </a:rPr>
              <a:t>I can’t read the small print on the slides.  How can I make it bigger?</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9"/>
              </a:rPr>
              <a:t>How do I lock google slides so that students don’t move things?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10"/>
              </a:rPr>
              <a:t>How do I set up breakout rooms and move between them quickly?  BBcU</a:t>
            </a:r>
            <a:r>
              <a:rPr lang="en">
                <a:latin typeface="Calibri"/>
                <a:ea typeface="Calibri"/>
                <a:cs typeface="Calibri"/>
                <a:sym typeface="Calibri"/>
              </a:rPr>
              <a:t> (more platforms to come)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11"/>
              </a:rPr>
              <a:t>How do I set up safety norms so that students can notify me instantly of problems in breakout rooms?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12"/>
              </a:rPr>
              <a:t>What if my students have an ipad, phone, or tablet?</a:t>
            </a:r>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9" name="Google Shape;579;p90"/>
          <p:cNvSpPr txBox="1">
            <a:spLocks noGrp="1"/>
          </p:cNvSpPr>
          <p:nvPr>
            <p:ph type="ctrTitle"/>
          </p:nvPr>
        </p:nvSpPr>
        <p:spPr>
          <a:xfrm>
            <a:off x="238000" y="124650"/>
            <a:ext cx="8745900" cy="780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SzPts val="3000"/>
              <a:buFont typeface="Century Gothic"/>
              <a:buNone/>
            </a:pPr>
            <a:r>
              <a:rPr lang="en-US" sz="2800" dirty="0" err="1" smtClean="0">
                <a:latin typeface="Calibri" panose="020F0502020204030204" pitchFamily="34" charset="0"/>
                <a:ea typeface="Century Gothic"/>
                <a:cs typeface="Calibri" panose="020F0502020204030204" pitchFamily="34" charset="0"/>
                <a:sym typeface="Century Gothic"/>
              </a:rPr>
              <a:t>Mathurdays</a:t>
            </a:r>
            <a:r>
              <a:rPr lang="en-US" sz="2800" dirty="0" smtClean="0">
                <a:latin typeface="Calibri" panose="020F0502020204030204" pitchFamily="34" charset="0"/>
                <a:ea typeface="Century Gothic"/>
                <a:cs typeface="Calibri" panose="020F0502020204030204" pitchFamily="34" charset="0"/>
                <a:sym typeface="Century Gothic"/>
              </a:rPr>
              <a:t>- every Saturday at noon Eastern Time </a:t>
            </a:r>
            <a:endParaRPr sz="2800" dirty="0">
              <a:latin typeface="Calibri" panose="020F0502020204030204" pitchFamily="34" charset="0"/>
              <a:ea typeface="Century Gothic"/>
              <a:cs typeface="Calibri" panose="020F0502020204030204" pitchFamily="34" charset="0"/>
              <a:sym typeface="Century Gothic"/>
            </a:endParaRPr>
          </a:p>
        </p:txBody>
      </p:sp>
      <p:pic>
        <p:nvPicPr>
          <p:cNvPr id="580" name="Google Shape;580;p90" descr="Picture of Theresa Wills" title="Picture"/>
          <p:cNvPicPr preferRelativeResize="0"/>
          <p:nvPr/>
        </p:nvPicPr>
        <p:blipFill rotWithShape="1">
          <a:blip r:embed="rId3">
            <a:alphaModFix/>
          </a:blip>
          <a:srcRect t="3854" r="7969" b="9324"/>
          <a:stretch/>
        </p:blipFill>
        <p:spPr>
          <a:xfrm>
            <a:off x="238001" y="1170275"/>
            <a:ext cx="1916549" cy="2802851"/>
          </a:xfrm>
          <a:prstGeom prst="rect">
            <a:avLst/>
          </a:prstGeom>
          <a:noFill/>
          <a:ln>
            <a:noFill/>
          </a:ln>
        </p:spPr>
      </p:pic>
      <p:pic>
        <p:nvPicPr>
          <p:cNvPr id="581" name="Google Shape;581;p90" descr="Picture of Teaching Math at a Distance Book." title="Picture">
            <a:hlinkClick r:id="rId4"/>
          </p:cNvPr>
          <p:cNvPicPr preferRelativeResize="0"/>
          <p:nvPr/>
        </p:nvPicPr>
        <p:blipFill>
          <a:blip r:embed="rId5">
            <a:alphaModFix/>
          </a:blip>
          <a:stretch>
            <a:fillRect/>
          </a:stretch>
        </p:blipFill>
        <p:spPr>
          <a:xfrm>
            <a:off x="6888850" y="1170275"/>
            <a:ext cx="1937600" cy="2802851"/>
          </a:xfrm>
          <a:prstGeom prst="rect">
            <a:avLst/>
          </a:prstGeom>
          <a:noFill/>
          <a:ln>
            <a:noFill/>
          </a:ln>
        </p:spPr>
      </p:pic>
      <p:sp>
        <p:nvSpPr>
          <p:cNvPr id="584" name="Google Shape;584;p90"/>
          <p:cNvSpPr txBox="1"/>
          <p:nvPr/>
        </p:nvSpPr>
        <p:spPr>
          <a:xfrm>
            <a:off x="2350150" y="1200375"/>
            <a:ext cx="4343100" cy="2668500"/>
          </a:xfrm>
          <a:prstGeom prst="rect">
            <a:avLst/>
          </a:prstGeom>
          <a:noFill/>
          <a:ln>
            <a:noFill/>
          </a:ln>
        </p:spPr>
        <p:txBody>
          <a:bodyPr spcFirstLastPara="1" wrap="square" lIns="91425" tIns="91425" rIns="91425" bIns="91425" anchor="t" anchorCtr="0">
            <a:noAutofit/>
          </a:bodyPr>
          <a:lstStyle/>
          <a:p>
            <a:pPr lvl="0" algn="ctr"/>
            <a:r>
              <a:rPr lang="en-US" sz="2100" b="1">
                <a:solidFill>
                  <a:srgbClr val="1C4587"/>
                </a:solidFill>
                <a:latin typeface="Calibri"/>
                <a:ea typeface="Calibri"/>
                <a:cs typeface="Calibri"/>
                <a:sym typeface="Calibri"/>
              </a:rPr>
              <a:t>FREE professional development </a:t>
            </a:r>
          </a:p>
          <a:p>
            <a:pPr lvl="0"/>
            <a:endParaRPr lang="en-US" sz="2100">
              <a:solidFill>
                <a:srgbClr val="1C4587"/>
              </a:solidFill>
              <a:latin typeface="Calibri"/>
              <a:ea typeface="Calibri"/>
              <a:cs typeface="Calibri"/>
              <a:sym typeface="Calibri"/>
            </a:endParaRPr>
          </a:p>
          <a:p>
            <a:pPr marL="457200" lvl="0" indent="-361950">
              <a:buClr>
                <a:srgbClr val="1C4587"/>
              </a:buClr>
              <a:buSzPts val="2100"/>
              <a:buFont typeface="Calibri"/>
              <a:buChar char="●"/>
            </a:pPr>
            <a:r>
              <a:rPr lang="en-US" sz="2100">
                <a:solidFill>
                  <a:srgbClr val="1C4587"/>
                </a:solidFill>
                <a:latin typeface="Calibri"/>
                <a:ea typeface="Calibri"/>
                <a:cs typeface="Calibri"/>
                <a:sym typeface="Calibri"/>
              </a:rPr>
              <a:t>Engage in best practices for teaching math in remote K-12 classrooms.</a:t>
            </a:r>
          </a:p>
          <a:p>
            <a:pPr marL="457200" lvl="0" indent="-361950">
              <a:buClr>
                <a:srgbClr val="1C4587"/>
              </a:buClr>
              <a:buSzPts val="2100"/>
              <a:buFont typeface="Calibri"/>
              <a:buChar char="●"/>
            </a:pPr>
            <a:r>
              <a:rPr lang="en-US" sz="2100">
                <a:solidFill>
                  <a:srgbClr val="1C4587"/>
                </a:solidFill>
                <a:latin typeface="Calibri"/>
                <a:ea typeface="Calibri"/>
                <a:cs typeface="Calibri"/>
                <a:sym typeface="Calibri"/>
              </a:rPr>
              <a:t>Increase student participation</a:t>
            </a:r>
          </a:p>
          <a:p>
            <a:pPr marL="457200" lvl="0" indent="-361950">
              <a:buClr>
                <a:srgbClr val="1C4587"/>
              </a:buClr>
              <a:buSzPts val="2100"/>
              <a:buFont typeface="Calibri"/>
              <a:buChar char="●"/>
            </a:pPr>
            <a:r>
              <a:rPr lang="en-US" sz="2100">
                <a:solidFill>
                  <a:srgbClr val="1C4587"/>
                </a:solidFill>
                <a:latin typeface="Calibri"/>
                <a:ea typeface="Calibri"/>
                <a:cs typeface="Calibri"/>
                <a:sym typeface="Calibri"/>
              </a:rPr>
              <a:t>Access templates and lessons that are ready to use immediately.</a:t>
            </a:r>
            <a:endParaRPr lang="en-US" sz="2100" dirty="0">
              <a:solidFill>
                <a:srgbClr val="1C4587"/>
              </a:solidFill>
              <a:latin typeface="Calibri"/>
              <a:ea typeface="Calibri"/>
              <a:cs typeface="Calibri"/>
              <a:sym typeface="Calibri"/>
            </a:endParaRPr>
          </a:p>
        </p:txBody>
      </p:sp>
      <p:pic>
        <p:nvPicPr>
          <p:cNvPr id="586" name="Google Shape;586;p90" title="website"/>
          <p:cNvPicPr preferRelativeResize="0"/>
          <p:nvPr/>
        </p:nvPicPr>
        <p:blipFill>
          <a:blip r:embed="rId6">
            <a:alphaModFix/>
          </a:blip>
          <a:stretch>
            <a:fillRect/>
          </a:stretch>
        </p:blipFill>
        <p:spPr>
          <a:xfrm>
            <a:off x="276617" y="4289101"/>
            <a:ext cx="667250" cy="667250"/>
          </a:xfrm>
          <a:prstGeom prst="rect">
            <a:avLst/>
          </a:prstGeom>
          <a:noFill/>
          <a:ln>
            <a:noFill/>
          </a:ln>
        </p:spPr>
      </p:pic>
      <p:sp>
        <p:nvSpPr>
          <p:cNvPr id="587" name="Google Shape;587;p90"/>
          <p:cNvSpPr txBox="1"/>
          <p:nvPr/>
        </p:nvSpPr>
        <p:spPr>
          <a:xfrm>
            <a:off x="943875" y="4469425"/>
            <a:ext cx="2136300" cy="30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Calibri"/>
                <a:ea typeface="Calibri"/>
                <a:cs typeface="Calibri"/>
                <a:sym typeface="Calibri"/>
              </a:rPr>
              <a:t>theresawills.com</a:t>
            </a:r>
            <a:endParaRPr sz="1900" dirty="0">
              <a:latin typeface="Calibri"/>
              <a:ea typeface="Calibri"/>
              <a:cs typeface="Calibri"/>
              <a:sym typeface="Calibri"/>
            </a:endParaRPr>
          </a:p>
        </p:txBody>
      </p:sp>
      <p:sp>
        <p:nvSpPr>
          <p:cNvPr id="588" name="Google Shape;588;p90"/>
          <p:cNvSpPr txBox="1"/>
          <p:nvPr/>
        </p:nvSpPr>
        <p:spPr>
          <a:xfrm>
            <a:off x="3568200" y="4458550"/>
            <a:ext cx="1659600" cy="30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Calibri"/>
                <a:ea typeface="Calibri"/>
                <a:cs typeface="Calibri"/>
                <a:sym typeface="Calibri"/>
              </a:rPr>
              <a:t>@theresawills</a:t>
            </a:r>
            <a:endParaRPr sz="1900" dirty="0">
              <a:latin typeface="Calibri"/>
              <a:ea typeface="Calibri"/>
              <a:cs typeface="Calibri"/>
              <a:sym typeface="Calibri"/>
            </a:endParaRPr>
          </a:p>
        </p:txBody>
      </p:sp>
      <p:sp>
        <p:nvSpPr>
          <p:cNvPr id="589" name="Google Shape;589;p90"/>
          <p:cNvSpPr txBox="1"/>
          <p:nvPr/>
        </p:nvSpPr>
        <p:spPr>
          <a:xfrm>
            <a:off x="6078275" y="4458550"/>
            <a:ext cx="2861400" cy="30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Calibri"/>
                <a:ea typeface="Calibri"/>
                <a:cs typeface="Calibri"/>
                <a:sym typeface="Calibri"/>
              </a:rPr>
              <a:t>youtube.com/theresawills</a:t>
            </a:r>
            <a:endParaRPr sz="1900" dirty="0">
              <a:latin typeface="Calibri"/>
              <a:ea typeface="Calibri"/>
              <a:cs typeface="Calibri"/>
              <a:sym typeface="Calibri"/>
            </a:endParaRPr>
          </a:p>
        </p:txBody>
      </p:sp>
      <p:pic>
        <p:nvPicPr>
          <p:cNvPr id="590" name="Google Shape;590;p90" title="twitter bird"/>
          <p:cNvPicPr preferRelativeResize="0"/>
          <p:nvPr/>
        </p:nvPicPr>
        <p:blipFill>
          <a:blip r:embed="rId7">
            <a:alphaModFix/>
          </a:blip>
          <a:stretch>
            <a:fillRect/>
          </a:stretch>
        </p:blipFill>
        <p:spPr>
          <a:xfrm>
            <a:off x="2977138" y="4278225"/>
            <a:ext cx="667250" cy="667250"/>
          </a:xfrm>
          <a:prstGeom prst="rect">
            <a:avLst/>
          </a:prstGeom>
          <a:noFill/>
          <a:ln>
            <a:noFill/>
          </a:ln>
        </p:spPr>
      </p:pic>
      <p:pic>
        <p:nvPicPr>
          <p:cNvPr id="591" name="Google Shape;591;p90" title="youtube picture"/>
          <p:cNvPicPr preferRelativeResize="0"/>
          <p:nvPr/>
        </p:nvPicPr>
        <p:blipFill>
          <a:blip r:embed="rId8">
            <a:alphaModFix/>
          </a:blip>
          <a:stretch>
            <a:fillRect/>
          </a:stretch>
        </p:blipFill>
        <p:spPr>
          <a:xfrm>
            <a:off x="5411025" y="4289100"/>
            <a:ext cx="667250" cy="667250"/>
          </a:xfrm>
          <a:prstGeom prst="rect">
            <a:avLst/>
          </a:prstGeom>
          <a:noFill/>
          <a:ln>
            <a:noFill/>
          </a:ln>
        </p:spPr>
      </p:pic>
    </p:spTree>
    <p:extLst>
      <p:ext uri="{BB962C8B-B14F-4D97-AF65-F5344CB8AC3E}">
        <p14:creationId xmlns:p14="http://schemas.microsoft.com/office/powerpoint/2010/main" val="249550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4"/>
            <a:ext cx="8520600" cy="1003947"/>
          </a:xfrm>
        </p:spPr>
        <p:txBody>
          <a:bodyPr/>
          <a:lstStyle/>
          <a:p>
            <a:r>
              <a:rPr lang="en-US" sz="3000" dirty="0" smtClean="0">
                <a:latin typeface="Calibri" panose="020F0502020204030204" pitchFamily="34" charset="0"/>
                <a:cs typeface="Calibri" panose="020F0502020204030204" pitchFamily="34" charset="0"/>
              </a:rPr>
              <a:t>Successes and Celebrations in Math or Personal Lives</a:t>
            </a:r>
            <a:endParaRPr lang="en-US" sz="3000" dirty="0">
              <a:latin typeface="Calibri" panose="020F0502020204030204" pitchFamily="34" charset="0"/>
              <a:cs typeface="Calibri" panose="020F0502020204030204" pitchFamily="34" charset="0"/>
            </a:endParaRPr>
          </a:p>
        </p:txBody>
      </p:sp>
      <p:pic>
        <p:nvPicPr>
          <p:cNvPr id="4" name="Picture 3" title="Participant Successes and Celebrations"/>
          <p:cNvPicPr>
            <a:picLocks noChangeAspect="1"/>
          </p:cNvPicPr>
          <p:nvPr/>
        </p:nvPicPr>
        <p:blipFill>
          <a:blip r:embed="rId2"/>
          <a:stretch>
            <a:fillRect/>
          </a:stretch>
        </p:blipFill>
        <p:spPr>
          <a:xfrm>
            <a:off x="970597" y="1144868"/>
            <a:ext cx="6746211" cy="3567809"/>
          </a:xfrm>
          <a:prstGeom prst="rect">
            <a:avLst/>
          </a:prstGeom>
        </p:spPr>
      </p:pic>
    </p:spTree>
    <p:extLst>
      <p:ext uri="{BB962C8B-B14F-4D97-AF65-F5344CB8AC3E}">
        <p14:creationId xmlns:p14="http://schemas.microsoft.com/office/powerpoint/2010/main" val="61677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4"/>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Agenda:</a:t>
            </a:r>
            <a:br>
              <a:rPr lang="en-US" sz="4800" dirty="0"/>
            </a:br>
            <a:endParaRPr lang="en-US" sz="4400" dirty="0"/>
          </a:p>
        </p:txBody>
      </p:sp>
      <p:sp>
        <p:nvSpPr>
          <p:cNvPr id="3" name="Text Placeholder 2"/>
          <p:cNvSpPr>
            <a:spLocks noGrp="1"/>
          </p:cNvSpPr>
          <p:nvPr>
            <p:ph type="body" idx="1"/>
          </p:nvPr>
        </p:nvSpPr>
        <p:spPr/>
        <p:txBody>
          <a:bodyPr/>
          <a:lstStyle/>
          <a:p>
            <a:pPr lvl="0" indent="-482600">
              <a:spcBef>
                <a:spcPts val="0"/>
              </a:spcBef>
              <a:buSzPts val="4000"/>
              <a:buFont typeface="Calibri"/>
              <a:buAutoNum type="arabicParenR"/>
            </a:pPr>
            <a:r>
              <a:rPr lang="en-US" sz="4000" dirty="0"/>
              <a:t>Do the math</a:t>
            </a:r>
          </a:p>
          <a:p>
            <a:pPr lvl="0" indent="-482600">
              <a:spcBef>
                <a:spcPts val="0"/>
              </a:spcBef>
              <a:buSzPts val="4000"/>
              <a:buFont typeface="Calibri"/>
              <a:buAutoNum type="arabicParenR"/>
            </a:pPr>
            <a:r>
              <a:rPr lang="en-US" sz="4000" dirty="0"/>
              <a:t>Do the discourse</a:t>
            </a:r>
          </a:p>
          <a:p>
            <a:pPr lvl="0" indent="-482600">
              <a:spcBef>
                <a:spcPts val="0"/>
              </a:spcBef>
              <a:buSzPts val="4000"/>
              <a:buFont typeface="Calibri"/>
              <a:buAutoNum type="arabicParenR"/>
            </a:pPr>
            <a:r>
              <a:rPr lang="en-US" sz="4000" dirty="0"/>
              <a:t>Reimagine the opportunities online</a:t>
            </a:r>
          </a:p>
          <a:p>
            <a:pPr lvl="0" indent="-482600">
              <a:spcBef>
                <a:spcPts val="0"/>
              </a:spcBef>
              <a:buSzPts val="4000"/>
              <a:buFont typeface="Calibri"/>
              <a:buAutoNum type="arabicParenR"/>
            </a:pPr>
            <a:r>
              <a:rPr lang="en-US" sz="4000" dirty="0"/>
              <a:t>Q&amp;A about the teaching and tech</a:t>
            </a:r>
          </a:p>
          <a:p>
            <a:endParaRPr lang="en-US" dirty="0"/>
          </a:p>
        </p:txBody>
      </p:sp>
    </p:spTree>
    <p:extLst>
      <p:ext uri="{BB962C8B-B14F-4D97-AF65-F5344CB8AC3E}">
        <p14:creationId xmlns:p14="http://schemas.microsoft.com/office/powerpoint/2010/main" val="724040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3"/>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7"/>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809297"/>
          </a:xfrm>
        </p:spPr>
        <p:txBody>
          <a:bodyPr/>
          <a:lstStyle/>
          <a:p>
            <a:r>
              <a:rPr lang="en-US" dirty="0"/>
              <a:t>Task:  It’s Your Lucky </a:t>
            </a:r>
            <a:r>
              <a:rPr lang="en-US" dirty="0" smtClean="0"/>
              <a:t>Day (1 of 3)</a:t>
            </a:r>
            <a:endParaRPr lang="en-US" dirty="0"/>
          </a:p>
        </p:txBody>
      </p:sp>
      <p:sp>
        <p:nvSpPr>
          <p:cNvPr id="3" name="Text Placeholder 2"/>
          <p:cNvSpPr>
            <a:spLocks noGrp="1"/>
          </p:cNvSpPr>
          <p:nvPr>
            <p:ph type="body" idx="1"/>
          </p:nvPr>
        </p:nvSpPr>
        <p:spPr>
          <a:xfrm>
            <a:off x="628650" y="675536"/>
            <a:ext cx="7886700" cy="3263400"/>
          </a:xfrm>
        </p:spPr>
        <p:txBody>
          <a:bodyPr/>
          <a:lstStyle/>
          <a:p>
            <a:pPr marL="139700" indent="0">
              <a:buNone/>
            </a:pPr>
            <a:r>
              <a:rPr lang="en-US" sz="1600" dirty="0"/>
              <a:t>J. Beans, Inc. produces two different flavor mixes at their jelly bean factory.  Their most popular J. Beans are the Original Juicy Beans, but they also sell a surprisingly large quantity of their Junk Beans as well.  If you look at flavor guides for these two mixtures, you will see that the Juicy Bean coconut flavor and the Junk Bean soap flavor look identical.  Likewise, buttered popcorn and rotten egg look the same.</a:t>
            </a:r>
          </a:p>
          <a:p>
            <a:pPr marL="139700" indent="0">
              <a:buNone/>
            </a:pPr>
            <a:r>
              <a:rPr lang="en-US" sz="1600" dirty="0"/>
              <a:t>Ms. Chievous makes two bowls of jelly beans with her own unique mixture of flavors. </a:t>
            </a:r>
          </a:p>
          <a:p>
            <a:pPr marL="139700" indent="0">
              <a:buNone/>
            </a:pPr>
            <a:r>
              <a:rPr lang="en-US" sz="1600" dirty="0"/>
              <a:t>The tables show how many jelly beans of each flavor Ms. Chievous placed in the two bowls</a:t>
            </a:r>
            <a:r>
              <a:rPr lang="en-US" sz="1600" dirty="0" smtClean="0"/>
              <a:t>:</a:t>
            </a:r>
          </a:p>
          <a:p>
            <a:pPr marL="139700" indent="0">
              <a:buNone/>
            </a:pPr>
            <a:endParaRPr lang="en-US" sz="1600" dirty="0"/>
          </a:p>
          <a:p>
            <a:pPr marL="139700" indent="0">
              <a:buNone/>
            </a:pPr>
            <a:r>
              <a:rPr lang="en-US" sz="1600" dirty="0" smtClean="0"/>
              <a:t>		Bowl 1: 			        Bowl 2: </a:t>
            </a:r>
            <a:endParaRPr lang="en-US" sz="1600" dirty="0"/>
          </a:p>
          <a:p>
            <a:endParaRPr lang="en-US" sz="2000" dirty="0"/>
          </a:p>
        </p:txBody>
      </p:sp>
      <p:graphicFrame>
        <p:nvGraphicFramePr>
          <p:cNvPr id="7" name="Table 6" descr="Bowl 1 has 3 coconut flavored jelly beans and 2 soap flavored jelly beans." title="Bowl 1"/>
          <p:cNvGraphicFramePr>
            <a:graphicFrameLocks noGrp="1"/>
          </p:cNvGraphicFramePr>
          <p:nvPr>
            <p:extLst>
              <p:ext uri="{D42A27DB-BD31-4B8C-83A1-F6EECF244321}">
                <p14:modId xmlns:p14="http://schemas.microsoft.com/office/powerpoint/2010/main" val="1281724741"/>
              </p:ext>
            </p:extLst>
          </p:nvPr>
        </p:nvGraphicFramePr>
        <p:xfrm>
          <a:off x="1785444" y="3254873"/>
          <a:ext cx="2366141" cy="1449071"/>
        </p:xfrm>
        <a:graphic>
          <a:graphicData uri="http://schemas.openxmlformats.org/drawingml/2006/table">
            <a:tbl>
              <a:tblPr firstRow="1">
                <a:tableStyleId>{5C22544A-7EE6-4342-B048-85BDC9FD1C3A}</a:tableStyleId>
              </a:tblPr>
              <a:tblGrid>
                <a:gridCol w="1030087">
                  <a:extLst>
                    <a:ext uri="{9D8B030D-6E8A-4147-A177-3AD203B41FA5}">
                      <a16:colId xmlns:a16="http://schemas.microsoft.com/office/drawing/2014/main" val="1869335689"/>
                    </a:ext>
                  </a:extLst>
                </a:gridCol>
                <a:gridCol w="1336054">
                  <a:extLst>
                    <a:ext uri="{9D8B030D-6E8A-4147-A177-3AD203B41FA5}">
                      <a16:colId xmlns:a16="http://schemas.microsoft.com/office/drawing/2014/main" val="1142722554"/>
                    </a:ext>
                  </a:extLst>
                </a:gridCol>
              </a:tblGrid>
              <a:tr h="569247">
                <a:tc>
                  <a:txBody>
                    <a:bodyPr/>
                    <a:lstStyle/>
                    <a:p>
                      <a:pPr marL="0" marR="0" algn="ctr">
                        <a:lnSpc>
                          <a:spcPct val="115000"/>
                        </a:lnSpc>
                        <a:spcBef>
                          <a:spcPts val="0"/>
                        </a:spcBef>
                        <a:spcAft>
                          <a:spcPts val="0"/>
                        </a:spcAft>
                      </a:pPr>
                      <a:r>
                        <a:rPr lang="en-US" sz="1200">
                          <a:effectLst/>
                        </a:rPr>
                        <a:t>Flavor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marL="0" marR="0" algn="ctr">
                        <a:lnSpc>
                          <a:spcPct val="115000"/>
                        </a:lnSpc>
                        <a:spcBef>
                          <a:spcPts val="0"/>
                        </a:spcBef>
                        <a:spcAft>
                          <a:spcPts val="0"/>
                        </a:spcAft>
                      </a:pPr>
                      <a:r>
                        <a:rPr lang="en-US" sz="1200">
                          <a:effectLst/>
                        </a:rPr>
                        <a:t>Number of</a:t>
                      </a:r>
                      <a:endParaRPr lang="en-US" sz="1100">
                        <a:effectLst/>
                      </a:endParaRPr>
                    </a:p>
                    <a:p>
                      <a:pPr marL="0" marR="0" algn="ctr">
                        <a:lnSpc>
                          <a:spcPct val="115000"/>
                        </a:lnSpc>
                        <a:spcBef>
                          <a:spcPts val="0"/>
                        </a:spcBef>
                        <a:spcAft>
                          <a:spcPts val="0"/>
                        </a:spcAft>
                      </a:pPr>
                      <a:r>
                        <a:rPr lang="en-US" sz="1200">
                          <a:effectLst/>
                        </a:rPr>
                        <a:t>Jelly Beans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4099436591"/>
                  </a:ext>
                </a:extLst>
              </a:tr>
              <a:tr h="446680">
                <a:tc>
                  <a:txBody>
                    <a:bodyPr/>
                    <a:lstStyle/>
                    <a:p>
                      <a:pPr marL="0" marR="0" algn="ctr">
                        <a:lnSpc>
                          <a:spcPct val="115000"/>
                        </a:lnSpc>
                        <a:spcBef>
                          <a:spcPts val="0"/>
                        </a:spcBef>
                        <a:spcAft>
                          <a:spcPts val="0"/>
                        </a:spcAft>
                      </a:pPr>
                      <a:r>
                        <a:rPr lang="en-US" sz="1200">
                          <a:effectLst/>
                        </a:rPr>
                        <a:t>Coconut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marL="0" marR="0" algn="ctr">
                        <a:lnSpc>
                          <a:spcPct val="115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2380509679"/>
                  </a:ext>
                </a:extLst>
              </a:tr>
              <a:tr h="433144">
                <a:tc>
                  <a:txBody>
                    <a:bodyPr/>
                    <a:lstStyle/>
                    <a:p>
                      <a:pPr marL="0" marR="0" algn="ctr">
                        <a:lnSpc>
                          <a:spcPct val="115000"/>
                        </a:lnSpc>
                        <a:spcBef>
                          <a:spcPts val="0"/>
                        </a:spcBef>
                        <a:spcAft>
                          <a:spcPts val="0"/>
                        </a:spcAft>
                      </a:pPr>
                      <a:r>
                        <a:rPr lang="en-US" sz="1200">
                          <a:effectLst/>
                        </a:rPr>
                        <a:t>Soap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marL="0" marR="0" algn="ctr">
                        <a:lnSpc>
                          <a:spcPct val="115000"/>
                        </a:lnSpc>
                        <a:spcBef>
                          <a:spcPts val="0"/>
                        </a:spcBef>
                        <a:spcAft>
                          <a:spcPts val="0"/>
                        </a:spcAft>
                      </a:pPr>
                      <a:r>
                        <a:rPr lang="en-US" sz="12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3987427009"/>
                  </a:ext>
                </a:extLst>
              </a:tr>
            </a:tbl>
          </a:graphicData>
        </a:graphic>
      </p:graphicFrame>
      <p:graphicFrame>
        <p:nvGraphicFramePr>
          <p:cNvPr id="8" name="Table 7" descr="Bowl 2 has 4 buttered popcorn jelly beans and 2 rotten egg jelly beans." title="Bowl 2"/>
          <p:cNvGraphicFramePr>
            <a:graphicFrameLocks noGrp="1"/>
          </p:cNvGraphicFramePr>
          <p:nvPr>
            <p:extLst>
              <p:ext uri="{D42A27DB-BD31-4B8C-83A1-F6EECF244321}">
                <p14:modId xmlns:p14="http://schemas.microsoft.com/office/powerpoint/2010/main" val="1851071524"/>
              </p:ext>
            </p:extLst>
          </p:nvPr>
        </p:nvGraphicFramePr>
        <p:xfrm>
          <a:off x="4981575" y="3254873"/>
          <a:ext cx="2228850" cy="1472438"/>
        </p:xfrm>
        <a:graphic>
          <a:graphicData uri="http://schemas.openxmlformats.org/drawingml/2006/table">
            <a:tbl>
              <a:tblPr firstRow="1">
                <a:tableStyleId>{5C22544A-7EE6-4342-B048-85BDC9FD1C3A}</a:tableStyleId>
              </a:tblPr>
              <a:tblGrid>
                <a:gridCol w="971550">
                  <a:extLst>
                    <a:ext uri="{9D8B030D-6E8A-4147-A177-3AD203B41FA5}">
                      <a16:colId xmlns:a16="http://schemas.microsoft.com/office/drawing/2014/main" val="3667804321"/>
                    </a:ext>
                  </a:extLst>
                </a:gridCol>
                <a:gridCol w="1257300">
                  <a:extLst>
                    <a:ext uri="{9D8B030D-6E8A-4147-A177-3AD203B41FA5}">
                      <a16:colId xmlns:a16="http://schemas.microsoft.com/office/drawing/2014/main" val="1579563920"/>
                    </a:ext>
                  </a:extLst>
                </a:gridCol>
              </a:tblGrid>
              <a:tr h="520700">
                <a:tc>
                  <a:txBody>
                    <a:bodyPr/>
                    <a:lstStyle/>
                    <a:p>
                      <a:pPr marL="0" marR="0" algn="ctr">
                        <a:lnSpc>
                          <a:spcPct val="107000"/>
                        </a:lnSpc>
                        <a:spcBef>
                          <a:spcPts val="0"/>
                        </a:spcBef>
                        <a:spcAft>
                          <a:spcPts val="0"/>
                        </a:spcAft>
                      </a:pPr>
                      <a:r>
                        <a:rPr lang="en-US" sz="1200">
                          <a:effectLst/>
                        </a:rPr>
                        <a:t>Flavor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marL="0" marR="0" algn="ctr">
                        <a:lnSpc>
                          <a:spcPct val="115000"/>
                        </a:lnSpc>
                        <a:spcBef>
                          <a:spcPts val="0"/>
                        </a:spcBef>
                        <a:spcAft>
                          <a:spcPts val="0"/>
                        </a:spcAft>
                      </a:pPr>
                      <a:r>
                        <a:rPr lang="en-US" sz="1200">
                          <a:effectLst/>
                        </a:rPr>
                        <a:t>Number of</a:t>
                      </a:r>
                      <a:endParaRPr lang="en-US" sz="1100">
                        <a:effectLst/>
                      </a:endParaRPr>
                    </a:p>
                    <a:p>
                      <a:pPr marL="0" marR="0" algn="ctr">
                        <a:lnSpc>
                          <a:spcPct val="115000"/>
                        </a:lnSpc>
                        <a:spcBef>
                          <a:spcPts val="0"/>
                        </a:spcBef>
                        <a:spcAft>
                          <a:spcPts val="0"/>
                        </a:spcAft>
                      </a:pPr>
                      <a:r>
                        <a:rPr lang="en-US" sz="1200">
                          <a:effectLst/>
                        </a:rPr>
                        <a:t>Jelly Beans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3899836620"/>
                  </a:ext>
                </a:extLst>
              </a:tr>
              <a:tr h="419100">
                <a:tc>
                  <a:txBody>
                    <a:bodyPr/>
                    <a:lstStyle/>
                    <a:p>
                      <a:pPr marL="0" marR="0" algn="ctr">
                        <a:lnSpc>
                          <a:spcPct val="107000"/>
                        </a:lnSpc>
                        <a:spcBef>
                          <a:spcPts val="0"/>
                        </a:spcBef>
                        <a:spcAft>
                          <a:spcPts val="0"/>
                        </a:spcAft>
                      </a:pPr>
                      <a:r>
                        <a:rPr lang="en-US" sz="1200">
                          <a:effectLst/>
                        </a:rPr>
                        <a:t>Buttered Popcorn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marL="0" marR="0" algn="ctr">
                        <a:lnSpc>
                          <a:spcPct val="115000"/>
                        </a:lnSpc>
                        <a:spcBef>
                          <a:spcPts val="0"/>
                        </a:spcBef>
                        <a:spcAft>
                          <a:spcPts val="0"/>
                        </a:spcAft>
                      </a:pPr>
                      <a:r>
                        <a:rPr lang="en-US" sz="12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2920163102"/>
                  </a:ext>
                </a:extLst>
              </a:tr>
              <a:tr h="406400">
                <a:tc>
                  <a:txBody>
                    <a:bodyPr/>
                    <a:lstStyle/>
                    <a:p>
                      <a:pPr marL="0" marR="0" algn="ctr">
                        <a:lnSpc>
                          <a:spcPct val="107000"/>
                        </a:lnSpc>
                        <a:spcBef>
                          <a:spcPts val="0"/>
                        </a:spcBef>
                        <a:spcAft>
                          <a:spcPts val="0"/>
                        </a:spcAft>
                      </a:pPr>
                      <a:r>
                        <a:rPr lang="en-US" sz="1200" dirty="0">
                          <a:effectLst/>
                        </a:rPr>
                        <a:t>Rotten Egg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marL="0" marR="0" algn="ctr">
                        <a:lnSpc>
                          <a:spcPct val="115000"/>
                        </a:lnSpc>
                        <a:spcBef>
                          <a:spcPts val="0"/>
                        </a:spcBef>
                        <a:spcAft>
                          <a:spcPts val="0"/>
                        </a:spcAft>
                      </a:pPr>
                      <a:r>
                        <a:rPr lang="en-US" sz="12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505725349"/>
                  </a:ext>
                </a:extLst>
              </a:tr>
            </a:tbl>
          </a:graphicData>
        </a:graphic>
      </p:graphicFrame>
    </p:spTree>
    <p:extLst>
      <p:ext uri="{BB962C8B-B14F-4D97-AF65-F5344CB8AC3E}">
        <p14:creationId xmlns:p14="http://schemas.microsoft.com/office/powerpoint/2010/main" val="162460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It’s Your Lucky </a:t>
            </a:r>
            <a:r>
              <a:rPr lang="en-US" dirty="0" smtClean="0"/>
              <a:t>Day (2 of 3)</a:t>
            </a:r>
            <a:endParaRPr lang="en-US" dirty="0"/>
          </a:p>
        </p:txBody>
      </p:sp>
      <p:sp>
        <p:nvSpPr>
          <p:cNvPr id="3" name="Text Placeholder 2"/>
          <p:cNvSpPr>
            <a:spLocks noGrp="1"/>
          </p:cNvSpPr>
          <p:nvPr>
            <p:ph type="body" idx="1"/>
          </p:nvPr>
        </p:nvSpPr>
        <p:spPr/>
        <p:txBody>
          <a:bodyPr/>
          <a:lstStyle/>
          <a:p>
            <a:pPr marL="139700" indent="0">
              <a:buNone/>
            </a:pPr>
            <a:r>
              <a:rPr lang="en-US" sz="1600" dirty="0"/>
              <a:t>Ms. Chievous explains that she will select the name of one student who can have two of the jelly beans from her bowls.  It is your lucky day, Ms. Chievous draws your name and asks if you are willing to choose two jelly beans and eat them in front of the entire class.  You accept the challenge, but are really hoping to avoid having your mouth taste like it is filled with soap or a rotten egg.</a:t>
            </a:r>
          </a:p>
          <a:p>
            <a:pPr marL="139700" indent="0">
              <a:buNone/>
            </a:pPr>
            <a:r>
              <a:rPr lang="en-US" sz="1600" dirty="0"/>
              <a:t>Three of your best friends give you some advice.</a:t>
            </a:r>
          </a:p>
          <a:p>
            <a:endParaRPr lang="en-US" dirty="0" smtClean="0"/>
          </a:p>
          <a:p>
            <a:endParaRPr lang="en-US" dirty="0"/>
          </a:p>
        </p:txBody>
      </p:sp>
      <p:graphicFrame>
        <p:nvGraphicFramePr>
          <p:cNvPr id="4" name="Table 3" descr="Susan suggests that you pick two jelly beans from bowl 1.&#10;Todd advises you to pick both jelly beans from bowl 2.&#10;Jamie tells you that you should pick one jelly bean from each bowl.&#10;" title="Friends' advice"/>
          <p:cNvGraphicFramePr>
            <a:graphicFrameLocks noGrp="1"/>
          </p:cNvGraphicFramePr>
          <p:nvPr>
            <p:extLst>
              <p:ext uri="{D42A27DB-BD31-4B8C-83A1-F6EECF244321}">
                <p14:modId xmlns:p14="http://schemas.microsoft.com/office/powerpoint/2010/main" val="2595637836"/>
              </p:ext>
            </p:extLst>
          </p:nvPr>
        </p:nvGraphicFramePr>
        <p:xfrm>
          <a:off x="1371600" y="3000919"/>
          <a:ext cx="6400800" cy="889000"/>
        </p:xfrm>
        <a:graphic>
          <a:graphicData uri="http://schemas.openxmlformats.org/drawingml/2006/table">
            <a:tbl>
              <a:tblPr firstRow="1">
                <a:tableStyleId>{5C22544A-7EE6-4342-B048-85BDC9FD1C3A}</a:tableStyleId>
              </a:tblPr>
              <a:tblGrid>
                <a:gridCol w="2133600">
                  <a:extLst>
                    <a:ext uri="{9D8B030D-6E8A-4147-A177-3AD203B41FA5}">
                      <a16:colId xmlns:a16="http://schemas.microsoft.com/office/drawing/2014/main" val="1859047252"/>
                    </a:ext>
                  </a:extLst>
                </a:gridCol>
                <a:gridCol w="2152650">
                  <a:extLst>
                    <a:ext uri="{9D8B030D-6E8A-4147-A177-3AD203B41FA5}">
                      <a16:colId xmlns:a16="http://schemas.microsoft.com/office/drawing/2014/main" val="292664214"/>
                    </a:ext>
                  </a:extLst>
                </a:gridCol>
                <a:gridCol w="2114550">
                  <a:extLst>
                    <a:ext uri="{9D8B030D-6E8A-4147-A177-3AD203B41FA5}">
                      <a16:colId xmlns:a16="http://schemas.microsoft.com/office/drawing/2014/main" val="1401686695"/>
                    </a:ext>
                  </a:extLst>
                </a:gridCol>
              </a:tblGrid>
              <a:tr h="889000">
                <a:tc>
                  <a:txBody>
                    <a:bodyPr/>
                    <a:lstStyle/>
                    <a:p>
                      <a:pPr marL="0" marR="0" algn="ctr">
                        <a:lnSpc>
                          <a:spcPct val="107000"/>
                        </a:lnSpc>
                        <a:spcBef>
                          <a:spcPts val="0"/>
                        </a:spcBef>
                        <a:spcAft>
                          <a:spcPts val="0"/>
                        </a:spcAft>
                      </a:pPr>
                      <a:r>
                        <a:rPr lang="en-US" sz="1200" dirty="0">
                          <a:effectLst/>
                        </a:rPr>
                        <a:t>Susan suggests that you pick two jelly beans from bowl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marL="0" marR="0" algn="ctr">
                        <a:lnSpc>
                          <a:spcPct val="107000"/>
                        </a:lnSpc>
                        <a:spcBef>
                          <a:spcPts val="0"/>
                        </a:spcBef>
                        <a:spcAft>
                          <a:spcPts val="0"/>
                        </a:spcAft>
                      </a:pPr>
                      <a:r>
                        <a:rPr lang="en-US" sz="1200" dirty="0">
                          <a:effectLst/>
                        </a:rPr>
                        <a:t>Todd advises you to pick both jelly beans from bowl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62865" marB="62865" anchor="ctr"/>
                </a:tc>
                <a:tc>
                  <a:txBody>
                    <a:bodyPr/>
                    <a:lstStyle/>
                    <a:p>
                      <a:pPr marL="0" marR="0" algn="ctr">
                        <a:lnSpc>
                          <a:spcPct val="107000"/>
                        </a:lnSpc>
                        <a:spcBef>
                          <a:spcPts val="0"/>
                        </a:spcBef>
                        <a:spcAft>
                          <a:spcPts val="0"/>
                        </a:spcAft>
                      </a:pPr>
                      <a:r>
                        <a:rPr lang="en-US" sz="1200" dirty="0">
                          <a:effectLst/>
                        </a:rPr>
                        <a:t>Jamie tells you that you should pick one jelly bean from each bowl.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3593302455"/>
                  </a:ext>
                </a:extLst>
              </a:tr>
            </a:tbl>
          </a:graphicData>
        </a:graphic>
      </p:graphicFrame>
    </p:spTree>
    <p:extLst>
      <p:ext uri="{BB962C8B-B14F-4D97-AF65-F5344CB8AC3E}">
        <p14:creationId xmlns:p14="http://schemas.microsoft.com/office/powerpoint/2010/main" val="328500068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1666</Words>
  <Application>Microsoft Office PowerPoint</Application>
  <PresentationFormat>On-screen Show (16:9)</PresentationFormat>
  <Paragraphs>188</Paragraphs>
  <Slides>29</Slides>
  <Notes>21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29</vt:i4>
      </vt:variant>
    </vt:vector>
  </HeadingPairs>
  <TitlesOfParts>
    <vt:vector size="40" baseType="lpstr">
      <vt:lpstr>Calibri</vt:lpstr>
      <vt:lpstr>Century Gothic</vt:lpstr>
      <vt:lpstr>Times New Roman</vt:lpstr>
      <vt:lpstr>Georgia</vt:lpstr>
      <vt:lpstr>Trebuchet MS</vt:lpstr>
      <vt:lpstr>Noto Sans Symbols</vt:lpstr>
      <vt:lpstr>Arial</vt:lpstr>
      <vt:lpstr>Simple Light</vt:lpstr>
      <vt:lpstr>Office Theme</vt:lpstr>
      <vt:lpstr>Simple Light</vt:lpstr>
      <vt:lpstr>Office Theme</vt:lpstr>
      <vt:lpstr>Teaching Math at a Distance</vt:lpstr>
      <vt:lpstr>Find all of these templates at:</vt:lpstr>
      <vt:lpstr>Successes and Celebrations in Math or Personal Lives</vt:lpstr>
      <vt:lpstr>PowerPoint Presentation</vt:lpstr>
      <vt:lpstr>Agenda: </vt:lpstr>
      <vt:lpstr>PowerPoint Presentation</vt:lpstr>
      <vt:lpstr>PowerPoint Presentation</vt:lpstr>
      <vt:lpstr>Task:  It’s Your Lucky Day (1 of 3)</vt:lpstr>
      <vt:lpstr>Task:  It’s Your Lucky Day (2 of 3)</vt:lpstr>
      <vt:lpstr>Task:  It’s Your Lucky Day (3 of 3)</vt:lpstr>
      <vt:lpstr>Show your Thinking with these Virtual Manipulatives</vt:lpstr>
      <vt:lpstr>Group 1: </vt:lpstr>
      <vt:lpstr>Group 2: </vt:lpstr>
      <vt:lpstr>Group 3: </vt:lpstr>
      <vt:lpstr>Group 4: </vt:lpstr>
      <vt:lpstr>Group 5: </vt:lpstr>
      <vt:lpstr>Five Practices</vt:lpstr>
      <vt:lpstr>Select, Sequence, Connect 1</vt:lpstr>
      <vt:lpstr>Select, Sequence, Connect 2</vt:lpstr>
      <vt:lpstr>Select, Sequence, Connect 3</vt:lpstr>
      <vt:lpstr>Discussion Prompts</vt:lpstr>
      <vt:lpstr>Teacher Hat</vt:lpstr>
      <vt:lpstr>What opportunities were available because of the technology?</vt:lpstr>
      <vt:lpstr>SAMR (1 of 2)</vt:lpstr>
      <vt:lpstr>SAMR (2 of 2)</vt:lpstr>
      <vt:lpstr>What are your biggest concerns about teaching online?</vt:lpstr>
      <vt:lpstr>Scavenger Hunt:  All About</vt:lpstr>
      <vt:lpstr>Frequently Asked Questions</vt:lpstr>
      <vt:lpstr>Mathurdays- every Saturday at noon Eastern Time </vt:lpstr>
    </vt:vector>
  </TitlesOfParts>
  <Company>Virginia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Rich Mathematical Tasks Remotely in the Grades 6-8 Classroom</dc:title>
  <dc:creator>Virginia Department of Education</dc:creator>
  <cp:lastModifiedBy>Williams, Kristin (DOE)</cp:lastModifiedBy>
  <cp:revision>12</cp:revision>
  <dcterms:modified xsi:type="dcterms:W3CDTF">2020-11-25T15:13:11Z</dcterms:modified>
</cp:coreProperties>
</file>