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5" r:id="rId2"/>
    <p:sldMasterId id="2147483721" r:id="rId3"/>
  </p:sldMasterIdLst>
  <p:notesMasterIdLst>
    <p:notesMasterId r:id="rId50"/>
  </p:notesMasterIdLst>
  <p:handoutMasterIdLst>
    <p:handoutMasterId r:id="rId51"/>
  </p:handoutMasterIdLst>
  <p:sldIdLst>
    <p:sldId id="394" r:id="rId4"/>
    <p:sldId id="426" r:id="rId5"/>
    <p:sldId id="359" r:id="rId6"/>
    <p:sldId id="396" r:id="rId7"/>
    <p:sldId id="320" r:id="rId8"/>
    <p:sldId id="370" r:id="rId9"/>
    <p:sldId id="445" r:id="rId10"/>
    <p:sldId id="367" r:id="rId11"/>
    <p:sldId id="443" r:id="rId12"/>
    <p:sldId id="437" r:id="rId13"/>
    <p:sldId id="338" r:id="rId14"/>
    <p:sldId id="360" r:id="rId15"/>
    <p:sldId id="366" r:id="rId16"/>
    <p:sldId id="377" r:id="rId17"/>
    <p:sldId id="431" r:id="rId18"/>
    <p:sldId id="428" r:id="rId19"/>
    <p:sldId id="435" r:id="rId20"/>
    <p:sldId id="369" r:id="rId21"/>
    <p:sldId id="427" r:id="rId22"/>
    <p:sldId id="430" r:id="rId23"/>
    <p:sldId id="372" r:id="rId24"/>
    <p:sldId id="440" r:id="rId25"/>
    <p:sldId id="439" r:id="rId26"/>
    <p:sldId id="436" r:id="rId27"/>
    <p:sldId id="444" r:id="rId28"/>
    <p:sldId id="438" r:id="rId29"/>
    <p:sldId id="324" r:id="rId30"/>
    <p:sldId id="329" r:id="rId31"/>
    <p:sldId id="330" r:id="rId32"/>
    <p:sldId id="331" r:id="rId33"/>
    <p:sldId id="332" r:id="rId34"/>
    <p:sldId id="333" r:id="rId35"/>
    <p:sldId id="347" r:id="rId36"/>
    <p:sldId id="441" r:id="rId37"/>
    <p:sldId id="429" r:id="rId38"/>
    <p:sldId id="446" r:id="rId39"/>
    <p:sldId id="447" r:id="rId40"/>
    <p:sldId id="448" r:id="rId41"/>
    <p:sldId id="378" r:id="rId42"/>
    <p:sldId id="337" r:id="rId43"/>
    <p:sldId id="357" r:id="rId44"/>
    <p:sldId id="356" r:id="rId45"/>
    <p:sldId id="355" r:id="rId46"/>
    <p:sldId id="358" r:id="rId47"/>
    <p:sldId id="393" r:id="rId48"/>
    <p:sldId id="392" r:id="rId49"/>
  </p:sldIdLst>
  <p:sldSz cx="9144000" cy="5143500" type="screen16x9"/>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y slides" id="{34D414B2-6C69-4C1C-9803-E03019471E1A}">
          <p14:sldIdLst>
            <p14:sldId id="394"/>
            <p14:sldId id="426"/>
            <p14:sldId id="359"/>
            <p14:sldId id="396"/>
            <p14:sldId id="320"/>
            <p14:sldId id="370"/>
            <p14:sldId id="445"/>
            <p14:sldId id="367"/>
            <p14:sldId id="443"/>
            <p14:sldId id="437"/>
            <p14:sldId id="338"/>
            <p14:sldId id="360"/>
            <p14:sldId id="366"/>
            <p14:sldId id="377"/>
            <p14:sldId id="431"/>
            <p14:sldId id="428"/>
            <p14:sldId id="435"/>
            <p14:sldId id="369"/>
            <p14:sldId id="427"/>
            <p14:sldId id="430"/>
            <p14:sldId id="372"/>
            <p14:sldId id="440"/>
            <p14:sldId id="439"/>
            <p14:sldId id="436"/>
            <p14:sldId id="444"/>
            <p14:sldId id="438"/>
            <p14:sldId id="324"/>
            <p14:sldId id="329"/>
            <p14:sldId id="330"/>
            <p14:sldId id="331"/>
            <p14:sldId id="332"/>
            <p14:sldId id="333"/>
            <p14:sldId id="347"/>
            <p14:sldId id="441"/>
            <p14:sldId id="429"/>
            <p14:sldId id="446"/>
            <p14:sldId id="447"/>
            <p14:sldId id="448"/>
            <p14:sldId id="378"/>
            <p14:sldId id="337"/>
            <p14:sldId id="357"/>
            <p14:sldId id="356"/>
            <p14:sldId id="355"/>
            <p14:sldId id="358"/>
            <p14:sldId id="393"/>
            <p14:sldId id="39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sta, Jessica (DOE)" initials="JC" lastIdx="1" clrIdx="0"/>
  <p:cmAuthor id="1" name="Jessica Costa" initials="JC" lastIdx="1" clrIdx="1"/>
  <p:cmAuthor id="2" name="VITA Program" initials="VP" lastIdx="8" clrIdx="2">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68063" autoAdjust="0"/>
  </p:normalViewPr>
  <p:slideViewPr>
    <p:cSldViewPr>
      <p:cViewPr varScale="1">
        <p:scale>
          <a:sx n="66" d="100"/>
          <a:sy n="66" d="100"/>
        </p:scale>
        <p:origin x="1464" y="48"/>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3BC759-D937-C84F-9717-F5D75ABA6552}" type="doc">
      <dgm:prSet loTypeId="urn:microsoft.com/office/officeart/2005/8/layout/radial6" loCatId="" qsTypeId="urn:microsoft.com/office/officeart/2005/8/quickstyle/simple1" qsCatId="simple" csTypeId="urn:microsoft.com/office/officeart/2005/8/colors/colorful4" csCatId="colorful" phldr="1"/>
      <dgm:spPr/>
      <dgm:t>
        <a:bodyPr/>
        <a:lstStyle/>
        <a:p>
          <a:endParaRPr lang="en-US"/>
        </a:p>
      </dgm:t>
    </dgm:pt>
    <dgm:pt modelId="{A3C02203-8596-DC42-AB41-DAC24BB4D4DF}">
      <dgm:prSet phldrT="[Text]"/>
      <dgm:spPr/>
      <dgm:t>
        <a:bodyPr/>
        <a:lstStyle/>
        <a:p>
          <a:r>
            <a:rPr lang="en-US" b="1"/>
            <a:t>Language Domains</a:t>
          </a:r>
          <a:endParaRPr lang="en-US" b="1" dirty="0"/>
        </a:p>
      </dgm:t>
    </dgm:pt>
    <dgm:pt modelId="{526929EA-94AC-FF49-A7A9-E675A38E04AE}" type="parTrans" cxnId="{DC452729-43C5-2D4D-BC06-0B25487E6BAA}">
      <dgm:prSet/>
      <dgm:spPr/>
      <dgm:t>
        <a:bodyPr/>
        <a:lstStyle/>
        <a:p>
          <a:endParaRPr lang="en-US"/>
        </a:p>
      </dgm:t>
    </dgm:pt>
    <dgm:pt modelId="{6ED38701-C7FE-0141-A893-8CF4B7A55FE7}" type="sibTrans" cxnId="{DC452729-43C5-2D4D-BC06-0B25487E6BAA}">
      <dgm:prSet/>
      <dgm:spPr/>
      <dgm:t>
        <a:bodyPr/>
        <a:lstStyle/>
        <a:p>
          <a:endParaRPr lang="en-US"/>
        </a:p>
      </dgm:t>
    </dgm:pt>
    <dgm:pt modelId="{0B6C33BF-2274-264D-A1C8-E587BCCB73AE}">
      <dgm:prSet phldrT="[Text]" custT="1"/>
      <dgm:spPr/>
      <dgm:t>
        <a:bodyPr/>
        <a:lstStyle/>
        <a:p>
          <a:r>
            <a:rPr lang="en-US" sz="1050" b="1" dirty="0"/>
            <a:t>Listening</a:t>
          </a:r>
          <a:endParaRPr lang="en-US" sz="2000" b="1" dirty="0"/>
        </a:p>
      </dgm:t>
    </dgm:pt>
    <dgm:pt modelId="{9F921FF5-8309-E34A-AA21-F60ACFA458E7}" type="parTrans" cxnId="{342847D9-3FAF-CE4F-B9ED-B57DC81F749F}">
      <dgm:prSet/>
      <dgm:spPr/>
      <dgm:t>
        <a:bodyPr/>
        <a:lstStyle/>
        <a:p>
          <a:endParaRPr lang="en-US"/>
        </a:p>
      </dgm:t>
    </dgm:pt>
    <dgm:pt modelId="{8E2251AC-E768-C04C-9744-BA59FECE8046}" type="sibTrans" cxnId="{342847D9-3FAF-CE4F-B9ED-B57DC81F749F}">
      <dgm:prSet/>
      <dgm:spPr/>
      <dgm:t>
        <a:bodyPr/>
        <a:lstStyle/>
        <a:p>
          <a:endParaRPr lang="en-US"/>
        </a:p>
      </dgm:t>
    </dgm:pt>
    <dgm:pt modelId="{C59E1061-3818-B843-8D0B-4178F1BDF292}">
      <dgm:prSet phldrT="[Text]" custT="1"/>
      <dgm:spPr/>
      <dgm:t>
        <a:bodyPr/>
        <a:lstStyle/>
        <a:p>
          <a:r>
            <a:rPr lang="en-US" sz="1050" b="1" dirty="0"/>
            <a:t>Reading</a:t>
          </a:r>
          <a:endParaRPr lang="en-US" sz="1000" b="1" dirty="0"/>
        </a:p>
      </dgm:t>
    </dgm:pt>
    <dgm:pt modelId="{3031E4AD-DB5F-744E-8DD2-DCBEB3903672}" type="parTrans" cxnId="{9EB8FE5C-6952-AC40-8B4B-4174551C82AF}">
      <dgm:prSet/>
      <dgm:spPr/>
      <dgm:t>
        <a:bodyPr/>
        <a:lstStyle/>
        <a:p>
          <a:endParaRPr lang="en-US"/>
        </a:p>
      </dgm:t>
    </dgm:pt>
    <dgm:pt modelId="{D6E7593D-3738-DF47-B693-EA51B25C229F}" type="sibTrans" cxnId="{9EB8FE5C-6952-AC40-8B4B-4174551C82AF}">
      <dgm:prSet/>
      <dgm:spPr/>
      <dgm:t>
        <a:bodyPr/>
        <a:lstStyle/>
        <a:p>
          <a:endParaRPr lang="en-US"/>
        </a:p>
      </dgm:t>
    </dgm:pt>
    <dgm:pt modelId="{35644A2F-FB83-CC45-8E93-3A6592CDC55F}">
      <dgm:prSet phldrT="[Text]" custT="1"/>
      <dgm:spPr/>
      <dgm:t>
        <a:bodyPr/>
        <a:lstStyle/>
        <a:p>
          <a:r>
            <a:rPr lang="en-US" sz="1050" b="1" dirty="0"/>
            <a:t>Speaking</a:t>
          </a:r>
          <a:endParaRPr lang="en-US" sz="1000" b="1" dirty="0"/>
        </a:p>
      </dgm:t>
    </dgm:pt>
    <dgm:pt modelId="{8369C6CA-D80D-024C-B7D5-6AFBF3739392}" type="parTrans" cxnId="{0FA2E751-1BAB-6743-8511-6BE1F76695A1}">
      <dgm:prSet/>
      <dgm:spPr/>
      <dgm:t>
        <a:bodyPr/>
        <a:lstStyle/>
        <a:p>
          <a:endParaRPr lang="en-US"/>
        </a:p>
      </dgm:t>
    </dgm:pt>
    <dgm:pt modelId="{C060E0D5-B2AD-914F-A1F9-0B82FCA8E747}" type="sibTrans" cxnId="{0FA2E751-1BAB-6743-8511-6BE1F76695A1}">
      <dgm:prSet/>
      <dgm:spPr/>
      <dgm:t>
        <a:bodyPr/>
        <a:lstStyle/>
        <a:p>
          <a:endParaRPr lang="en-US"/>
        </a:p>
      </dgm:t>
    </dgm:pt>
    <dgm:pt modelId="{22A3C28F-27C9-574B-8B65-FE4EE1E675BB}">
      <dgm:prSet phldrT="[Text]"/>
      <dgm:spPr/>
      <dgm:t>
        <a:bodyPr/>
        <a:lstStyle/>
        <a:p>
          <a:r>
            <a:rPr lang="en-US" b="1" dirty="0"/>
            <a:t>Writing</a:t>
          </a:r>
        </a:p>
      </dgm:t>
    </dgm:pt>
    <dgm:pt modelId="{C72D1B9C-83E5-5445-AE36-1E03EC4C1FB6}" type="parTrans" cxnId="{D2616195-579F-3A4A-B27C-4049C29289EE}">
      <dgm:prSet/>
      <dgm:spPr/>
      <dgm:t>
        <a:bodyPr/>
        <a:lstStyle/>
        <a:p>
          <a:endParaRPr lang="en-US"/>
        </a:p>
      </dgm:t>
    </dgm:pt>
    <dgm:pt modelId="{4B007F8A-7BC5-C842-9C54-A484C260660F}" type="sibTrans" cxnId="{D2616195-579F-3A4A-B27C-4049C29289EE}">
      <dgm:prSet/>
      <dgm:spPr/>
      <dgm:t>
        <a:bodyPr/>
        <a:lstStyle/>
        <a:p>
          <a:endParaRPr lang="en-US"/>
        </a:p>
      </dgm:t>
    </dgm:pt>
    <dgm:pt modelId="{2307C1E9-E881-A341-8BFD-4FDCE7D6D843}" type="pres">
      <dgm:prSet presAssocID="{DA3BC759-D937-C84F-9717-F5D75ABA6552}" presName="Name0" presStyleCnt="0">
        <dgm:presLayoutVars>
          <dgm:chMax val="1"/>
          <dgm:dir/>
          <dgm:animLvl val="ctr"/>
          <dgm:resizeHandles val="exact"/>
        </dgm:presLayoutVars>
      </dgm:prSet>
      <dgm:spPr/>
      <dgm:t>
        <a:bodyPr/>
        <a:lstStyle/>
        <a:p>
          <a:endParaRPr lang="en-US"/>
        </a:p>
      </dgm:t>
    </dgm:pt>
    <dgm:pt modelId="{441A15E6-5DBF-8943-B659-9EB3FFB1E55C}" type="pres">
      <dgm:prSet presAssocID="{A3C02203-8596-DC42-AB41-DAC24BB4D4DF}" presName="centerShape" presStyleLbl="node0" presStyleIdx="0" presStyleCnt="1" custScaleX="145564" custScaleY="137682"/>
      <dgm:spPr/>
      <dgm:t>
        <a:bodyPr/>
        <a:lstStyle/>
        <a:p>
          <a:endParaRPr lang="en-US"/>
        </a:p>
      </dgm:t>
    </dgm:pt>
    <dgm:pt modelId="{CCFBAD5A-C4FF-1C4B-9979-24BC6D90D6AE}" type="pres">
      <dgm:prSet presAssocID="{0B6C33BF-2274-264D-A1C8-E587BCCB73AE}" presName="node" presStyleLbl="node1" presStyleIdx="0" presStyleCnt="4" custScaleX="118207">
        <dgm:presLayoutVars>
          <dgm:bulletEnabled val="1"/>
        </dgm:presLayoutVars>
      </dgm:prSet>
      <dgm:spPr/>
      <dgm:t>
        <a:bodyPr/>
        <a:lstStyle/>
        <a:p>
          <a:endParaRPr lang="en-US"/>
        </a:p>
      </dgm:t>
    </dgm:pt>
    <dgm:pt modelId="{1ECA45A6-F59E-A248-B9F5-5D7C606C7F74}" type="pres">
      <dgm:prSet presAssocID="{0B6C33BF-2274-264D-A1C8-E587BCCB73AE}" presName="dummy" presStyleCnt="0"/>
      <dgm:spPr/>
    </dgm:pt>
    <dgm:pt modelId="{DF181CA2-436B-1148-9075-3C09E786A40B}" type="pres">
      <dgm:prSet presAssocID="{8E2251AC-E768-C04C-9744-BA59FECE8046}" presName="sibTrans" presStyleLbl="sibTrans2D1" presStyleIdx="0" presStyleCnt="4"/>
      <dgm:spPr/>
      <dgm:t>
        <a:bodyPr/>
        <a:lstStyle/>
        <a:p>
          <a:endParaRPr lang="en-US"/>
        </a:p>
      </dgm:t>
    </dgm:pt>
    <dgm:pt modelId="{89D6D2C3-1E41-D84A-9F9A-F8D5FC2720F9}" type="pres">
      <dgm:prSet presAssocID="{C59E1061-3818-B843-8D0B-4178F1BDF292}" presName="node" presStyleLbl="node1" presStyleIdx="1" presStyleCnt="4" custScaleX="107490" custScaleY="111083">
        <dgm:presLayoutVars>
          <dgm:bulletEnabled val="1"/>
        </dgm:presLayoutVars>
      </dgm:prSet>
      <dgm:spPr/>
      <dgm:t>
        <a:bodyPr/>
        <a:lstStyle/>
        <a:p>
          <a:endParaRPr lang="en-US"/>
        </a:p>
      </dgm:t>
    </dgm:pt>
    <dgm:pt modelId="{26B3CE93-09EF-2343-A06E-CFF1C4184DA8}" type="pres">
      <dgm:prSet presAssocID="{C59E1061-3818-B843-8D0B-4178F1BDF292}" presName="dummy" presStyleCnt="0"/>
      <dgm:spPr/>
    </dgm:pt>
    <dgm:pt modelId="{DDCD36E5-81EB-704D-A6B0-4940DA5666AD}" type="pres">
      <dgm:prSet presAssocID="{D6E7593D-3738-DF47-B693-EA51B25C229F}" presName="sibTrans" presStyleLbl="sibTrans2D1" presStyleIdx="1" presStyleCnt="4"/>
      <dgm:spPr/>
      <dgm:t>
        <a:bodyPr/>
        <a:lstStyle/>
        <a:p>
          <a:endParaRPr lang="en-US"/>
        </a:p>
      </dgm:t>
    </dgm:pt>
    <dgm:pt modelId="{99AF6396-7185-7945-ADF7-2F506041B4F2}" type="pres">
      <dgm:prSet presAssocID="{35644A2F-FB83-CC45-8E93-3A6592CDC55F}" presName="node" presStyleLbl="node1" presStyleIdx="2" presStyleCnt="4" custScaleX="116608">
        <dgm:presLayoutVars>
          <dgm:bulletEnabled val="1"/>
        </dgm:presLayoutVars>
      </dgm:prSet>
      <dgm:spPr/>
      <dgm:t>
        <a:bodyPr/>
        <a:lstStyle/>
        <a:p>
          <a:endParaRPr lang="en-US"/>
        </a:p>
      </dgm:t>
    </dgm:pt>
    <dgm:pt modelId="{F79BBA33-646A-8641-8A93-C50437599B8D}" type="pres">
      <dgm:prSet presAssocID="{35644A2F-FB83-CC45-8E93-3A6592CDC55F}" presName="dummy" presStyleCnt="0"/>
      <dgm:spPr/>
    </dgm:pt>
    <dgm:pt modelId="{036D6A21-0FC9-2C4D-A749-97324AF5BB2E}" type="pres">
      <dgm:prSet presAssocID="{C060E0D5-B2AD-914F-A1F9-0B82FCA8E747}" presName="sibTrans" presStyleLbl="sibTrans2D1" presStyleIdx="2" presStyleCnt="4"/>
      <dgm:spPr/>
      <dgm:t>
        <a:bodyPr/>
        <a:lstStyle/>
        <a:p>
          <a:endParaRPr lang="en-US"/>
        </a:p>
      </dgm:t>
    </dgm:pt>
    <dgm:pt modelId="{AB7E5600-330A-DA49-B0D2-2983764C7739}" type="pres">
      <dgm:prSet presAssocID="{22A3C28F-27C9-574B-8B65-FE4EE1E675BB}" presName="node" presStyleLbl="node1" presStyleIdx="3" presStyleCnt="4">
        <dgm:presLayoutVars>
          <dgm:bulletEnabled val="1"/>
        </dgm:presLayoutVars>
      </dgm:prSet>
      <dgm:spPr/>
      <dgm:t>
        <a:bodyPr/>
        <a:lstStyle/>
        <a:p>
          <a:endParaRPr lang="en-US"/>
        </a:p>
      </dgm:t>
    </dgm:pt>
    <dgm:pt modelId="{46478F12-B6C4-C048-A86F-78499282CE83}" type="pres">
      <dgm:prSet presAssocID="{22A3C28F-27C9-574B-8B65-FE4EE1E675BB}" presName="dummy" presStyleCnt="0"/>
      <dgm:spPr/>
    </dgm:pt>
    <dgm:pt modelId="{8011E49C-2B89-E24B-B9B7-500F8F0A1D56}" type="pres">
      <dgm:prSet presAssocID="{4B007F8A-7BC5-C842-9C54-A484C260660F}" presName="sibTrans" presStyleLbl="sibTrans2D1" presStyleIdx="3" presStyleCnt="4"/>
      <dgm:spPr/>
      <dgm:t>
        <a:bodyPr/>
        <a:lstStyle/>
        <a:p>
          <a:endParaRPr lang="en-US"/>
        </a:p>
      </dgm:t>
    </dgm:pt>
  </dgm:ptLst>
  <dgm:cxnLst>
    <dgm:cxn modelId="{819B45CF-45B9-A940-8B94-424EF07F1C51}" type="presOf" srcId="{C59E1061-3818-B843-8D0B-4178F1BDF292}" destId="{89D6D2C3-1E41-D84A-9F9A-F8D5FC2720F9}" srcOrd="0" destOrd="0" presId="urn:microsoft.com/office/officeart/2005/8/layout/radial6"/>
    <dgm:cxn modelId="{9EB8FE5C-6952-AC40-8B4B-4174551C82AF}" srcId="{A3C02203-8596-DC42-AB41-DAC24BB4D4DF}" destId="{C59E1061-3818-B843-8D0B-4178F1BDF292}" srcOrd="1" destOrd="0" parTransId="{3031E4AD-DB5F-744E-8DD2-DCBEB3903672}" sibTransId="{D6E7593D-3738-DF47-B693-EA51B25C229F}"/>
    <dgm:cxn modelId="{0FA2E751-1BAB-6743-8511-6BE1F76695A1}" srcId="{A3C02203-8596-DC42-AB41-DAC24BB4D4DF}" destId="{35644A2F-FB83-CC45-8E93-3A6592CDC55F}" srcOrd="2" destOrd="0" parTransId="{8369C6CA-D80D-024C-B7D5-6AFBF3739392}" sibTransId="{C060E0D5-B2AD-914F-A1F9-0B82FCA8E747}"/>
    <dgm:cxn modelId="{465D610E-C08C-5247-86E7-00D8D79D7D74}" type="presOf" srcId="{C060E0D5-B2AD-914F-A1F9-0B82FCA8E747}" destId="{036D6A21-0FC9-2C4D-A749-97324AF5BB2E}" srcOrd="0" destOrd="0" presId="urn:microsoft.com/office/officeart/2005/8/layout/radial6"/>
    <dgm:cxn modelId="{C9D20F82-F13B-1346-9E2C-E401B0215983}" type="presOf" srcId="{22A3C28F-27C9-574B-8B65-FE4EE1E675BB}" destId="{AB7E5600-330A-DA49-B0D2-2983764C7739}" srcOrd="0" destOrd="0" presId="urn:microsoft.com/office/officeart/2005/8/layout/radial6"/>
    <dgm:cxn modelId="{18FF6A88-CBA0-D046-B354-ADF38A6C9470}" type="presOf" srcId="{4B007F8A-7BC5-C842-9C54-A484C260660F}" destId="{8011E49C-2B89-E24B-B9B7-500F8F0A1D56}" srcOrd="0" destOrd="0" presId="urn:microsoft.com/office/officeart/2005/8/layout/radial6"/>
    <dgm:cxn modelId="{ADAFD99A-1FB3-BB4B-AE1D-D0CF71E854DA}" type="presOf" srcId="{A3C02203-8596-DC42-AB41-DAC24BB4D4DF}" destId="{441A15E6-5DBF-8943-B659-9EB3FFB1E55C}" srcOrd="0" destOrd="0" presId="urn:microsoft.com/office/officeart/2005/8/layout/radial6"/>
    <dgm:cxn modelId="{D629854C-8356-5C4B-98CD-A635867E7D4F}" type="presOf" srcId="{35644A2F-FB83-CC45-8E93-3A6592CDC55F}" destId="{99AF6396-7185-7945-ADF7-2F506041B4F2}" srcOrd="0" destOrd="0" presId="urn:microsoft.com/office/officeart/2005/8/layout/radial6"/>
    <dgm:cxn modelId="{F2F24C72-FF83-9B4F-AEA8-CB18510CCFCE}" type="presOf" srcId="{D6E7593D-3738-DF47-B693-EA51B25C229F}" destId="{DDCD36E5-81EB-704D-A6B0-4940DA5666AD}" srcOrd="0" destOrd="0" presId="urn:microsoft.com/office/officeart/2005/8/layout/radial6"/>
    <dgm:cxn modelId="{8F329EA9-4F37-B247-9C4C-001271230A3F}" type="presOf" srcId="{DA3BC759-D937-C84F-9717-F5D75ABA6552}" destId="{2307C1E9-E881-A341-8BFD-4FDCE7D6D843}" srcOrd="0" destOrd="0" presId="urn:microsoft.com/office/officeart/2005/8/layout/radial6"/>
    <dgm:cxn modelId="{DC452729-43C5-2D4D-BC06-0B25487E6BAA}" srcId="{DA3BC759-D937-C84F-9717-F5D75ABA6552}" destId="{A3C02203-8596-DC42-AB41-DAC24BB4D4DF}" srcOrd="0" destOrd="0" parTransId="{526929EA-94AC-FF49-A7A9-E675A38E04AE}" sibTransId="{6ED38701-C7FE-0141-A893-8CF4B7A55FE7}"/>
    <dgm:cxn modelId="{A5A86614-7956-BB47-BDFB-EA73ECB6F953}" type="presOf" srcId="{8E2251AC-E768-C04C-9744-BA59FECE8046}" destId="{DF181CA2-436B-1148-9075-3C09E786A40B}" srcOrd="0" destOrd="0" presId="urn:microsoft.com/office/officeart/2005/8/layout/radial6"/>
    <dgm:cxn modelId="{F4884D83-60A2-394B-A39C-9E3E8803D07E}" type="presOf" srcId="{0B6C33BF-2274-264D-A1C8-E587BCCB73AE}" destId="{CCFBAD5A-C4FF-1C4B-9979-24BC6D90D6AE}" srcOrd="0" destOrd="0" presId="urn:microsoft.com/office/officeart/2005/8/layout/radial6"/>
    <dgm:cxn modelId="{342847D9-3FAF-CE4F-B9ED-B57DC81F749F}" srcId="{A3C02203-8596-DC42-AB41-DAC24BB4D4DF}" destId="{0B6C33BF-2274-264D-A1C8-E587BCCB73AE}" srcOrd="0" destOrd="0" parTransId="{9F921FF5-8309-E34A-AA21-F60ACFA458E7}" sibTransId="{8E2251AC-E768-C04C-9744-BA59FECE8046}"/>
    <dgm:cxn modelId="{D2616195-579F-3A4A-B27C-4049C29289EE}" srcId="{A3C02203-8596-DC42-AB41-DAC24BB4D4DF}" destId="{22A3C28F-27C9-574B-8B65-FE4EE1E675BB}" srcOrd="3" destOrd="0" parTransId="{C72D1B9C-83E5-5445-AE36-1E03EC4C1FB6}" sibTransId="{4B007F8A-7BC5-C842-9C54-A484C260660F}"/>
    <dgm:cxn modelId="{D5346E82-FB15-2746-A87D-DC11A88D54FA}" type="presParOf" srcId="{2307C1E9-E881-A341-8BFD-4FDCE7D6D843}" destId="{441A15E6-5DBF-8943-B659-9EB3FFB1E55C}" srcOrd="0" destOrd="0" presId="urn:microsoft.com/office/officeart/2005/8/layout/radial6"/>
    <dgm:cxn modelId="{4BB316A2-C796-744A-9A84-C6B21A5735AF}" type="presParOf" srcId="{2307C1E9-E881-A341-8BFD-4FDCE7D6D843}" destId="{CCFBAD5A-C4FF-1C4B-9979-24BC6D90D6AE}" srcOrd="1" destOrd="0" presId="urn:microsoft.com/office/officeart/2005/8/layout/radial6"/>
    <dgm:cxn modelId="{B6FEE40E-894F-454B-8972-6EA413E76972}" type="presParOf" srcId="{2307C1E9-E881-A341-8BFD-4FDCE7D6D843}" destId="{1ECA45A6-F59E-A248-B9F5-5D7C606C7F74}" srcOrd="2" destOrd="0" presId="urn:microsoft.com/office/officeart/2005/8/layout/radial6"/>
    <dgm:cxn modelId="{D4E721E1-8D02-6D4B-9F10-04E5FC8E7795}" type="presParOf" srcId="{2307C1E9-E881-A341-8BFD-4FDCE7D6D843}" destId="{DF181CA2-436B-1148-9075-3C09E786A40B}" srcOrd="3" destOrd="0" presId="urn:microsoft.com/office/officeart/2005/8/layout/radial6"/>
    <dgm:cxn modelId="{C8899B5B-BE77-E740-BBF5-B2A9D8A9FC09}" type="presParOf" srcId="{2307C1E9-E881-A341-8BFD-4FDCE7D6D843}" destId="{89D6D2C3-1E41-D84A-9F9A-F8D5FC2720F9}" srcOrd="4" destOrd="0" presId="urn:microsoft.com/office/officeart/2005/8/layout/radial6"/>
    <dgm:cxn modelId="{F129D75F-815B-5043-9C1D-CD0D38E6A4E4}" type="presParOf" srcId="{2307C1E9-E881-A341-8BFD-4FDCE7D6D843}" destId="{26B3CE93-09EF-2343-A06E-CFF1C4184DA8}" srcOrd="5" destOrd="0" presId="urn:microsoft.com/office/officeart/2005/8/layout/radial6"/>
    <dgm:cxn modelId="{E07CB663-4867-FA49-9FB2-D8597340009F}" type="presParOf" srcId="{2307C1E9-E881-A341-8BFD-4FDCE7D6D843}" destId="{DDCD36E5-81EB-704D-A6B0-4940DA5666AD}" srcOrd="6" destOrd="0" presId="urn:microsoft.com/office/officeart/2005/8/layout/radial6"/>
    <dgm:cxn modelId="{79564A7B-2507-284E-93BE-42A2935551A5}" type="presParOf" srcId="{2307C1E9-E881-A341-8BFD-4FDCE7D6D843}" destId="{99AF6396-7185-7945-ADF7-2F506041B4F2}" srcOrd="7" destOrd="0" presId="urn:microsoft.com/office/officeart/2005/8/layout/radial6"/>
    <dgm:cxn modelId="{080D622C-71C6-204A-B84C-A474DB9FDCF4}" type="presParOf" srcId="{2307C1E9-E881-A341-8BFD-4FDCE7D6D843}" destId="{F79BBA33-646A-8641-8A93-C50437599B8D}" srcOrd="8" destOrd="0" presId="urn:microsoft.com/office/officeart/2005/8/layout/radial6"/>
    <dgm:cxn modelId="{BA93D302-E533-AF41-B80A-111CD85B6E59}" type="presParOf" srcId="{2307C1E9-E881-A341-8BFD-4FDCE7D6D843}" destId="{036D6A21-0FC9-2C4D-A749-97324AF5BB2E}" srcOrd="9" destOrd="0" presId="urn:microsoft.com/office/officeart/2005/8/layout/radial6"/>
    <dgm:cxn modelId="{20C645E0-572C-644D-8FB1-79E83590A2E1}" type="presParOf" srcId="{2307C1E9-E881-A341-8BFD-4FDCE7D6D843}" destId="{AB7E5600-330A-DA49-B0D2-2983764C7739}" srcOrd="10" destOrd="0" presId="urn:microsoft.com/office/officeart/2005/8/layout/radial6"/>
    <dgm:cxn modelId="{B9A2CF8B-5AAE-1749-BDE1-0C4CD3C028A1}" type="presParOf" srcId="{2307C1E9-E881-A341-8BFD-4FDCE7D6D843}" destId="{46478F12-B6C4-C048-A86F-78499282CE83}" srcOrd="11" destOrd="0" presId="urn:microsoft.com/office/officeart/2005/8/layout/radial6"/>
    <dgm:cxn modelId="{4E4C459F-0A6E-B74D-BD0B-1DD076E67C9A}" type="presParOf" srcId="{2307C1E9-E881-A341-8BFD-4FDCE7D6D843}" destId="{8011E49C-2B89-E24B-B9B7-500F8F0A1D56}"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8E61A7-7743-49F9-B002-575C019E827D}"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US"/>
        </a:p>
      </dgm:t>
    </dgm:pt>
    <dgm:pt modelId="{DCA9AF4D-12C7-47D9-9EF6-C53A0B8A6EAF}">
      <dgm:prSet phldrT="[Text]"/>
      <dgm:spPr/>
      <dgm:t>
        <a:bodyPr/>
        <a:lstStyle/>
        <a:p>
          <a:r>
            <a:rPr lang="en-US" dirty="0" smtClean="0"/>
            <a:t>Supports</a:t>
          </a:r>
          <a:endParaRPr lang="en-US" dirty="0"/>
        </a:p>
      </dgm:t>
    </dgm:pt>
    <dgm:pt modelId="{7EADF60A-CEDF-4B5B-9F11-8CC97E6C7A42}" type="parTrans" cxnId="{E0707867-458A-4F2A-891F-D18FBB07C7F3}">
      <dgm:prSet/>
      <dgm:spPr/>
      <dgm:t>
        <a:bodyPr/>
        <a:lstStyle/>
        <a:p>
          <a:endParaRPr lang="en-US"/>
        </a:p>
      </dgm:t>
    </dgm:pt>
    <dgm:pt modelId="{19586DFE-FD15-4D28-AE4E-8E779523BD35}" type="sibTrans" cxnId="{E0707867-458A-4F2A-891F-D18FBB07C7F3}">
      <dgm:prSet/>
      <dgm:spPr/>
      <dgm:t>
        <a:bodyPr/>
        <a:lstStyle/>
        <a:p>
          <a:endParaRPr lang="en-US"/>
        </a:p>
      </dgm:t>
    </dgm:pt>
    <dgm:pt modelId="{BFB48EB8-C167-4787-A67B-42C34C95BD2D}" type="asst">
      <dgm:prSet phldrT="[Text]"/>
      <dgm:spPr/>
      <dgm:t>
        <a:bodyPr/>
        <a:lstStyle/>
        <a:p>
          <a:r>
            <a:rPr lang="en-US" dirty="0" smtClean="0"/>
            <a:t>Language </a:t>
          </a:r>
          <a:endParaRPr lang="en-US" dirty="0"/>
        </a:p>
      </dgm:t>
    </dgm:pt>
    <dgm:pt modelId="{2F65A5D0-C09E-4285-84B6-228293DEB91B}" type="parTrans" cxnId="{8A115F24-7AFF-4A91-AACB-6300E6925E04}">
      <dgm:prSet/>
      <dgm:spPr/>
      <dgm:t>
        <a:bodyPr/>
        <a:lstStyle/>
        <a:p>
          <a:endParaRPr lang="en-US"/>
        </a:p>
      </dgm:t>
    </dgm:pt>
    <dgm:pt modelId="{9FE42C36-CBAA-4529-927B-45A4D3C164FB}" type="sibTrans" cxnId="{8A115F24-7AFF-4A91-AACB-6300E6925E04}">
      <dgm:prSet/>
      <dgm:spPr/>
      <dgm:t>
        <a:bodyPr/>
        <a:lstStyle/>
        <a:p>
          <a:endParaRPr lang="en-US"/>
        </a:p>
      </dgm:t>
    </dgm:pt>
    <dgm:pt modelId="{1F13FE98-6EDB-45C6-A4D4-14F195C40E9A}">
      <dgm:prSet phldrT="[Text]"/>
      <dgm:spPr/>
      <dgm:t>
        <a:bodyPr/>
        <a:lstStyle/>
        <a:p>
          <a:r>
            <a:rPr lang="en-US" dirty="0" smtClean="0"/>
            <a:t>Sentence Frames &amp;</a:t>
          </a:r>
        </a:p>
        <a:p>
          <a:r>
            <a:rPr lang="en-US" dirty="0" smtClean="0"/>
            <a:t>Anchor Charts</a:t>
          </a:r>
          <a:endParaRPr lang="en-US" dirty="0"/>
        </a:p>
      </dgm:t>
    </dgm:pt>
    <dgm:pt modelId="{1AE88B8F-1C97-4CBD-A451-0C98FD912192}" type="parTrans" cxnId="{D2A348D4-04D7-4EEC-A58B-5050C6CCF68C}">
      <dgm:prSet/>
      <dgm:spPr/>
      <dgm:t>
        <a:bodyPr/>
        <a:lstStyle/>
        <a:p>
          <a:endParaRPr lang="en-US"/>
        </a:p>
      </dgm:t>
    </dgm:pt>
    <dgm:pt modelId="{1FCB31CF-67DC-4A00-BD04-55408032FAFD}" type="sibTrans" cxnId="{D2A348D4-04D7-4EEC-A58B-5050C6CCF68C}">
      <dgm:prSet/>
      <dgm:spPr/>
      <dgm:t>
        <a:bodyPr/>
        <a:lstStyle/>
        <a:p>
          <a:endParaRPr lang="en-US"/>
        </a:p>
      </dgm:t>
    </dgm:pt>
    <dgm:pt modelId="{5916F25B-42FC-403B-B35F-7B2C37787910}">
      <dgm:prSet phldrT="[Text]"/>
      <dgm:spPr/>
      <dgm:t>
        <a:bodyPr/>
        <a:lstStyle/>
        <a:p>
          <a:r>
            <a:rPr lang="en-US" dirty="0" smtClean="0"/>
            <a:t>Cooperative Structures &amp; Peer Interaction</a:t>
          </a:r>
        </a:p>
      </dgm:t>
    </dgm:pt>
    <dgm:pt modelId="{499A4322-CA43-4304-8A18-6C3614F8948A}" type="parTrans" cxnId="{7E3DC096-127F-467F-8118-185B2EB64D4D}">
      <dgm:prSet/>
      <dgm:spPr/>
      <dgm:t>
        <a:bodyPr/>
        <a:lstStyle/>
        <a:p>
          <a:endParaRPr lang="en-US"/>
        </a:p>
      </dgm:t>
    </dgm:pt>
    <dgm:pt modelId="{B52EDD3C-CCC2-4997-9728-2212ED4B9D1D}" type="sibTrans" cxnId="{7E3DC096-127F-467F-8118-185B2EB64D4D}">
      <dgm:prSet/>
      <dgm:spPr/>
      <dgm:t>
        <a:bodyPr/>
        <a:lstStyle/>
        <a:p>
          <a:endParaRPr lang="en-US"/>
        </a:p>
      </dgm:t>
    </dgm:pt>
    <dgm:pt modelId="{7A1D952A-664D-4902-91E2-CA278F6C614D}">
      <dgm:prSet phldrT="[Text]"/>
      <dgm:spPr/>
      <dgm:t>
        <a:bodyPr/>
        <a:lstStyle/>
        <a:p>
          <a:r>
            <a:rPr lang="en-US" dirty="0" smtClean="0"/>
            <a:t>Visuals &amp; Graphic Organizers</a:t>
          </a:r>
          <a:endParaRPr lang="en-US" dirty="0"/>
        </a:p>
      </dgm:t>
    </dgm:pt>
    <dgm:pt modelId="{BB140CA7-80A5-4BFE-A275-D7839F71C209}" type="parTrans" cxnId="{26ED2364-A210-4170-B4BD-84EC91F22FFE}">
      <dgm:prSet/>
      <dgm:spPr/>
      <dgm:t>
        <a:bodyPr/>
        <a:lstStyle/>
        <a:p>
          <a:endParaRPr lang="en-US"/>
        </a:p>
      </dgm:t>
    </dgm:pt>
    <dgm:pt modelId="{F184343C-228E-467A-915A-6C3353929D46}" type="sibTrans" cxnId="{26ED2364-A210-4170-B4BD-84EC91F22FFE}">
      <dgm:prSet/>
      <dgm:spPr/>
      <dgm:t>
        <a:bodyPr/>
        <a:lstStyle/>
        <a:p>
          <a:endParaRPr lang="en-US"/>
        </a:p>
      </dgm:t>
    </dgm:pt>
    <dgm:pt modelId="{B6EA2361-10D2-478C-8790-F865C48BA66F}" type="asst">
      <dgm:prSet phldrT="[Text]"/>
      <dgm:spPr/>
      <dgm:t>
        <a:bodyPr/>
        <a:lstStyle/>
        <a:p>
          <a:r>
            <a:rPr lang="en-US" dirty="0" smtClean="0"/>
            <a:t>Content</a:t>
          </a:r>
          <a:endParaRPr lang="en-US" dirty="0"/>
        </a:p>
      </dgm:t>
    </dgm:pt>
    <dgm:pt modelId="{89A97B46-6F95-418A-AA69-C9A6FBC979C1}" type="parTrans" cxnId="{4CE1ADE2-3255-49C1-9676-003C01F30AAF}">
      <dgm:prSet/>
      <dgm:spPr/>
      <dgm:t>
        <a:bodyPr/>
        <a:lstStyle/>
        <a:p>
          <a:endParaRPr lang="en-US"/>
        </a:p>
      </dgm:t>
    </dgm:pt>
    <dgm:pt modelId="{EAF7A94B-0CEB-4D25-82AC-F08B85DF5000}" type="sibTrans" cxnId="{4CE1ADE2-3255-49C1-9676-003C01F30AAF}">
      <dgm:prSet/>
      <dgm:spPr/>
      <dgm:t>
        <a:bodyPr/>
        <a:lstStyle/>
        <a:p>
          <a:endParaRPr lang="en-US"/>
        </a:p>
      </dgm:t>
    </dgm:pt>
    <dgm:pt modelId="{215BFA77-F2F7-4EF7-A81E-91AE8261046F}">
      <dgm:prSet phldrT="[Text]"/>
      <dgm:spPr/>
      <dgm:t>
        <a:bodyPr/>
        <a:lstStyle/>
        <a:p>
          <a:r>
            <a:rPr lang="en-US" dirty="0" smtClean="0"/>
            <a:t>Primary Language &amp; Language Adjustments  </a:t>
          </a:r>
          <a:endParaRPr lang="en-US" dirty="0"/>
        </a:p>
      </dgm:t>
    </dgm:pt>
    <dgm:pt modelId="{94A9443F-8B25-4A67-9538-5A0E1806A998}" type="parTrans" cxnId="{55BCC7BB-BE78-4187-A95C-5719CDB70ED7}">
      <dgm:prSet/>
      <dgm:spPr/>
      <dgm:t>
        <a:bodyPr/>
        <a:lstStyle/>
        <a:p>
          <a:endParaRPr lang="en-US"/>
        </a:p>
      </dgm:t>
    </dgm:pt>
    <dgm:pt modelId="{50415DA2-88E6-4B07-A7AC-D12646B857B0}" type="sibTrans" cxnId="{55BCC7BB-BE78-4187-A95C-5719CDB70ED7}">
      <dgm:prSet/>
      <dgm:spPr/>
      <dgm:t>
        <a:bodyPr/>
        <a:lstStyle/>
        <a:p>
          <a:endParaRPr lang="en-US"/>
        </a:p>
      </dgm:t>
    </dgm:pt>
    <dgm:pt modelId="{B77A2370-4227-4391-A333-9D82B2DB0FD7}">
      <dgm:prSet phldrT="[Text]"/>
      <dgm:spPr/>
      <dgm:t>
        <a:bodyPr/>
        <a:lstStyle/>
        <a:p>
          <a:r>
            <a:rPr lang="en-US" dirty="0" smtClean="0"/>
            <a:t>Teacher Modeling &amp; Think Alouds</a:t>
          </a:r>
        </a:p>
      </dgm:t>
    </dgm:pt>
    <dgm:pt modelId="{05ADA339-A23D-4C97-AE8E-248DD237D591}" type="parTrans" cxnId="{52EB71C7-1E4F-4599-9F6E-CB6781392554}">
      <dgm:prSet/>
      <dgm:spPr/>
      <dgm:t>
        <a:bodyPr/>
        <a:lstStyle/>
        <a:p>
          <a:endParaRPr lang="en-US"/>
        </a:p>
      </dgm:t>
    </dgm:pt>
    <dgm:pt modelId="{92A124F5-A663-4550-8DEA-7CDE91F49204}" type="sibTrans" cxnId="{52EB71C7-1E4F-4599-9F6E-CB6781392554}">
      <dgm:prSet/>
      <dgm:spPr/>
      <dgm:t>
        <a:bodyPr/>
        <a:lstStyle/>
        <a:p>
          <a:endParaRPr lang="en-US"/>
        </a:p>
      </dgm:t>
    </dgm:pt>
    <dgm:pt modelId="{B2069417-A482-4BB8-B133-728B4F93289D}" type="pres">
      <dgm:prSet presAssocID="{D08E61A7-7743-49F9-B002-575C019E827D}" presName="hierChild1" presStyleCnt="0">
        <dgm:presLayoutVars>
          <dgm:orgChart val="1"/>
          <dgm:chPref val="1"/>
          <dgm:dir/>
          <dgm:animOne val="branch"/>
          <dgm:animLvl val="lvl"/>
          <dgm:resizeHandles/>
        </dgm:presLayoutVars>
      </dgm:prSet>
      <dgm:spPr/>
      <dgm:t>
        <a:bodyPr/>
        <a:lstStyle/>
        <a:p>
          <a:endParaRPr lang="en-US"/>
        </a:p>
      </dgm:t>
    </dgm:pt>
    <dgm:pt modelId="{45267AC9-A137-4A93-B9D2-AC05533F34B9}" type="pres">
      <dgm:prSet presAssocID="{DCA9AF4D-12C7-47D9-9EF6-C53A0B8A6EAF}" presName="hierRoot1" presStyleCnt="0">
        <dgm:presLayoutVars>
          <dgm:hierBranch val="init"/>
        </dgm:presLayoutVars>
      </dgm:prSet>
      <dgm:spPr/>
      <dgm:t>
        <a:bodyPr/>
        <a:lstStyle/>
        <a:p>
          <a:endParaRPr lang="en-US"/>
        </a:p>
      </dgm:t>
    </dgm:pt>
    <dgm:pt modelId="{4C57C468-1F96-42A3-9D22-31F0B3CD9BC5}" type="pres">
      <dgm:prSet presAssocID="{DCA9AF4D-12C7-47D9-9EF6-C53A0B8A6EAF}" presName="rootComposite1" presStyleCnt="0"/>
      <dgm:spPr/>
      <dgm:t>
        <a:bodyPr/>
        <a:lstStyle/>
        <a:p>
          <a:endParaRPr lang="en-US"/>
        </a:p>
      </dgm:t>
    </dgm:pt>
    <dgm:pt modelId="{7BAA3CE9-676E-4624-A539-B58334613CA2}" type="pres">
      <dgm:prSet presAssocID="{DCA9AF4D-12C7-47D9-9EF6-C53A0B8A6EAF}" presName="rootText1" presStyleLbl="node0" presStyleIdx="0" presStyleCnt="1">
        <dgm:presLayoutVars>
          <dgm:chPref val="3"/>
        </dgm:presLayoutVars>
      </dgm:prSet>
      <dgm:spPr/>
      <dgm:t>
        <a:bodyPr/>
        <a:lstStyle/>
        <a:p>
          <a:endParaRPr lang="en-US"/>
        </a:p>
      </dgm:t>
    </dgm:pt>
    <dgm:pt modelId="{B74453CA-BB23-40CC-B754-A4FCC86D8CF9}" type="pres">
      <dgm:prSet presAssocID="{DCA9AF4D-12C7-47D9-9EF6-C53A0B8A6EAF}" presName="rootConnector1" presStyleLbl="node1" presStyleIdx="0" presStyleCnt="0"/>
      <dgm:spPr/>
      <dgm:t>
        <a:bodyPr/>
        <a:lstStyle/>
        <a:p>
          <a:endParaRPr lang="en-US"/>
        </a:p>
      </dgm:t>
    </dgm:pt>
    <dgm:pt modelId="{B14E32CC-A433-4B1D-BCCF-8F26EAA8F061}" type="pres">
      <dgm:prSet presAssocID="{DCA9AF4D-12C7-47D9-9EF6-C53A0B8A6EAF}" presName="hierChild2" presStyleCnt="0"/>
      <dgm:spPr/>
      <dgm:t>
        <a:bodyPr/>
        <a:lstStyle/>
        <a:p>
          <a:endParaRPr lang="en-US"/>
        </a:p>
      </dgm:t>
    </dgm:pt>
    <dgm:pt modelId="{BA1A3664-C401-4884-8275-8EF71B9C3E32}" type="pres">
      <dgm:prSet presAssocID="{1AE88B8F-1C97-4CBD-A451-0C98FD912192}" presName="Name37" presStyleLbl="parChTrans1D2" presStyleIdx="0" presStyleCnt="7"/>
      <dgm:spPr/>
      <dgm:t>
        <a:bodyPr/>
        <a:lstStyle/>
        <a:p>
          <a:endParaRPr lang="en-US"/>
        </a:p>
      </dgm:t>
    </dgm:pt>
    <dgm:pt modelId="{539FC6D8-51F0-427F-94FC-96165AE8DD67}" type="pres">
      <dgm:prSet presAssocID="{1F13FE98-6EDB-45C6-A4D4-14F195C40E9A}" presName="hierRoot2" presStyleCnt="0">
        <dgm:presLayoutVars>
          <dgm:hierBranch val="init"/>
        </dgm:presLayoutVars>
      </dgm:prSet>
      <dgm:spPr/>
      <dgm:t>
        <a:bodyPr/>
        <a:lstStyle/>
        <a:p>
          <a:endParaRPr lang="en-US"/>
        </a:p>
      </dgm:t>
    </dgm:pt>
    <dgm:pt modelId="{FB805080-8F3B-4DE7-A377-F9247DE98814}" type="pres">
      <dgm:prSet presAssocID="{1F13FE98-6EDB-45C6-A4D4-14F195C40E9A}" presName="rootComposite" presStyleCnt="0"/>
      <dgm:spPr/>
      <dgm:t>
        <a:bodyPr/>
        <a:lstStyle/>
        <a:p>
          <a:endParaRPr lang="en-US"/>
        </a:p>
      </dgm:t>
    </dgm:pt>
    <dgm:pt modelId="{1AE470FD-F274-4EC9-8280-3F013F2F9A1B}" type="pres">
      <dgm:prSet presAssocID="{1F13FE98-6EDB-45C6-A4D4-14F195C40E9A}" presName="rootText" presStyleLbl="node2" presStyleIdx="0" presStyleCnt="5" custScaleY="171153">
        <dgm:presLayoutVars>
          <dgm:chPref val="3"/>
        </dgm:presLayoutVars>
      </dgm:prSet>
      <dgm:spPr/>
      <dgm:t>
        <a:bodyPr/>
        <a:lstStyle/>
        <a:p>
          <a:endParaRPr lang="en-US"/>
        </a:p>
      </dgm:t>
    </dgm:pt>
    <dgm:pt modelId="{764DD535-A7D1-468A-9655-222DC1A688BC}" type="pres">
      <dgm:prSet presAssocID="{1F13FE98-6EDB-45C6-A4D4-14F195C40E9A}" presName="rootConnector" presStyleLbl="node2" presStyleIdx="0" presStyleCnt="5"/>
      <dgm:spPr/>
      <dgm:t>
        <a:bodyPr/>
        <a:lstStyle/>
        <a:p>
          <a:endParaRPr lang="en-US"/>
        </a:p>
      </dgm:t>
    </dgm:pt>
    <dgm:pt modelId="{1B63379B-C266-410A-A720-867E5B68D0F4}" type="pres">
      <dgm:prSet presAssocID="{1F13FE98-6EDB-45C6-A4D4-14F195C40E9A}" presName="hierChild4" presStyleCnt="0"/>
      <dgm:spPr/>
      <dgm:t>
        <a:bodyPr/>
        <a:lstStyle/>
        <a:p>
          <a:endParaRPr lang="en-US"/>
        </a:p>
      </dgm:t>
    </dgm:pt>
    <dgm:pt modelId="{B0218674-A5A5-44EB-A600-2C00C714943B}" type="pres">
      <dgm:prSet presAssocID="{1F13FE98-6EDB-45C6-A4D4-14F195C40E9A}" presName="hierChild5" presStyleCnt="0"/>
      <dgm:spPr/>
      <dgm:t>
        <a:bodyPr/>
        <a:lstStyle/>
        <a:p>
          <a:endParaRPr lang="en-US"/>
        </a:p>
      </dgm:t>
    </dgm:pt>
    <dgm:pt modelId="{73BFF143-CD26-49E1-B79A-0F148435836A}" type="pres">
      <dgm:prSet presAssocID="{94A9443F-8B25-4A67-9538-5A0E1806A998}" presName="Name37" presStyleLbl="parChTrans1D2" presStyleIdx="1" presStyleCnt="7"/>
      <dgm:spPr/>
      <dgm:t>
        <a:bodyPr/>
        <a:lstStyle/>
        <a:p>
          <a:endParaRPr lang="en-US"/>
        </a:p>
      </dgm:t>
    </dgm:pt>
    <dgm:pt modelId="{B3C52013-611F-48EA-9551-F14399B7264C}" type="pres">
      <dgm:prSet presAssocID="{215BFA77-F2F7-4EF7-A81E-91AE8261046F}" presName="hierRoot2" presStyleCnt="0">
        <dgm:presLayoutVars>
          <dgm:hierBranch val="init"/>
        </dgm:presLayoutVars>
      </dgm:prSet>
      <dgm:spPr/>
    </dgm:pt>
    <dgm:pt modelId="{370A56E4-7D3B-4F13-845D-9EF47448CE6F}" type="pres">
      <dgm:prSet presAssocID="{215BFA77-F2F7-4EF7-A81E-91AE8261046F}" presName="rootComposite" presStyleCnt="0"/>
      <dgm:spPr/>
    </dgm:pt>
    <dgm:pt modelId="{8513E1DC-8745-454A-9806-ACCDC0AB835F}" type="pres">
      <dgm:prSet presAssocID="{215BFA77-F2F7-4EF7-A81E-91AE8261046F}" presName="rootText" presStyleLbl="node2" presStyleIdx="1" presStyleCnt="5" custScaleY="172062">
        <dgm:presLayoutVars>
          <dgm:chPref val="3"/>
        </dgm:presLayoutVars>
      </dgm:prSet>
      <dgm:spPr/>
      <dgm:t>
        <a:bodyPr/>
        <a:lstStyle/>
        <a:p>
          <a:endParaRPr lang="en-US"/>
        </a:p>
      </dgm:t>
    </dgm:pt>
    <dgm:pt modelId="{C6B4778C-07CB-43B7-8914-EFDDB8AC37AD}" type="pres">
      <dgm:prSet presAssocID="{215BFA77-F2F7-4EF7-A81E-91AE8261046F}" presName="rootConnector" presStyleLbl="node2" presStyleIdx="1" presStyleCnt="5"/>
      <dgm:spPr/>
      <dgm:t>
        <a:bodyPr/>
        <a:lstStyle/>
        <a:p>
          <a:endParaRPr lang="en-US"/>
        </a:p>
      </dgm:t>
    </dgm:pt>
    <dgm:pt modelId="{3B998FF0-1CEE-41B9-AC3E-200169515967}" type="pres">
      <dgm:prSet presAssocID="{215BFA77-F2F7-4EF7-A81E-91AE8261046F}" presName="hierChild4" presStyleCnt="0"/>
      <dgm:spPr/>
    </dgm:pt>
    <dgm:pt modelId="{1793DB67-5DE7-4F2A-AF78-E1ADB79920C5}" type="pres">
      <dgm:prSet presAssocID="{215BFA77-F2F7-4EF7-A81E-91AE8261046F}" presName="hierChild5" presStyleCnt="0"/>
      <dgm:spPr/>
    </dgm:pt>
    <dgm:pt modelId="{1A811AD6-5E38-4324-BCD6-AA67574B80D9}" type="pres">
      <dgm:prSet presAssocID="{499A4322-CA43-4304-8A18-6C3614F8948A}" presName="Name37" presStyleLbl="parChTrans1D2" presStyleIdx="2" presStyleCnt="7"/>
      <dgm:spPr/>
      <dgm:t>
        <a:bodyPr/>
        <a:lstStyle/>
        <a:p>
          <a:endParaRPr lang="en-US"/>
        </a:p>
      </dgm:t>
    </dgm:pt>
    <dgm:pt modelId="{F5BDD83C-51D5-443C-90AB-DDA788F454A9}" type="pres">
      <dgm:prSet presAssocID="{5916F25B-42FC-403B-B35F-7B2C37787910}" presName="hierRoot2" presStyleCnt="0">
        <dgm:presLayoutVars>
          <dgm:hierBranch val="init"/>
        </dgm:presLayoutVars>
      </dgm:prSet>
      <dgm:spPr/>
      <dgm:t>
        <a:bodyPr/>
        <a:lstStyle/>
        <a:p>
          <a:endParaRPr lang="en-US"/>
        </a:p>
      </dgm:t>
    </dgm:pt>
    <dgm:pt modelId="{CF79DE71-2AB6-45A1-9DAB-D5D4C00FB759}" type="pres">
      <dgm:prSet presAssocID="{5916F25B-42FC-403B-B35F-7B2C37787910}" presName="rootComposite" presStyleCnt="0"/>
      <dgm:spPr/>
      <dgm:t>
        <a:bodyPr/>
        <a:lstStyle/>
        <a:p>
          <a:endParaRPr lang="en-US"/>
        </a:p>
      </dgm:t>
    </dgm:pt>
    <dgm:pt modelId="{22D91D60-07BC-4C63-AA0B-7A087F9A2CE3}" type="pres">
      <dgm:prSet presAssocID="{5916F25B-42FC-403B-B35F-7B2C37787910}" presName="rootText" presStyleLbl="node2" presStyleIdx="2" presStyleCnt="5" custScaleY="168511">
        <dgm:presLayoutVars>
          <dgm:chPref val="3"/>
        </dgm:presLayoutVars>
      </dgm:prSet>
      <dgm:spPr/>
      <dgm:t>
        <a:bodyPr/>
        <a:lstStyle/>
        <a:p>
          <a:endParaRPr lang="en-US"/>
        </a:p>
      </dgm:t>
    </dgm:pt>
    <dgm:pt modelId="{C11F94B6-680C-45C6-B3B6-197A3F028E97}" type="pres">
      <dgm:prSet presAssocID="{5916F25B-42FC-403B-B35F-7B2C37787910}" presName="rootConnector" presStyleLbl="node2" presStyleIdx="2" presStyleCnt="5"/>
      <dgm:spPr/>
      <dgm:t>
        <a:bodyPr/>
        <a:lstStyle/>
        <a:p>
          <a:endParaRPr lang="en-US"/>
        </a:p>
      </dgm:t>
    </dgm:pt>
    <dgm:pt modelId="{17B329E4-14B4-44A0-9B32-3721F2746220}" type="pres">
      <dgm:prSet presAssocID="{5916F25B-42FC-403B-B35F-7B2C37787910}" presName="hierChild4" presStyleCnt="0"/>
      <dgm:spPr/>
      <dgm:t>
        <a:bodyPr/>
        <a:lstStyle/>
        <a:p>
          <a:endParaRPr lang="en-US"/>
        </a:p>
      </dgm:t>
    </dgm:pt>
    <dgm:pt modelId="{6467CC62-DF89-48C2-943D-FF4CBF0237E3}" type="pres">
      <dgm:prSet presAssocID="{5916F25B-42FC-403B-B35F-7B2C37787910}" presName="hierChild5" presStyleCnt="0"/>
      <dgm:spPr/>
      <dgm:t>
        <a:bodyPr/>
        <a:lstStyle/>
        <a:p>
          <a:endParaRPr lang="en-US"/>
        </a:p>
      </dgm:t>
    </dgm:pt>
    <dgm:pt modelId="{03D264FA-BD76-42F8-B06A-74F6B5CF30C5}" type="pres">
      <dgm:prSet presAssocID="{05ADA339-A23D-4C97-AE8E-248DD237D591}" presName="Name37" presStyleLbl="parChTrans1D2" presStyleIdx="3" presStyleCnt="7"/>
      <dgm:spPr/>
      <dgm:t>
        <a:bodyPr/>
        <a:lstStyle/>
        <a:p>
          <a:endParaRPr lang="en-US"/>
        </a:p>
      </dgm:t>
    </dgm:pt>
    <dgm:pt modelId="{9574C786-90AD-4B5E-936C-6894EEC5A09A}" type="pres">
      <dgm:prSet presAssocID="{B77A2370-4227-4391-A333-9D82B2DB0FD7}" presName="hierRoot2" presStyleCnt="0">
        <dgm:presLayoutVars>
          <dgm:hierBranch val="init"/>
        </dgm:presLayoutVars>
      </dgm:prSet>
      <dgm:spPr/>
    </dgm:pt>
    <dgm:pt modelId="{03EA82D7-2248-439F-8ADA-89148473F0D2}" type="pres">
      <dgm:prSet presAssocID="{B77A2370-4227-4391-A333-9D82B2DB0FD7}" presName="rootComposite" presStyleCnt="0"/>
      <dgm:spPr/>
    </dgm:pt>
    <dgm:pt modelId="{F7566E07-BE9F-4CAC-9412-0EBA78B5FFE9}" type="pres">
      <dgm:prSet presAssocID="{B77A2370-4227-4391-A333-9D82B2DB0FD7}" presName="rootText" presStyleLbl="node2" presStyleIdx="3" presStyleCnt="5" custScaleY="172061">
        <dgm:presLayoutVars>
          <dgm:chPref val="3"/>
        </dgm:presLayoutVars>
      </dgm:prSet>
      <dgm:spPr/>
      <dgm:t>
        <a:bodyPr/>
        <a:lstStyle/>
        <a:p>
          <a:endParaRPr lang="en-US"/>
        </a:p>
      </dgm:t>
    </dgm:pt>
    <dgm:pt modelId="{B5C48996-6659-435F-9235-AF2509E7E780}" type="pres">
      <dgm:prSet presAssocID="{B77A2370-4227-4391-A333-9D82B2DB0FD7}" presName="rootConnector" presStyleLbl="node2" presStyleIdx="3" presStyleCnt="5"/>
      <dgm:spPr/>
      <dgm:t>
        <a:bodyPr/>
        <a:lstStyle/>
        <a:p>
          <a:endParaRPr lang="en-US"/>
        </a:p>
      </dgm:t>
    </dgm:pt>
    <dgm:pt modelId="{44FA983D-18C6-4896-9D6F-098D7528015F}" type="pres">
      <dgm:prSet presAssocID="{B77A2370-4227-4391-A333-9D82B2DB0FD7}" presName="hierChild4" presStyleCnt="0"/>
      <dgm:spPr/>
    </dgm:pt>
    <dgm:pt modelId="{D5330662-0F74-4172-B12F-F24828CF9167}" type="pres">
      <dgm:prSet presAssocID="{B77A2370-4227-4391-A333-9D82B2DB0FD7}" presName="hierChild5" presStyleCnt="0"/>
      <dgm:spPr/>
    </dgm:pt>
    <dgm:pt modelId="{448035BA-FA14-452B-ABF6-6D598A202426}" type="pres">
      <dgm:prSet presAssocID="{BB140CA7-80A5-4BFE-A275-D7839F71C209}" presName="Name37" presStyleLbl="parChTrans1D2" presStyleIdx="4" presStyleCnt="7"/>
      <dgm:spPr/>
      <dgm:t>
        <a:bodyPr/>
        <a:lstStyle/>
        <a:p>
          <a:endParaRPr lang="en-US"/>
        </a:p>
      </dgm:t>
    </dgm:pt>
    <dgm:pt modelId="{F1C3AFE7-F3C9-4C4A-90EA-E650E807BD38}" type="pres">
      <dgm:prSet presAssocID="{7A1D952A-664D-4902-91E2-CA278F6C614D}" presName="hierRoot2" presStyleCnt="0">
        <dgm:presLayoutVars>
          <dgm:hierBranch val="init"/>
        </dgm:presLayoutVars>
      </dgm:prSet>
      <dgm:spPr/>
      <dgm:t>
        <a:bodyPr/>
        <a:lstStyle/>
        <a:p>
          <a:endParaRPr lang="en-US"/>
        </a:p>
      </dgm:t>
    </dgm:pt>
    <dgm:pt modelId="{9B6912E8-2D2C-4476-A089-E256129C6856}" type="pres">
      <dgm:prSet presAssocID="{7A1D952A-664D-4902-91E2-CA278F6C614D}" presName="rootComposite" presStyleCnt="0"/>
      <dgm:spPr/>
      <dgm:t>
        <a:bodyPr/>
        <a:lstStyle/>
        <a:p>
          <a:endParaRPr lang="en-US"/>
        </a:p>
      </dgm:t>
    </dgm:pt>
    <dgm:pt modelId="{90BA5081-71C4-469C-A698-DD4E203178AE}" type="pres">
      <dgm:prSet presAssocID="{7A1D952A-664D-4902-91E2-CA278F6C614D}" presName="rootText" presStyleLbl="node2" presStyleIdx="4" presStyleCnt="5" custScaleY="172062">
        <dgm:presLayoutVars>
          <dgm:chPref val="3"/>
        </dgm:presLayoutVars>
      </dgm:prSet>
      <dgm:spPr/>
      <dgm:t>
        <a:bodyPr/>
        <a:lstStyle/>
        <a:p>
          <a:endParaRPr lang="en-US"/>
        </a:p>
      </dgm:t>
    </dgm:pt>
    <dgm:pt modelId="{269F63FA-4963-4955-A44D-D36737D3FBF5}" type="pres">
      <dgm:prSet presAssocID="{7A1D952A-664D-4902-91E2-CA278F6C614D}" presName="rootConnector" presStyleLbl="node2" presStyleIdx="4" presStyleCnt="5"/>
      <dgm:spPr/>
      <dgm:t>
        <a:bodyPr/>
        <a:lstStyle/>
        <a:p>
          <a:endParaRPr lang="en-US"/>
        </a:p>
      </dgm:t>
    </dgm:pt>
    <dgm:pt modelId="{F8B295AE-5DDD-4884-8655-C2FF3BDB0005}" type="pres">
      <dgm:prSet presAssocID="{7A1D952A-664D-4902-91E2-CA278F6C614D}" presName="hierChild4" presStyleCnt="0"/>
      <dgm:spPr/>
      <dgm:t>
        <a:bodyPr/>
        <a:lstStyle/>
        <a:p>
          <a:endParaRPr lang="en-US"/>
        </a:p>
      </dgm:t>
    </dgm:pt>
    <dgm:pt modelId="{601C4CCD-410D-441A-9DF4-8131851DBEF4}" type="pres">
      <dgm:prSet presAssocID="{7A1D952A-664D-4902-91E2-CA278F6C614D}" presName="hierChild5" presStyleCnt="0"/>
      <dgm:spPr/>
      <dgm:t>
        <a:bodyPr/>
        <a:lstStyle/>
        <a:p>
          <a:endParaRPr lang="en-US"/>
        </a:p>
      </dgm:t>
    </dgm:pt>
    <dgm:pt modelId="{3B07559F-9F20-418E-B834-5D8FFB6C0EE2}" type="pres">
      <dgm:prSet presAssocID="{DCA9AF4D-12C7-47D9-9EF6-C53A0B8A6EAF}" presName="hierChild3" presStyleCnt="0"/>
      <dgm:spPr/>
      <dgm:t>
        <a:bodyPr/>
        <a:lstStyle/>
        <a:p>
          <a:endParaRPr lang="en-US"/>
        </a:p>
      </dgm:t>
    </dgm:pt>
    <dgm:pt modelId="{05AA7EAD-D177-47C3-991B-D4498063A106}" type="pres">
      <dgm:prSet presAssocID="{2F65A5D0-C09E-4285-84B6-228293DEB91B}" presName="Name111" presStyleLbl="parChTrans1D2" presStyleIdx="5" presStyleCnt="7"/>
      <dgm:spPr/>
      <dgm:t>
        <a:bodyPr/>
        <a:lstStyle/>
        <a:p>
          <a:endParaRPr lang="en-US"/>
        </a:p>
      </dgm:t>
    </dgm:pt>
    <dgm:pt modelId="{7F936920-C7C3-4605-AB74-0BAEDE1E7540}" type="pres">
      <dgm:prSet presAssocID="{BFB48EB8-C167-4787-A67B-42C34C95BD2D}" presName="hierRoot3" presStyleCnt="0">
        <dgm:presLayoutVars>
          <dgm:hierBranch val="init"/>
        </dgm:presLayoutVars>
      </dgm:prSet>
      <dgm:spPr/>
      <dgm:t>
        <a:bodyPr/>
        <a:lstStyle/>
        <a:p>
          <a:endParaRPr lang="en-US"/>
        </a:p>
      </dgm:t>
    </dgm:pt>
    <dgm:pt modelId="{EE1C6E5D-FE36-42D3-A117-C19F0BB7267D}" type="pres">
      <dgm:prSet presAssocID="{BFB48EB8-C167-4787-A67B-42C34C95BD2D}" presName="rootComposite3" presStyleCnt="0"/>
      <dgm:spPr/>
      <dgm:t>
        <a:bodyPr/>
        <a:lstStyle/>
        <a:p>
          <a:endParaRPr lang="en-US"/>
        </a:p>
      </dgm:t>
    </dgm:pt>
    <dgm:pt modelId="{5AF8E2D4-9598-4120-B07D-152E8840F4B9}" type="pres">
      <dgm:prSet presAssocID="{BFB48EB8-C167-4787-A67B-42C34C95BD2D}" presName="rootText3" presStyleLbl="asst1" presStyleIdx="0" presStyleCnt="2">
        <dgm:presLayoutVars>
          <dgm:chPref val="3"/>
        </dgm:presLayoutVars>
      </dgm:prSet>
      <dgm:spPr/>
      <dgm:t>
        <a:bodyPr/>
        <a:lstStyle/>
        <a:p>
          <a:endParaRPr lang="en-US"/>
        </a:p>
      </dgm:t>
    </dgm:pt>
    <dgm:pt modelId="{35810E15-118F-4ACA-B932-21F103939614}" type="pres">
      <dgm:prSet presAssocID="{BFB48EB8-C167-4787-A67B-42C34C95BD2D}" presName="rootConnector3" presStyleLbl="asst1" presStyleIdx="0" presStyleCnt="2"/>
      <dgm:spPr/>
      <dgm:t>
        <a:bodyPr/>
        <a:lstStyle/>
        <a:p>
          <a:endParaRPr lang="en-US"/>
        </a:p>
      </dgm:t>
    </dgm:pt>
    <dgm:pt modelId="{2EDBC5AC-56CB-45CD-A4E7-18CCFA915991}" type="pres">
      <dgm:prSet presAssocID="{BFB48EB8-C167-4787-A67B-42C34C95BD2D}" presName="hierChild6" presStyleCnt="0"/>
      <dgm:spPr/>
      <dgm:t>
        <a:bodyPr/>
        <a:lstStyle/>
        <a:p>
          <a:endParaRPr lang="en-US"/>
        </a:p>
      </dgm:t>
    </dgm:pt>
    <dgm:pt modelId="{DE1C5BCB-E739-4D3A-9F8E-BC95D6B5A727}" type="pres">
      <dgm:prSet presAssocID="{BFB48EB8-C167-4787-A67B-42C34C95BD2D}" presName="hierChild7" presStyleCnt="0"/>
      <dgm:spPr/>
      <dgm:t>
        <a:bodyPr/>
        <a:lstStyle/>
        <a:p>
          <a:endParaRPr lang="en-US"/>
        </a:p>
      </dgm:t>
    </dgm:pt>
    <dgm:pt modelId="{BB43086D-E71A-4DDE-AD15-79B4D962D736}" type="pres">
      <dgm:prSet presAssocID="{89A97B46-6F95-418A-AA69-C9A6FBC979C1}" presName="Name111" presStyleLbl="parChTrans1D2" presStyleIdx="6" presStyleCnt="7"/>
      <dgm:spPr/>
      <dgm:t>
        <a:bodyPr/>
        <a:lstStyle/>
        <a:p>
          <a:endParaRPr lang="en-US"/>
        </a:p>
      </dgm:t>
    </dgm:pt>
    <dgm:pt modelId="{2AFBED16-FD57-4539-A6F2-480C1A6472A5}" type="pres">
      <dgm:prSet presAssocID="{B6EA2361-10D2-478C-8790-F865C48BA66F}" presName="hierRoot3" presStyleCnt="0">
        <dgm:presLayoutVars>
          <dgm:hierBranch val="init"/>
        </dgm:presLayoutVars>
      </dgm:prSet>
      <dgm:spPr/>
      <dgm:t>
        <a:bodyPr/>
        <a:lstStyle/>
        <a:p>
          <a:endParaRPr lang="en-US"/>
        </a:p>
      </dgm:t>
    </dgm:pt>
    <dgm:pt modelId="{E5411CA5-3D99-4AB5-B777-DC11F1F32E2A}" type="pres">
      <dgm:prSet presAssocID="{B6EA2361-10D2-478C-8790-F865C48BA66F}" presName="rootComposite3" presStyleCnt="0"/>
      <dgm:spPr/>
      <dgm:t>
        <a:bodyPr/>
        <a:lstStyle/>
        <a:p>
          <a:endParaRPr lang="en-US"/>
        </a:p>
      </dgm:t>
    </dgm:pt>
    <dgm:pt modelId="{93D8E053-33B7-4D7E-ACF0-5BF5FB98E6F4}" type="pres">
      <dgm:prSet presAssocID="{B6EA2361-10D2-478C-8790-F865C48BA66F}" presName="rootText3" presStyleLbl="asst1" presStyleIdx="1" presStyleCnt="2">
        <dgm:presLayoutVars>
          <dgm:chPref val="3"/>
        </dgm:presLayoutVars>
      </dgm:prSet>
      <dgm:spPr/>
      <dgm:t>
        <a:bodyPr/>
        <a:lstStyle/>
        <a:p>
          <a:endParaRPr lang="en-US"/>
        </a:p>
      </dgm:t>
    </dgm:pt>
    <dgm:pt modelId="{87471F89-8CCC-4DE6-ABD7-E3C8C8C08383}" type="pres">
      <dgm:prSet presAssocID="{B6EA2361-10D2-478C-8790-F865C48BA66F}" presName="rootConnector3" presStyleLbl="asst1" presStyleIdx="1" presStyleCnt="2"/>
      <dgm:spPr/>
      <dgm:t>
        <a:bodyPr/>
        <a:lstStyle/>
        <a:p>
          <a:endParaRPr lang="en-US"/>
        </a:p>
      </dgm:t>
    </dgm:pt>
    <dgm:pt modelId="{1E983FD9-F21C-4C3B-8BBD-3E55F7A15129}" type="pres">
      <dgm:prSet presAssocID="{B6EA2361-10D2-478C-8790-F865C48BA66F}" presName="hierChild6" presStyleCnt="0"/>
      <dgm:spPr/>
      <dgm:t>
        <a:bodyPr/>
        <a:lstStyle/>
        <a:p>
          <a:endParaRPr lang="en-US"/>
        </a:p>
      </dgm:t>
    </dgm:pt>
    <dgm:pt modelId="{B7A70B7A-588F-45AF-B848-3B619E2C0819}" type="pres">
      <dgm:prSet presAssocID="{B6EA2361-10D2-478C-8790-F865C48BA66F}" presName="hierChild7" presStyleCnt="0"/>
      <dgm:spPr/>
      <dgm:t>
        <a:bodyPr/>
        <a:lstStyle/>
        <a:p>
          <a:endParaRPr lang="en-US"/>
        </a:p>
      </dgm:t>
    </dgm:pt>
  </dgm:ptLst>
  <dgm:cxnLst>
    <dgm:cxn modelId="{5C59BF72-3638-4BE7-A61F-7C64445684B9}" type="presOf" srcId="{1AE88B8F-1C97-4CBD-A451-0C98FD912192}" destId="{BA1A3664-C401-4884-8275-8EF71B9C3E32}" srcOrd="0" destOrd="0" presId="urn:microsoft.com/office/officeart/2005/8/layout/orgChart1"/>
    <dgm:cxn modelId="{52EB71C7-1E4F-4599-9F6E-CB6781392554}" srcId="{DCA9AF4D-12C7-47D9-9EF6-C53A0B8A6EAF}" destId="{B77A2370-4227-4391-A333-9D82B2DB0FD7}" srcOrd="5" destOrd="0" parTransId="{05ADA339-A23D-4C97-AE8E-248DD237D591}" sibTransId="{92A124F5-A663-4550-8DEA-7CDE91F49204}"/>
    <dgm:cxn modelId="{55BCC7BB-BE78-4187-A95C-5719CDB70ED7}" srcId="{DCA9AF4D-12C7-47D9-9EF6-C53A0B8A6EAF}" destId="{215BFA77-F2F7-4EF7-A81E-91AE8261046F}" srcOrd="3" destOrd="0" parTransId="{94A9443F-8B25-4A67-9538-5A0E1806A998}" sibTransId="{50415DA2-88E6-4B07-A7AC-D12646B857B0}"/>
    <dgm:cxn modelId="{8B65E1AE-9D03-43C5-9A77-B03D89CD5B91}" type="presOf" srcId="{DCA9AF4D-12C7-47D9-9EF6-C53A0B8A6EAF}" destId="{B74453CA-BB23-40CC-B754-A4FCC86D8CF9}" srcOrd="1" destOrd="0" presId="urn:microsoft.com/office/officeart/2005/8/layout/orgChart1"/>
    <dgm:cxn modelId="{7E3DC096-127F-467F-8118-185B2EB64D4D}" srcId="{DCA9AF4D-12C7-47D9-9EF6-C53A0B8A6EAF}" destId="{5916F25B-42FC-403B-B35F-7B2C37787910}" srcOrd="4" destOrd="0" parTransId="{499A4322-CA43-4304-8A18-6C3614F8948A}" sibTransId="{B52EDD3C-CCC2-4997-9728-2212ED4B9D1D}"/>
    <dgm:cxn modelId="{892234D3-C1A7-4469-BA73-7B6E056AE306}" type="presOf" srcId="{1F13FE98-6EDB-45C6-A4D4-14F195C40E9A}" destId="{764DD535-A7D1-468A-9655-222DC1A688BC}" srcOrd="1" destOrd="0" presId="urn:microsoft.com/office/officeart/2005/8/layout/orgChart1"/>
    <dgm:cxn modelId="{1B047CA5-7C09-438A-AB15-B618B4F0E767}" type="presOf" srcId="{BFB48EB8-C167-4787-A67B-42C34C95BD2D}" destId="{35810E15-118F-4ACA-B932-21F103939614}" srcOrd="1" destOrd="0" presId="urn:microsoft.com/office/officeart/2005/8/layout/orgChart1"/>
    <dgm:cxn modelId="{FBC093E8-B5AA-43FF-AE79-AF1E2C8791C2}" type="presOf" srcId="{7A1D952A-664D-4902-91E2-CA278F6C614D}" destId="{269F63FA-4963-4955-A44D-D36737D3FBF5}" srcOrd="1" destOrd="0" presId="urn:microsoft.com/office/officeart/2005/8/layout/orgChart1"/>
    <dgm:cxn modelId="{CE5D89B8-FE11-417A-819E-36786DB6FD30}" type="presOf" srcId="{BFB48EB8-C167-4787-A67B-42C34C95BD2D}" destId="{5AF8E2D4-9598-4120-B07D-152E8840F4B9}" srcOrd="0" destOrd="0" presId="urn:microsoft.com/office/officeart/2005/8/layout/orgChart1"/>
    <dgm:cxn modelId="{F7492707-A2C0-441D-BC8C-D633EC6DE0A8}" type="presOf" srcId="{D08E61A7-7743-49F9-B002-575C019E827D}" destId="{B2069417-A482-4BB8-B133-728B4F93289D}" srcOrd="0" destOrd="0" presId="urn:microsoft.com/office/officeart/2005/8/layout/orgChart1"/>
    <dgm:cxn modelId="{AC5B8874-3456-48BF-BB63-86E856F51CC2}" type="presOf" srcId="{94A9443F-8B25-4A67-9538-5A0E1806A998}" destId="{73BFF143-CD26-49E1-B79A-0F148435836A}" srcOrd="0" destOrd="0" presId="urn:microsoft.com/office/officeart/2005/8/layout/orgChart1"/>
    <dgm:cxn modelId="{086CBB89-4BB8-4EDA-86FA-88994A622B41}" type="presOf" srcId="{7A1D952A-664D-4902-91E2-CA278F6C614D}" destId="{90BA5081-71C4-469C-A698-DD4E203178AE}" srcOrd="0" destOrd="0" presId="urn:microsoft.com/office/officeart/2005/8/layout/orgChart1"/>
    <dgm:cxn modelId="{529D5F12-2883-4513-8DE4-A2271EF8F17C}" type="presOf" srcId="{B77A2370-4227-4391-A333-9D82B2DB0FD7}" destId="{F7566E07-BE9F-4CAC-9412-0EBA78B5FFE9}" srcOrd="0" destOrd="0" presId="urn:microsoft.com/office/officeart/2005/8/layout/orgChart1"/>
    <dgm:cxn modelId="{7AC9F9CA-7731-4C58-B283-D095DAA5D8E8}" type="presOf" srcId="{215BFA77-F2F7-4EF7-A81E-91AE8261046F}" destId="{8513E1DC-8745-454A-9806-ACCDC0AB835F}" srcOrd="0" destOrd="0" presId="urn:microsoft.com/office/officeart/2005/8/layout/orgChart1"/>
    <dgm:cxn modelId="{26ED2364-A210-4170-B4BD-84EC91F22FFE}" srcId="{DCA9AF4D-12C7-47D9-9EF6-C53A0B8A6EAF}" destId="{7A1D952A-664D-4902-91E2-CA278F6C614D}" srcOrd="6" destOrd="0" parTransId="{BB140CA7-80A5-4BFE-A275-D7839F71C209}" sibTransId="{F184343C-228E-467A-915A-6C3353929D46}"/>
    <dgm:cxn modelId="{690AC009-08FA-44AF-A759-D47891326783}" type="presOf" srcId="{BB140CA7-80A5-4BFE-A275-D7839F71C209}" destId="{448035BA-FA14-452B-ABF6-6D598A202426}" srcOrd="0" destOrd="0" presId="urn:microsoft.com/office/officeart/2005/8/layout/orgChart1"/>
    <dgm:cxn modelId="{9ED09428-33F1-4E37-AE4E-209D6BBF41FF}" type="presOf" srcId="{5916F25B-42FC-403B-B35F-7B2C37787910}" destId="{22D91D60-07BC-4C63-AA0B-7A087F9A2CE3}" srcOrd="0" destOrd="0" presId="urn:microsoft.com/office/officeart/2005/8/layout/orgChart1"/>
    <dgm:cxn modelId="{681558DA-EB9C-4CE2-A05A-2D1C9843C5AC}" type="presOf" srcId="{1F13FE98-6EDB-45C6-A4D4-14F195C40E9A}" destId="{1AE470FD-F274-4EC9-8280-3F013F2F9A1B}" srcOrd="0" destOrd="0" presId="urn:microsoft.com/office/officeart/2005/8/layout/orgChart1"/>
    <dgm:cxn modelId="{EF9706AA-EE35-4F27-BFBE-29CF9B6FB6B4}" type="presOf" srcId="{B6EA2361-10D2-478C-8790-F865C48BA66F}" destId="{87471F89-8CCC-4DE6-ABD7-E3C8C8C08383}" srcOrd="1" destOrd="0" presId="urn:microsoft.com/office/officeart/2005/8/layout/orgChart1"/>
    <dgm:cxn modelId="{E0707867-458A-4F2A-891F-D18FBB07C7F3}" srcId="{D08E61A7-7743-49F9-B002-575C019E827D}" destId="{DCA9AF4D-12C7-47D9-9EF6-C53A0B8A6EAF}" srcOrd="0" destOrd="0" parTransId="{7EADF60A-CEDF-4B5B-9F11-8CC97E6C7A42}" sibTransId="{19586DFE-FD15-4D28-AE4E-8E779523BD35}"/>
    <dgm:cxn modelId="{4CE1ADE2-3255-49C1-9676-003C01F30AAF}" srcId="{DCA9AF4D-12C7-47D9-9EF6-C53A0B8A6EAF}" destId="{B6EA2361-10D2-478C-8790-F865C48BA66F}" srcOrd="1" destOrd="0" parTransId="{89A97B46-6F95-418A-AA69-C9A6FBC979C1}" sibTransId="{EAF7A94B-0CEB-4D25-82AC-F08B85DF5000}"/>
    <dgm:cxn modelId="{8A115F24-7AFF-4A91-AACB-6300E6925E04}" srcId="{DCA9AF4D-12C7-47D9-9EF6-C53A0B8A6EAF}" destId="{BFB48EB8-C167-4787-A67B-42C34C95BD2D}" srcOrd="0" destOrd="0" parTransId="{2F65A5D0-C09E-4285-84B6-228293DEB91B}" sibTransId="{9FE42C36-CBAA-4529-927B-45A4D3C164FB}"/>
    <dgm:cxn modelId="{E94D4D7F-2BF1-4F44-B60F-E98D6BCFD073}" type="presOf" srcId="{215BFA77-F2F7-4EF7-A81E-91AE8261046F}" destId="{C6B4778C-07CB-43B7-8914-EFDDB8AC37AD}" srcOrd="1" destOrd="0" presId="urn:microsoft.com/office/officeart/2005/8/layout/orgChart1"/>
    <dgm:cxn modelId="{DA18DC6A-8839-4F73-9596-AFE2BC3C3D9E}" type="presOf" srcId="{499A4322-CA43-4304-8A18-6C3614F8948A}" destId="{1A811AD6-5E38-4324-BCD6-AA67574B80D9}" srcOrd="0" destOrd="0" presId="urn:microsoft.com/office/officeart/2005/8/layout/orgChart1"/>
    <dgm:cxn modelId="{60EA1082-B6EF-428C-99B1-DD652BB0D02D}" type="presOf" srcId="{DCA9AF4D-12C7-47D9-9EF6-C53A0B8A6EAF}" destId="{7BAA3CE9-676E-4624-A539-B58334613CA2}" srcOrd="0" destOrd="0" presId="urn:microsoft.com/office/officeart/2005/8/layout/orgChart1"/>
    <dgm:cxn modelId="{548197F1-8B3D-4744-B91E-8E050CD9BA68}" type="presOf" srcId="{2F65A5D0-C09E-4285-84B6-228293DEB91B}" destId="{05AA7EAD-D177-47C3-991B-D4498063A106}" srcOrd="0" destOrd="0" presId="urn:microsoft.com/office/officeart/2005/8/layout/orgChart1"/>
    <dgm:cxn modelId="{0B0203E4-11D0-4A31-ABF0-4B0737E484F8}" type="presOf" srcId="{B6EA2361-10D2-478C-8790-F865C48BA66F}" destId="{93D8E053-33B7-4D7E-ACF0-5BF5FB98E6F4}" srcOrd="0" destOrd="0" presId="urn:microsoft.com/office/officeart/2005/8/layout/orgChart1"/>
    <dgm:cxn modelId="{D2A348D4-04D7-4EEC-A58B-5050C6CCF68C}" srcId="{DCA9AF4D-12C7-47D9-9EF6-C53A0B8A6EAF}" destId="{1F13FE98-6EDB-45C6-A4D4-14F195C40E9A}" srcOrd="2" destOrd="0" parTransId="{1AE88B8F-1C97-4CBD-A451-0C98FD912192}" sibTransId="{1FCB31CF-67DC-4A00-BD04-55408032FAFD}"/>
    <dgm:cxn modelId="{EC7F1772-D055-4E62-ABB6-6E136E22FA7D}" type="presOf" srcId="{5916F25B-42FC-403B-B35F-7B2C37787910}" destId="{C11F94B6-680C-45C6-B3B6-197A3F028E97}" srcOrd="1" destOrd="0" presId="urn:microsoft.com/office/officeart/2005/8/layout/orgChart1"/>
    <dgm:cxn modelId="{3F9D6786-FB29-479E-90CF-944D101571C6}" type="presOf" srcId="{89A97B46-6F95-418A-AA69-C9A6FBC979C1}" destId="{BB43086D-E71A-4DDE-AD15-79B4D962D736}" srcOrd="0" destOrd="0" presId="urn:microsoft.com/office/officeart/2005/8/layout/orgChart1"/>
    <dgm:cxn modelId="{0DB81634-EF64-4740-B434-310B8C72726C}" type="presOf" srcId="{05ADA339-A23D-4C97-AE8E-248DD237D591}" destId="{03D264FA-BD76-42F8-B06A-74F6B5CF30C5}" srcOrd="0" destOrd="0" presId="urn:microsoft.com/office/officeart/2005/8/layout/orgChart1"/>
    <dgm:cxn modelId="{EA8B53AD-7B2B-4B14-BB5E-938BFA40C82C}" type="presOf" srcId="{B77A2370-4227-4391-A333-9D82B2DB0FD7}" destId="{B5C48996-6659-435F-9235-AF2509E7E780}" srcOrd="1" destOrd="0" presId="urn:microsoft.com/office/officeart/2005/8/layout/orgChart1"/>
    <dgm:cxn modelId="{71E7670E-3E8C-4994-BD5A-3AD49C00492A}" type="presParOf" srcId="{B2069417-A482-4BB8-B133-728B4F93289D}" destId="{45267AC9-A137-4A93-B9D2-AC05533F34B9}" srcOrd="0" destOrd="0" presId="urn:microsoft.com/office/officeart/2005/8/layout/orgChart1"/>
    <dgm:cxn modelId="{EF24E32E-849A-4161-9B5E-7D2C790C4288}" type="presParOf" srcId="{45267AC9-A137-4A93-B9D2-AC05533F34B9}" destId="{4C57C468-1F96-42A3-9D22-31F0B3CD9BC5}" srcOrd="0" destOrd="0" presId="urn:microsoft.com/office/officeart/2005/8/layout/orgChart1"/>
    <dgm:cxn modelId="{3DE8EB0C-F1FA-4BC2-B260-AF3680EB5E84}" type="presParOf" srcId="{4C57C468-1F96-42A3-9D22-31F0B3CD9BC5}" destId="{7BAA3CE9-676E-4624-A539-B58334613CA2}" srcOrd="0" destOrd="0" presId="urn:microsoft.com/office/officeart/2005/8/layout/orgChart1"/>
    <dgm:cxn modelId="{C6E60B43-1E88-427C-9136-A57092A007ED}" type="presParOf" srcId="{4C57C468-1F96-42A3-9D22-31F0B3CD9BC5}" destId="{B74453CA-BB23-40CC-B754-A4FCC86D8CF9}" srcOrd="1" destOrd="0" presId="urn:microsoft.com/office/officeart/2005/8/layout/orgChart1"/>
    <dgm:cxn modelId="{AA35E59F-0EA9-499F-9D15-556966E77F26}" type="presParOf" srcId="{45267AC9-A137-4A93-B9D2-AC05533F34B9}" destId="{B14E32CC-A433-4B1D-BCCF-8F26EAA8F061}" srcOrd="1" destOrd="0" presId="urn:microsoft.com/office/officeart/2005/8/layout/orgChart1"/>
    <dgm:cxn modelId="{B6E1D42B-4D0A-4D55-8E08-E8C1A94B7489}" type="presParOf" srcId="{B14E32CC-A433-4B1D-BCCF-8F26EAA8F061}" destId="{BA1A3664-C401-4884-8275-8EF71B9C3E32}" srcOrd="0" destOrd="0" presId="urn:microsoft.com/office/officeart/2005/8/layout/orgChart1"/>
    <dgm:cxn modelId="{3A8FE339-B1CF-42D1-93C8-4F7882B9F04A}" type="presParOf" srcId="{B14E32CC-A433-4B1D-BCCF-8F26EAA8F061}" destId="{539FC6D8-51F0-427F-94FC-96165AE8DD67}" srcOrd="1" destOrd="0" presId="urn:microsoft.com/office/officeart/2005/8/layout/orgChart1"/>
    <dgm:cxn modelId="{D5580F0B-9F53-478B-8664-5458BE1A8F85}" type="presParOf" srcId="{539FC6D8-51F0-427F-94FC-96165AE8DD67}" destId="{FB805080-8F3B-4DE7-A377-F9247DE98814}" srcOrd="0" destOrd="0" presId="urn:microsoft.com/office/officeart/2005/8/layout/orgChart1"/>
    <dgm:cxn modelId="{29F8FD47-DB14-4450-A355-411F9A680DF3}" type="presParOf" srcId="{FB805080-8F3B-4DE7-A377-F9247DE98814}" destId="{1AE470FD-F274-4EC9-8280-3F013F2F9A1B}" srcOrd="0" destOrd="0" presId="urn:microsoft.com/office/officeart/2005/8/layout/orgChart1"/>
    <dgm:cxn modelId="{2FA68017-3ECC-4AE0-8FAA-2975FB0A1FCD}" type="presParOf" srcId="{FB805080-8F3B-4DE7-A377-F9247DE98814}" destId="{764DD535-A7D1-468A-9655-222DC1A688BC}" srcOrd="1" destOrd="0" presId="urn:microsoft.com/office/officeart/2005/8/layout/orgChart1"/>
    <dgm:cxn modelId="{92361599-1417-497D-A8AC-820C03FF33E2}" type="presParOf" srcId="{539FC6D8-51F0-427F-94FC-96165AE8DD67}" destId="{1B63379B-C266-410A-A720-867E5B68D0F4}" srcOrd="1" destOrd="0" presId="urn:microsoft.com/office/officeart/2005/8/layout/orgChart1"/>
    <dgm:cxn modelId="{FBF55D04-3FCF-44D8-B63E-E6593CB2942A}" type="presParOf" srcId="{539FC6D8-51F0-427F-94FC-96165AE8DD67}" destId="{B0218674-A5A5-44EB-A600-2C00C714943B}" srcOrd="2" destOrd="0" presId="urn:microsoft.com/office/officeart/2005/8/layout/orgChart1"/>
    <dgm:cxn modelId="{30289275-9B3F-4E16-A808-BC95FA1DBB52}" type="presParOf" srcId="{B14E32CC-A433-4B1D-BCCF-8F26EAA8F061}" destId="{73BFF143-CD26-49E1-B79A-0F148435836A}" srcOrd="2" destOrd="0" presId="urn:microsoft.com/office/officeart/2005/8/layout/orgChart1"/>
    <dgm:cxn modelId="{A39B3ADA-46D4-4D2B-8EBC-7023AF8A703E}" type="presParOf" srcId="{B14E32CC-A433-4B1D-BCCF-8F26EAA8F061}" destId="{B3C52013-611F-48EA-9551-F14399B7264C}" srcOrd="3" destOrd="0" presId="urn:microsoft.com/office/officeart/2005/8/layout/orgChart1"/>
    <dgm:cxn modelId="{8D812A13-5C6C-4A3A-B84E-469F17EB102B}" type="presParOf" srcId="{B3C52013-611F-48EA-9551-F14399B7264C}" destId="{370A56E4-7D3B-4F13-845D-9EF47448CE6F}" srcOrd="0" destOrd="0" presId="urn:microsoft.com/office/officeart/2005/8/layout/orgChart1"/>
    <dgm:cxn modelId="{BEDA3545-6E76-4004-8DB2-87FDE923F18F}" type="presParOf" srcId="{370A56E4-7D3B-4F13-845D-9EF47448CE6F}" destId="{8513E1DC-8745-454A-9806-ACCDC0AB835F}" srcOrd="0" destOrd="0" presId="urn:microsoft.com/office/officeart/2005/8/layout/orgChart1"/>
    <dgm:cxn modelId="{90F078EB-DFD2-4AE7-947B-2DD85689B6D8}" type="presParOf" srcId="{370A56E4-7D3B-4F13-845D-9EF47448CE6F}" destId="{C6B4778C-07CB-43B7-8914-EFDDB8AC37AD}" srcOrd="1" destOrd="0" presId="urn:microsoft.com/office/officeart/2005/8/layout/orgChart1"/>
    <dgm:cxn modelId="{2CA1C4E5-0329-4143-B81A-486716CB87E8}" type="presParOf" srcId="{B3C52013-611F-48EA-9551-F14399B7264C}" destId="{3B998FF0-1CEE-41B9-AC3E-200169515967}" srcOrd="1" destOrd="0" presId="urn:microsoft.com/office/officeart/2005/8/layout/orgChart1"/>
    <dgm:cxn modelId="{FE819FAD-606D-46B4-A016-21E76EC6298D}" type="presParOf" srcId="{B3C52013-611F-48EA-9551-F14399B7264C}" destId="{1793DB67-5DE7-4F2A-AF78-E1ADB79920C5}" srcOrd="2" destOrd="0" presId="urn:microsoft.com/office/officeart/2005/8/layout/orgChart1"/>
    <dgm:cxn modelId="{9EFCDA86-DD45-4B7E-8BF9-84910B7870F2}" type="presParOf" srcId="{B14E32CC-A433-4B1D-BCCF-8F26EAA8F061}" destId="{1A811AD6-5E38-4324-BCD6-AA67574B80D9}" srcOrd="4" destOrd="0" presId="urn:microsoft.com/office/officeart/2005/8/layout/orgChart1"/>
    <dgm:cxn modelId="{0D6C3AB7-0D17-4C2E-875A-AF52520CB184}" type="presParOf" srcId="{B14E32CC-A433-4B1D-BCCF-8F26EAA8F061}" destId="{F5BDD83C-51D5-443C-90AB-DDA788F454A9}" srcOrd="5" destOrd="0" presId="urn:microsoft.com/office/officeart/2005/8/layout/orgChart1"/>
    <dgm:cxn modelId="{449E0699-2D80-4866-A62E-CC5F6538DEE9}" type="presParOf" srcId="{F5BDD83C-51D5-443C-90AB-DDA788F454A9}" destId="{CF79DE71-2AB6-45A1-9DAB-D5D4C00FB759}" srcOrd="0" destOrd="0" presId="urn:microsoft.com/office/officeart/2005/8/layout/orgChart1"/>
    <dgm:cxn modelId="{A5074578-203D-47E2-8AF2-773365CEDF8C}" type="presParOf" srcId="{CF79DE71-2AB6-45A1-9DAB-D5D4C00FB759}" destId="{22D91D60-07BC-4C63-AA0B-7A087F9A2CE3}" srcOrd="0" destOrd="0" presId="urn:microsoft.com/office/officeart/2005/8/layout/orgChart1"/>
    <dgm:cxn modelId="{14BDC8C5-059F-494C-9D41-199539EB6AC2}" type="presParOf" srcId="{CF79DE71-2AB6-45A1-9DAB-D5D4C00FB759}" destId="{C11F94B6-680C-45C6-B3B6-197A3F028E97}" srcOrd="1" destOrd="0" presId="urn:microsoft.com/office/officeart/2005/8/layout/orgChart1"/>
    <dgm:cxn modelId="{D9F5EEF9-0012-406D-BD4F-0482E1857A69}" type="presParOf" srcId="{F5BDD83C-51D5-443C-90AB-DDA788F454A9}" destId="{17B329E4-14B4-44A0-9B32-3721F2746220}" srcOrd="1" destOrd="0" presId="urn:microsoft.com/office/officeart/2005/8/layout/orgChart1"/>
    <dgm:cxn modelId="{EF7B947F-BCF9-4A04-B14F-FBCE0D320E86}" type="presParOf" srcId="{F5BDD83C-51D5-443C-90AB-DDA788F454A9}" destId="{6467CC62-DF89-48C2-943D-FF4CBF0237E3}" srcOrd="2" destOrd="0" presId="urn:microsoft.com/office/officeart/2005/8/layout/orgChart1"/>
    <dgm:cxn modelId="{3050F39E-AC48-4FC0-B9B5-52CADC049543}" type="presParOf" srcId="{B14E32CC-A433-4B1D-BCCF-8F26EAA8F061}" destId="{03D264FA-BD76-42F8-B06A-74F6B5CF30C5}" srcOrd="6" destOrd="0" presId="urn:microsoft.com/office/officeart/2005/8/layout/orgChart1"/>
    <dgm:cxn modelId="{AF7A5179-AF30-45DB-B44F-1276FC40D43C}" type="presParOf" srcId="{B14E32CC-A433-4B1D-BCCF-8F26EAA8F061}" destId="{9574C786-90AD-4B5E-936C-6894EEC5A09A}" srcOrd="7" destOrd="0" presId="urn:microsoft.com/office/officeart/2005/8/layout/orgChart1"/>
    <dgm:cxn modelId="{3D06F0F9-4B49-4F12-A2AD-0DE881C2F9B3}" type="presParOf" srcId="{9574C786-90AD-4B5E-936C-6894EEC5A09A}" destId="{03EA82D7-2248-439F-8ADA-89148473F0D2}" srcOrd="0" destOrd="0" presId="urn:microsoft.com/office/officeart/2005/8/layout/orgChart1"/>
    <dgm:cxn modelId="{A08DF17B-5339-48F9-8316-E6EFE2E86F30}" type="presParOf" srcId="{03EA82D7-2248-439F-8ADA-89148473F0D2}" destId="{F7566E07-BE9F-4CAC-9412-0EBA78B5FFE9}" srcOrd="0" destOrd="0" presId="urn:microsoft.com/office/officeart/2005/8/layout/orgChart1"/>
    <dgm:cxn modelId="{FAFAED05-6E1D-4FAE-BC53-43CA4BE947A6}" type="presParOf" srcId="{03EA82D7-2248-439F-8ADA-89148473F0D2}" destId="{B5C48996-6659-435F-9235-AF2509E7E780}" srcOrd="1" destOrd="0" presId="urn:microsoft.com/office/officeart/2005/8/layout/orgChart1"/>
    <dgm:cxn modelId="{75BA9E5E-DE26-420E-BA7E-79470494C450}" type="presParOf" srcId="{9574C786-90AD-4B5E-936C-6894EEC5A09A}" destId="{44FA983D-18C6-4896-9D6F-098D7528015F}" srcOrd="1" destOrd="0" presId="urn:microsoft.com/office/officeart/2005/8/layout/orgChart1"/>
    <dgm:cxn modelId="{9B5BC7A0-D478-41ED-B90E-163E55FAEBEE}" type="presParOf" srcId="{9574C786-90AD-4B5E-936C-6894EEC5A09A}" destId="{D5330662-0F74-4172-B12F-F24828CF9167}" srcOrd="2" destOrd="0" presId="urn:microsoft.com/office/officeart/2005/8/layout/orgChart1"/>
    <dgm:cxn modelId="{9EEA742A-BB43-4396-959E-27CB7EBBF4CF}" type="presParOf" srcId="{B14E32CC-A433-4B1D-BCCF-8F26EAA8F061}" destId="{448035BA-FA14-452B-ABF6-6D598A202426}" srcOrd="8" destOrd="0" presId="urn:microsoft.com/office/officeart/2005/8/layout/orgChart1"/>
    <dgm:cxn modelId="{A6FB0EB6-CC15-406E-9866-4B6EAF982BF8}" type="presParOf" srcId="{B14E32CC-A433-4B1D-BCCF-8F26EAA8F061}" destId="{F1C3AFE7-F3C9-4C4A-90EA-E650E807BD38}" srcOrd="9" destOrd="0" presId="urn:microsoft.com/office/officeart/2005/8/layout/orgChart1"/>
    <dgm:cxn modelId="{CD18677B-61B2-44C0-9782-679284561168}" type="presParOf" srcId="{F1C3AFE7-F3C9-4C4A-90EA-E650E807BD38}" destId="{9B6912E8-2D2C-4476-A089-E256129C6856}" srcOrd="0" destOrd="0" presId="urn:microsoft.com/office/officeart/2005/8/layout/orgChart1"/>
    <dgm:cxn modelId="{F12CE6C8-CBA5-4958-92C7-1F015F31A094}" type="presParOf" srcId="{9B6912E8-2D2C-4476-A089-E256129C6856}" destId="{90BA5081-71C4-469C-A698-DD4E203178AE}" srcOrd="0" destOrd="0" presId="urn:microsoft.com/office/officeart/2005/8/layout/orgChart1"/>
    <dgm:cxn modelId="{AB4753A1-BD95-421B-A2C0-9552797B6E0F}" type="presParOf" srcId="{9B6912E8-2D2C-4476-A089-E256129C6856}" destId="{269F63FA-4963-4955-A44D-D36737D3FBF5}" srcOrd="1" destOrd="0" presId="urn:microsoft.com/office/officeart/2005/8/layout/orgChart1"/>
    <dgm:cxn modelId="{07881653-83A6-4D8F-8577-7E6156CC02AE}" type="presParOf" srcId="{F1C3AFE7-F3C9-4C4A-90EA-E650E807BD38}" destId="{F8B295AE-5DDD-4884-8655-C2FF3BDB0005}" srcOrd="1" destOrd="0" presId="urn:microsoft.com/office/officeart/2005/8/layout/orgChart1"/>
    <dgm:cxn modelId="{6CE1A362-DDE7-4369-B1A4-6EF56FBCCAE1}" type="presParOf" srcId="{F1C3AFE7-F3C9-4C4A-90EA-E650E807BD38}" destId="{601C4CCD-410D-441A-9DF4-8131851DBEF4}" srcOrd="2" destOrd="0" presId="urn:microsoft.com/office/officeart/2005/8/layout/orgChart1"/>
    <dgm:cxn modelId="{17C0E3E4-CEED-4F0B-81F5-CC4F20CCA065}" type="presParOf" srcId="{45267AC9-A137-4A93-B9D2-AC05533F34B9}" destId="{3B07559F-9F20-418E-B834-5D8FFB6C0EE2}" srcOrd="2" destOrd="0" presId="urn:microsoft.com/office/officeart/2005/8/layout/orgChart1"/>
    <dgm:cxn modelId="{49F1AB52-7649-4E27-B2A8-B5EC47A5F692}" type="presParOf" srcId="{3B07559F-9F20-418E-B834-5D8FFB6C0EE2}" destId="{05AA7EAD-D177-47C3-991B-D4498063A106}" srcOrd="0" destOrd="0" presId="urn:microsoft.com/office/officeart/2005/8/layout/orgChart1"/>
    <dgm:cxn modelId="{1201A85A-8CB0-4272-8248-2C32BDFA657C}" type="presParOf" srcId="{3B07559F-9F20-418E-B834-5D8FFB6C0EE2}" destId="{7F936920-C7C3-4605-AB74-0BAEDE1E7540}" srcOrd="1" destOrd="0" presId="urn:microsoft.com/office/officeart/2005/8/layout/orgChart1"/>
    <dgm:cxn modelId="{487EBBA9-B06E-4C0A-985E-20913B89AD3D}" type="presParOf" srcId="{7F936920-C7C3-4605-AB74-0BAEDE1E7540}" destId="{EE1C6E5D-FE36-42D3-A117-C19F0BB7267D}" srcOrd="0" destOrd="0" presId="urn:microsoft.com/office/officeart/2005/8/layout/orgChart1"/>
    <dgm:cxn modelId="{DDCF4927-2D33-47AA-90EB-98044E091DC8}" type="presParOf" srcId="{EE1C6E5D-FE36-42D3-A117-C19F0BB7267D}" destId="{5AF8E2D4-9598-4120-B07D-152E8840F4B9}" srcOrd="0" destOrd="0" presId="urn:microsoft.com/office/officeart/2005/8/layout/orgChart1"/>
    <dgm:cxn modelId="{72F871FE-81B1-4879-86A7-8ABF321B28C7}" type="presParOf" srcId="{EE1C6E5D-FE36-42D3-A117-C19F0BB7267D}" destId="{35810E15-118F-4ACA-B932-21F103939614}" srcOrd="1" destOrd="0" presId="urn:microsoft.com/office/officeart/2005/8/layout/orgChart1"/>
    <dgm:cxn modelId="{313EE4C4-200D-4075-9EF9-1E2D586F698B}" type="presParOf" srcId="{7F936920-C7C3-4605-AB74-0BAEDE1E7540}" destId="{2EDBC5AC-56CB-45CD-A4E7-18CCFA915991}" srcOrd="1" destOrd="0" presId="urn:microsoft.com/office/officeart/2005/8/layout/orgChart1"/>
    <dgm:cxn modelId="{DD78FAC0-0675-4140-B70B-6C83A148BACD}" type="presParOf" srcId="{7F936920-C7C3-4605-AB74-0BAEDE1E7540}" destId="{DE1C5BCB-E739-4D3A-9F8E-BC95D6B5A727}" srcOrd="2" destOrd="0" presId="urn:microsoft.com/office/officeart/2005/8/layout/orgChart1"/>
    <dgm:cxn modelId="{E0037ADA-3CC6-45FE-A40E-46D98C67BDB5}" type="presParOf" srcId="{3B07559F-9F20-418E-B834-5D8FFB6C0EE2}" destId="{BB43086D-E71A-4DDE-AD15-79B4D962D736}" srcOrd="2" destOrd="0" presId="urn:microsoft.com/office/officeart/2005/8/layout/orgChart1"/>
    <dgm:cxn modelId="{B617DD4C-2FE5-4C66-9A1E-D270F96E3F51}" type="presParOf" srcId="{3B07559F-9F20-418E-B834-5D8FFB6C0EE2}" destId="{2AFBED16-FD57-4539-A6F2-480C1A6472A5}" srcOrd="3" destOrd="0" presId="urn:microsoft.com/office/officeart/2005/8/layout/orgChart1"/>
    <dgm:cxn modelId="{937B5A16-83A3-4DF1-A89A-07A374C5E30C}" type="presParOf" srcId="{2AFBED16-FD57-4539-A6F2-480C1A6472A5}" destId="{E5411CA5-3D99-4AB5-B777-DC11F1F32E2A}" srcOrd="0" destOrd="0" presId="urn:microsoft.com/office/officeart/2005/8/layout/orgChart1"/>
    <dgm:cxn modelId="{8FCECE89-1600-4BF7-8B68-90A418857DB3}" type="presParOf" srcId="{E5411CA5-3D99-4AB5-B777-DC11F1F32E2A}" destId="{93D8E053-33B7-4D7E-ACF0-5BF5FB98E6F4}" srcOrd="0" destOrd="0" presId="urn:microsoft.com/office/officeart/2005/8/layout/orgChart1"/>
    <dgm:cxn modelId="{0A48F384-30E6-4861-A8B6-76F978A6182E}" type="presParOf" srcId="{E5411CA5-3D99-4AB5-B777-DC11F1F32E2A}" destId="{87471F89-8CCC-4DE6-ABD7-E3C8C8C08383}" srcOrd="1" destOrd="0" presId="urn:microsoft.com/office/officeart/2005/8/layout/orgChart1"/>
    <dgm:cxn modelId="{4DF36A12-B0D5-4F9D-806E-B64F1B18C476}" type="presParOf" srcId="{2AFBED16-FD57-4539-A6F2-480C1A6472A5}" destId="{1E983FD9-F21C-4C3B-8BBD-3E55F7A15129}" srcOrd="1" destOrd="0" presId="urn:microsoft.com/office/officeart/2005/8/layout/orgChart1"/>
    <dgm:cxn modelId="{5C16C996-CBDB-4E17-8320-9CA66FB182E4}" type="presParOf" srcId="{2AFBED16-FD57-4539-A6F2-480C1A6472A5}" destId="{B7A70B7A-588F-45AF-B848-3B619E2C081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3BC759-D937-C84F-9717-F5D75ABA6552}" type="doc">
      <dgm:prSet loTypeId="urn:microsoft.com/office/officeart/2005/8/layout/radial6" loCatId="" qsTypeId="urn:microsoft.com/office/officeart/2005/8/quickstyle/simple1" qsCatId="simple" csTypeId="urn:microsoft.com/office/officeart/2005/8/colors/colorful4" csCatId="colorful" phldr="1"/>
      <dgm:spPr/>
      <dgm:t>
        <a:bodyPr/>
        <a:lstStyle/>
        <a:p>
          <a:endParaRPr lang="en-US"/>
        </a:p>
      </dgm:t>
    </dgm:pt>
    <dgm:pt modelId="{A3C02203-8596-DC42-AB41-DAC24BB4D4DF}">
      <dgm:prSet phldrT="[Text]"/>
      <dgm:spPr/>
      <dgm:t>
        <a:bodyPr/>
        <a:lstStyle/>
        <a:p>
          <a:r>
            <a:rPr lang="en-US" b="1"/>
            <a:t>Language Domains</a:t>
          </a:r>
          <a:endParaRPr lang="en-US" b="1" dirty="0"/>
        </a:p>
      </dgm:t>
    </dgm:pt>
    <dgm:pt modelId="{526929EA-94AC-FF49-A7A9-E675A38E04AE}" type="parTrans" cxnId="{DC452729-43C5-2D4D-BC06-0B25487E6BAA}">
      <dgm:prSet/>
      <dgm:spPr/>
      <dgm:t>
        <a:bodyPr/>
        <a:lstStyle/>
        <a:p>
          <a:endParaRPr lang="en-US"/>
        </a:p>
      </dgm:t>
    </dgm:pt>
    <dgm:pt modelId="{6ED38701-C7FE-0141-A893-8CF4B7A55FE7}" type="sibTrans" cxnId="{DC452729-43C5-2D4D-BC06-0B25487E6BAA}">
      <dgm:prSet/>
      <dgm:spPr/>
      <dgm:t>
        <a:bodyPr/>
        <a:lstStyle/>
        <a:p>
          <a:endParaRPr lang="en-US"/>
        </a:p>
      </dgm:t>
    </dgm:pt>
    <dgm:pt modelId="{0B6C33BF-2274-264D-A1C8-E587BCCB73AE}">
      <dgm:prSet phldrT="[Text]" custT="1"/>
      <dgm:spPr/>
      <dgm:t>
        <a:bodyPr/>
        <a:lstStyle/>
        <a:p>
          <a:r>
            <a:rPr lang="en-US" sz="1050" b="1" dirty="0"/>
            <a:t>Listening</a:t>
          </a:r>
          <a:endParaRPr lang="en-US" sz="2000" b="1" dirty="0"/>
        </a:p>
      </dgm:t>
    </dgm:pt>
    <dgm:pt modelId="{9F921FF5-8309-E34A-AA21-F60ACFA458E7}" type="parTrans" cxnId="{342847D9-3FAF-CE4F-B9ED-B57DC81F749F}">
      <dgm:prSet/>
      <dgm:spPr/>
      <dgm:t>
        <a:bodyPr/>
        <a:lstStyle/>
        <a:p>
          <a:endParaRPr lang="en-US"/>
        </a:p>
      </dgm:t>
    </dgm:pt>
    <dgm:pt modelId="{8E2251AC-E768-C04C-9744-BA59FECE8046}" type="sibTrans" cxnId="{342847D9-3FAF-CE4F-B9ED-B57DC81F749F}">
      <dgm:prSet/>
      <dgm:spPr/>
      <dgm:t>
        <a:bodyPr/>
        <a:lstStyle/>
        <a:p>
          <a:endParaRPr lang="en-US"/>
        </a:p>
      </dgm:t>
    </dgm:pt>
    <dgm:pt modelId="{C59E1061-3818-B843-8D0B-4178F1BDF292}">
      <dgm:prSet phldrT="[Text]" custT="1"/>
      <dgm:spPr/>
      <dgm:t>
        <a:bodyPr/>
        <a:lstStyle/>
        <a:p>
          <a:r>
            <a:rPr lang="en-US" sz="1050" b="1" dirty="0"/>
            <a:t>Reading</a:t>
          </a:r>
          <a:endParaRPr lang="en-US" sz="1000" b="1" dirty="0"/>
        </a:p>
      </dgm:t>
    </dgm:pt>
    <dgm:pt modelId="{3031E4AD-DB5F-744E-8DD2-DCBEB3903672}" type="parTrans" cxnId="{9EB8FE5C-6952-AC40-8B4B-4174551C82AF}">
      <dgm:prSet/>
      <dgm:spPr/>
      <dgm:t>
        <a:bodyPr/>
        <a:lstStyle/>
        <a:p>
          <a:endParaRPr lang="en-US"/>
        </a:p>
      </dgm:t>
    </dgm:pt>
    <dgm:pt modelId="{D6E7593D-3738-DF47-B693-EA51B25C229F}" type="sibTrans" cxnId="{9EB8FE5C-6952-AC40-8B4B-4174551C82AF}">
      <dgm:prSet/>
      <dgm:spPr/>
      <dgm:t>
        <a:bodyPr/>
        <a:lstStyle/>
        <a:p>
          <a:endParaRPr lang="en-US"/>
        </a:p>
      </dgm:t>
    </dgm:pt>
    <dgm:pt modelId="{35644A2F-FB83-CC45-8E93-3A6592CDC55F}">
      <dgm:prSet phldrT="[Text]" custT="1"/>
      <dgm:spPr/>
      <dgm:t>
        <a:bodyPr/>
        <a:lstStyle/>
        <a:p>
          <a:r>
            <a:rPr lang="en-US" sz="1050" b="1" dirty="0"/>
            <a:t>Speaking</a:t>
          </a:r>
          <a:endParaRPr lang="en-US" sz="1000" b="1" dirty="0"/>
        </a:p>
      </dgm:t>
    </dgm:pt>
    <dgm:pt modelId="{8369C6CA-D80D-024C-B7D5-6AFBF3739392}" type="parTrans" cxnId="{0FA2E751-1BAB-6743-8511-6BE1F76695A1}">
      <dgm:prSet/>
      <dgm:spPr/>
      <dgm:t>
        <a:bodyPr/>
        <a:lstStyle/>
        <a:p>
          <a:endParaRPr lang="en-US"/>
        </a:p>
      </dgm:t>
    </dgm:pt>
    <dgm:pt modelId="{C060E0D5-B2AD-914F-A1F9-0B82FCA8E747}" type="sibTrans" cxnId="{0FA2E751-1BAB-6743-8511-6BE1F76695A1}">
      <dgm:prSet/>
      <dgm:spPr/>
      <dgm:t>
        <a:bodyPr/>
        <a:lstStyle/>
        <a:p>
          <a:endParaRPr lang="en-US"/>
        </a:p>
      </dgm:t>
    </dgm:pt>
    <dgm:pt modelId="{22A3C28F-27C9-574B-8B65-FE4EE1E675BB}">
      <dgm:prSet phldrT="[Text]"/>
      <dgm:spPr/>
      <dgm:t>
        <a:bodyPr/>
        <a:lstStyle/>
        <a:p>
          <a:r>
            <a:rPr lang="en-US" b="1" dirty="0"/>
            <a:t>Writing</a:t>
          </a:r>
        </a:p>
      </dgm:t>
    </dgm:pt>
    <dgm:pt modelId="{C72D1B9C-83E5-5445-AE36-1E03EC4C1FB6}" type="parTrans" cxnId="{D2616195-579F-3A4A-B27C-4049C29289EE}">
      <dgm:prSet/>
      <dgm:spPr/>
      <dgm:t>
        <a:bodyPr/>
        <a:lstStyle/>
        <a:p>
          <a:endParaRPr lang="en-US"/>
        </a:p>
      </dgm:t>
    </dgm:pt>
    <dgm:pt modelId="{4B007F8A-7BC5-C842-9C54-A484C260660F}" type="sibTrans" cxnId="{D2616195-579F-3A4A-B27C-4049C29289EE}">
      <dgm:prSet/>
      <dgm:spPr/>
      <dgm:t>
        <a:bodyPr/>
        <a:lstStyle/>
        <a:p>
          <a:endParaRPr lang="en-US"/>
        </a:p>
      </dgm:t>
    </dgm:pt>
    <dgm:pt modelId="{2307C1E9-E881-A341-8BFD-4FDCE7D6D843}" type="pres">
      <dgm:prSet presAssocID="{DA3BC759-D937-C84F-9717-F5D75ABA6552}" presName="Name0" presStyleCnt="0">
        <dgm:presLayoutVars>
          <dgm:chMax val="1"/>
          <dgm:dir/>
          <dgm:animLvl val="ctr"/>
          <dgm:resizeHandles val="exact"/>
        </dgm:presLayoutVars>
      </dgm:prSet>
      <dgm:spPr/>
      <dgm:t>
        <a:bodyPr/>
        <a:lstStyle/>
        <a:p>
          <a:endParaRPr lang="en-US"/>
        </a:p>
      </dgm:t>
    </dgm:pt>
    <dgm:pt modelId="{441A15E6-5DBF-8943-B659-9EB3FFB1E55C}" type="pres">
      <dgm:prSet presAssocID="{A3C02203-8596-DC42-AB41-DAC24BB4D4DF}" presName="centerShape" presStyleLbl="node0" presStyleIdx="0" presStyleCnt="1" custScaleX="145564" custScaleY="137682"/>
      <dgm:spPr/>
      <dgm:t>
        <a:bodyPr/>
        <a:lstStyle/>
        <a:p>
          <a:endParaRPr lang="en-US"/>
        </a:p>
      </dgm:t>
    </dgm:pt>
    <dgm:pt modelId="{CCFBAD5A-C4FF-1C4B-9979-24BC6D90D6AE}" type="pres">
      <dgm:prSet presAssocID="{0B6C33BF-2274-264D-A1C8-E587BCCB73AE}" presName="node" presStyleLbl="node1" presStyleIdx="0" presStyleCnt="4" custScaleX="118207">
        <dgm:presLayoutVars>
          <dgm:bulletEnabled val="1"/>
        </dgm:presLayoutVars>
      </dgm:prSet>
      <dgm:spPr/>
      <dgm:t>
        <a:bodyPr/>
        <a:lstStyle/>
        <a:p>
          <a:endParaRPr lang="en-US"/>
        </a:p>
      </dgm:t>
    </dgm:pt>
    <dgm:pt modelId="{1ECA45A6-F59E-A248-B9F5-5D7C606C7F74}" type="pres">
      <dgm:prSet presAssocID="{0B6C33BF-2274-264D-A1C8-E587BCCB73AE}" presName="dummy" presStyleCnt="0"/>
      <dgm:spPr/>
    </dgm:pt>
    <dgm:pt modelId="{DF181CA2-436B-1148-9075-3C09E786A40B}" type="pres">
      <dgm:prSet presAssocID="{8E2251AC-E768-C04C-9744-BA59FECE8046}" presName="sibTrans" presStyleLbl="sibTrans2D1" presStyleIdx="0" presStyleCnt="4"/>
      <dgm:spPr/>
      <dgm:t>
        <a:bodyPr/>
        <a:lstStyle/>
        <a:p>
          <a:endParaRPr lang="en-US"/>
        </a:p>
      </dgm:t>
    </dgm:pt>
    <dgm:pt modelId="{89D6D2C3-1E41-D84A-9F9A-F8D5FC2720F9}" type="pres">
      <dgm:prSet presAssocID="{C59E1061-3818-B843-8D0B-4178F1BDF292}" presName="node" presStyleLbl="node1" presStyleIdx="1" presStyleCnt="4" custScaleX="107490" custScaleY="111083">
        <dgm:presLayoutVars>
          <dgm:bulletEnabled val="1"/>
        </dgm:presLayoutVars>
      </dgm:prSet>
      <dgm:spPr/>
      <dgm:t>
        <a:bodyPr/>
        <a:lstStyle/>
        <a:p>
          <a:endParaRPr lang="en-US"/>
        </a:p>
      </dgm:t>
    </dgm:pt>
    <dgm:pt modelId="{26B3CE93-09EF-2343-A06E-CFF1C4184DA8}" type="pres">
      <dgm:prSet presAssocID="{C59E1061-3818-B843-8D0B-4178F1BDF292}" presName="dummy" presStyleCnt="0"/>
      <dgm:spPr/>
    </dgm:pt>
    <dgm:pt modelId="{DDCD36E5-81EB-704D-A6B0-4940DA5666AD}" type="pres">
      <dgm:prSet presAssocID="{D6E7593D-3738-DF47-B693-EA51B25C229F}" presName="sibTrans" presStyleLbl="sibTrans2D1" presStyleIdx="1" presStyleCnt="4"/>
      <dgm:spPr/>
      <dgm:t>
        <a:bodyPr/>
        <a:lstStyle/>
        <a:p>
          <a:endParaRPr lang="en-US"/>
        </a:p>
      </dgm:t>
    </dgm:pt>
    <dgm:pt modelId="{99AF6396-7185-7945-ADF7-2F506041B4F2}" type="pres">
      <dgm:prSet presAssocID="{35644A2F-FB83-CC45-8E93-3A6592CDC55F}" presName="node" presStyleLbl="node1" presStyleIdx="2" presStyleCnt="4" custScaleX="116608">
        <dgm:presLayoutVars>
          <dgm:bulletEnabled val="1"/>
        </dgm:presLayoutVars>
      </dgm:prSet>
      <dgm:spPr/>
      <dgm:t>
        <a:bodyPr/>
        <a:lstStyle/>
        <a:p>
          <a:endParaRPr lang="en-US"/>
        </a:p>
      </dgm:t>
    </dgm:pt>
    <dgm:pt modelId="{F79BBA33-646A-8641-8A93-C50437599B8D}" type="pres">
      <dgm:prSet presAssocID="{35644A2F-FB83-CC45-8E93-3A6592CDC55F}" presName="dummy" presStyleCnt="0"/>
      <dgm:spPr/>
    </dgm:pt>
    <dgm:pt modelId="{036D6A21-0FC9-2C4D-A749-97324AF5BB2E}" type="pres">
      <dgm:prSet presAssocID="{C060E0D5-B2AD-914F-A1F9-0B82FCA8E747}" presName="sibTrans" presStyleLbl="sibTrans2D1" presStyleIdx="2" presStyleCnt="4"/>
      <dgm:spPr/>
      <dgm:t>
        <a:bodyPr/>
        <a:lstStyle/>
        <a:p>
          <a:endParaRPr lang="en-US"/>
        </a:p>
      </dgm:t>
    </dgm:pt>
    <dgm:pt modelId="{AB7E5600-330A-DA49-B0D2-2983764C7739}" type="pres">
      <dgm:prSet presAssocID="{22A3C28F-27C9-574B-8B65-FE4EE1E675BB}" presName="node" presStyleLbl="node1" presStyleIdx="3" presStyleCnt="4">
        <dgm:presLayoutVars>
          <dgm:bulletEnabled val="1"/>
        </dgm:presLayoutVars>
      </dgm:prSet>
      <dgm:spPr/>
      <dgm:t>
        <a:bodyPr/>
        <a:lstStyle/>
        <a:p>
          <a:endParaRPr lang="en-US"/>
        </a:p>
      </dgm:t>
    </dgm:pt>
    <dgm:pt modelId="{46478F12-B6C4-C048-A86F-78499282CE83}" type="pres">
      <dgm:prSet presAssocID="{22A3C28F-27C9-574B-8B65-FE4EE1E675BB}" presName="dummy" presStyleCnt="0"/>
      <dgm:spPr/>
    </dgm:pt>
    <dgm:pt modelId="{8011E49C-2B89-E24B-B9B7-500F8F0A1D56}" type="pres">
      <dgm:prSet presAssocID="{4B007F8A-7BC5-C842-9C54-A484C260660F}" presName="sibTrans" presStyleLbl="sibTrans2D1" presStyleIdx="3" presStyleCnt="4"/>
      <dgm:spPr/>
      <dgm:t>
        <a:bodyPr/>
        <a:lstStyle/>
        <a:p>
          <a:endParaRPr lang="en-US"/>
        </a:p>
      </dgm:t>
    </dgm:pt>
  </dgm:ptLst>
  <dgm:cxnLst>
    <dgm:cxn modelId="{819B45CF-45B9-A940-8B94-424EF07F1C51}" type="presOf" srcId="{C59E1061-3818-B843-8D0B-4178F1BDF292}" destId="{89D6D2C3-1E41-D84A-9F9A-F8D5FC2720F9}" srcOrd="0" destOrd="0" presId="urn:microsoft.com/office/officeart/2005/8/layout/radial6"/>
    <dgm:cxn modelId="{9EB8FE5C-6952-AC40-8B4B-4174551C82AF}" srcId="{A3C02203-8596-DC42-AB41-DAC24BB4D4DF}" destId="{C59E1061-3818-B843-8D0B-4178F1BDF292}" srcOrd="1" destOrd="0" parTransId="{3031E4AD-DB5F-744E-8DD2-DCBEB3903672}" sibTransId="{D6E7593D-3738-DF47-B693-EA51B25C229F}"/>
    <dgm:cxn modelId="{0FA2E751-1BAB-6743-8511-6BE1F76695A1}" srcId="{A3C02203-8596-DC42-AB41-DAC24BB4D4DF}" destId="{35644A2F-FB83-CC45-8E93-3A6592CDC55F}" srcOrd="2" destOrd="0" parTransId="{8369C6CA-D80D-024C-B7D5-6AFBF3739392}" sibTransId="{C060E0D5-B2AD-914F-A1F9-0B82FCA8E747}"/>
    <dgm:cxn modelId="{465D610E-C08C-5247-86E7-00D8D79D7D74}" type="presOf" srcId="{C060E0D5-B2AD-914F-A1F9-0B82FCA8E747}" destId="{036D6A21-0FC9-2C4D-A749-97324AF5BB2E}" srcOrd="0" destOrd="0" presId="urn:microsoft.com/office/officeart/2005/8/layout/radial6"/>
    <dgm:cxn modelId="{C9D20F82-F13B-1346-9E2C-E401B0215983}" type="presOf" srcId="{22A3C28F-27C9-574B-8B65-FE4EE1E675BB}" destId="{AB7E5600-330A-DA49-B0D2-2983764C7739}" srcOrd="0" destOrd="0" presId="urn:microsoft.com/office/officeart/2005/8/layout/radial6"/>
    <dgm:cxn modelId="{18FF6A88-CBA0-D046-B354-ADF38A6C9470}" type="presOf" srcId="{4B007F8A-7BC5-C842-9C54-A484C260660F}" destId="{8011E49C-2B89-E24B-B9B7-500F8F0A1D56}" srcOrd="0" destOrd="0" presId="urn:microsoft.com/office/officeart/2005/8/layout/radial6"/>
    <dgm:cxn modelId="{ADAFD99A-1FB3-BB4B-AE1D-D0CF71E854DA}" type="presOf" srcId="{A3C02203-8596-DC42-AB41-DAC24BB4D4DF}" destId="{441A15E6-5DBF-8943-B659-9EB3FFB1E55C}" srcOrd="0" destOrd="0" presId="urn:microsoft.com/office/officeart/2005/8/layout/radial6"/>
    <dgm:cxn modelId="{D629854C-8356-5C4B-98CD-A635867E7D4F}" type="presOf" srcId="{35644A2F-FB83-CC45-8E93-3A6592CDC55F}" destId="{99AF6396-7185-7945-ADF7-2F506041B4F2}" srcOrd="0" destOrd="0" presId="urn:microsoft.com/office/officeart/2005/8/layout/radial6"/>
    <dgm:cxn modelId="{F2F24C72-FF83-9B4F-AEA8-CB18510CCFCE}" type="presOf" srcId="{D6E7593D-3738-DF47-B693-EA51B25C229F}" destId="{DDCD36E5-81EB-704D-A6B0-4940DA5666AD}" srcOrd="0" destOrd="0" presId="urn:microsoft.com/office/officeart/2005/8/layout/radial6"/>
    <dgm:cxn modelId="{8F329EA9-4F37-B247-9C4C-001271230A3F}" type="presOf" srcId="{DA3BC759-D937-C84F-9717-F5D75ABA6552}" destId="{2307C1E9-E881-A341-8BFD-4FDCE7D6D843}" srcOrd="0" destOrd="0" presId="urn:microsoft.com/office/officeart/2005/8/layout/radial6"/>
    <dgm:cxn modelId="{DC452729-43C5-2D4D-BC06-0B25487E6BAA}" srcId="{DA3BC759-D937-C84F-9717-F5D75ABA6552}" destId="{A3C02203-8596-DC42-AB41-DAC24BB4D4DF}" srcOrd="0" destOrd="0" parTransId="{526929EA-94AC-FF49-A7A9-E675A38E04AE}" sibTransId="{6ED38701-C7FE-0141-A893-8CF4B7A55FE7}"/>
    <dgm:cxn modelId="{A5A86614-7956-BB47-BDFB-EA73ECB6F953}" type="presOf" srcId="{8E2251AC-E768-C04C-9744-BA59FECE8046}" destId="{DF181CA2-436B-1148-9075-3C09E786A40B}" srcOrd="0" destOrd="0" presId="urn:microsoft.com/office/officeart/2005/8/layout/radial6"/>
    <dgm:cxn modelId="{F4884D83-60A2-394B-A39C-9E3E8803D07E}" type="presOf" srcId="{0B6C33BF-2274-264D-A1C8-E587BCCB73AE}" destId="{CCFBAD5A-C4FF-1C4B-9979-24BC6D90D6AE}" srcOrd="0" destOrd="0" presId="urn:microsoft.com/office/officeart/2005/8/layout/radial6"/>
    <dgm:cxn modelId="{342847D9-3FAF-CE4F-B9ED-B57DC81F749F}" srcId="{A3C02203-8596-DC42-AB41-DAC24BB4D4DF}" destId="{0B6C33BF-2274-264D-A1C8-E587BCCB73AE}" srcOrd="0" destOrd="0" parTransId="{9F921FF5-8309-E34A-AA21-F60ACFA458E7}" sibTransId="{8E2251AC-E768-C04C-9744-BA59FECE8046}"/>
    <dgm:cxn modelId="{D2616195-579F-3A4A-B27C-4049C29289EE}" srcId="{A3C02203-8596-DC42-AB41-DAC24BB4D4DF}" destId="{22A3C28F-27C9-574B-8B65-FE4EE1E675BB}" srcOrd="3" destOrd="0" parTransId="{C72D1B9C-83E5-5445-AE36-1E03EC4C1FB6}" sibTransId="{4B007F8A-7BC5-C842-9C54-A484C260660F}"/>
    <dgm:cxn modelId="{D5346E82-FB15-2746-A87D-DC11A88D54FA}" type="presParOf" srcId="{2307C1E9-E881-A341-8BFD-4FDCE7D6D843}" destId="{441A15E6-5DBF-8943-B659-9EB3FFB1E55C}" srcOrd="0" destOrd="0" presId="urn:microsoft.com/office/officeart/2005/8/layout/radial6"/>
    <dgm:cxn modelId="{4BB316A2-C796-744A-9A84-C6B21A5735AF}" type="presParOf" srcId="{2307C1E9-E881-A341-8BFD-4FDCE7D6D843}" destId="{CCFBAD5A-C4FF-1C4B-9979-24BC6D90D6AE}" srcOrd="1" destOrd="0" presId="urn:microsoft.com/office/officeart/2005/8/layout/radial6"/>
    <dgm:cxn modelId="{B6FEE40E-894F-454B-8972-6EA413E76972}" type="presParOf" srcId="{2307C1E9-E881-A341-8BFD-4FDCE7D6D843}" destId="{1ECA45A6-F59E-A248-B9F5-5D7C606C7F74}" srcOrd="2" destOrd="0" presId="urn:microsoft.com/office/officeart/2005/8/layout/radial6"/>
    <dgm:cxn modelId="{D4E721E1-8D02-6D4B-9F10-04E5FC8E7795}" type="presParOf" srcId="{2307C1E9-E881-A341-8BFD-4FDCE7D6D843}" destId="{DF181CA2-436B-1148-9075-3C09E786A40B}" srcOrd="3" destOrd="0" presId="urn:microsoft.com/office/officeart/2005/8/layout/radial6"/>
    <dgm:cxn modelId="{C8899B5B-BE77-E740-BBF5-B2A9D8A9FC09}" type="presParOf" srcId="{2307C1E9-E881-A341-8BFD-4FDCE7D6D843}" destId="{89D6D2C3-1E41-D84A-9F9A-F8D5FC2720F9}" srcOrd="4" destOrd="0" presId="urn:microsoft.com/office/officeart/2005/8/layout/radial6"/>
    <dgm:cxn modelId="{F129D75F-815B-5043-9C1D-CD0D38E6A4E4}" type="presParOf" srcId="{2307C1E9-E881-A341-8BFD-4FDCE7D6D843}" destId="{26B3CE93-09EF-2343-A06E-CFF1C4184DA8}" srcOrd="5" destOrd="0" presId="urn:microsoft.com/office/officeart/2005/8/layout/radial6"/>
    <dgm:cxn modelId="{E07CB663-4867-FA49-9FB2-D8597340009F}" type="presParOf" srcId="{2307C1E9-E881-A341-8BFD-4FDCE7D6D843}" destId="{DDCD36E5-81EB-704D-A6B0-4940DA5666AD}" srcOrd="6" destOrd="0" presId="urn:microsoft.com/office/officeart/2005/8/layout/radial6"/>
    <dgm:cxn modelId="{79564A7B-2507-284E-93BE-42A2935551A5}" type="presParOf" srcId="{2307C1E9-E881-A341-8BFD-4FDCE7D6D843}" destId="{99AF6396-7185-7945-ADF7-2F506041B4F2}" srcOrd="7" destOrd="0" presId="urn:microsoft.com/office/officeart/2005/8/layout/radial6"/>
    <dgm:cxn modelId="{080D622C-71C6-204A-B84C-A474DB9FDCF4}" type="presParOf" srcId="{2307C1E9-E881-A341-8BFD-4FDCE7D6D843}" destId="{F79BBA33-646A-8641-8A93-C50437599B8D}" srcOrd="8" destOrd="0" presId="urn:microsoft.com/office/officeart/2005/8/layout/radial6"/>
    <dgm:cxn modelId="{BA93D302-E533-AF41-B80A-111CD85B6E59}" type="presParOf" srcId="{2307C1E9-E881-A341-8BFD-4FDCE7D6D843}" destId="{036D6A21-0FC9-2C4D-A749-97324AF5BB2E}" srcOrd="9" destOrd="0" presId="urn:microsoft.com/office/officeart/2005/8/layout/radial6"/>
    <dgm:cxn modelId="{20C645E0-572C-644D-8FB1-79E83590A2E1}" type="presParOf" srcId="{2307C1E9-E881-A341-8BFD-4FDCE7D6D843}" destId="{AB7E5600-330A-DA49-B0D2-2983764C7739}" srcOrd="10" destOrd="0" presId="urn:microsoft.com/office/officeart/2005/8/layout/radial6"/>
    <dgm:cxn modelId="{B9A2CF8B-5AAE-1749-BDE1-0C4CD3C028A1}" type="presParOf" srcId="{2307C1E9-E881-A341-8BFD-4FDCE7D6D843}" destId="{46478F12-B6C4-C048-A86F-78499282CE83}" srcOrd="11" destOrd="0" presId="urn:microsoft.com/office/officeart/2005/8/layout/radial6"/>
    <dgm:cxn modelId="{4E4C459F-0A6E-B74D-BD0B-1DD076E67C9A}" type="presParOf" srcId="{2307C1E9-E881-A341-8BFD-4FDCE7D6D843}" destId="{8011E49C-2B89-E24B-B9B7-500F8F0A1D56}"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8E61A7-7743-49F9-B002-575C019E827D}"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US"/>
        </a:p>
      </dgm:t>
    </dgm:pt>
    <dgm:pt modelId="{DCA9AF4D-12C7-47D9-9EF6-C53A0B8A6EAF}">
      <dgm:prSet phldrT="[Text]"/>
      <dgm:spPr/>
      <dgm:t>
        <a:bodyPr/>
        <a:lstStyle/>
        <a:p>
          <a:r>
            <a:rPr lang="en-US" dirty="0" smtClean="0"/>
            <a:t>Supports</a:t>
          </a:r>
          <a:endParaRPr lang="en-US" dirty="0"/>
        </a:p>
      </dgm:t>
    </dgm:pt>
    <dgm:pt modelId="{7EADF60A-CEDF-4B5B-9F11-8CC97E6C7A42}" type="parTrans" cxnId="{E0707867-458A-4F2A-891F-D18FBB07C7F3}">
      <dgm:prSet/>
      <dgm:spPr/>
      <dgm:t>
        <a:bodyPr/>
        <a:lstStyle/>
        <a:p>
          <a:endParaRPr lang="en-US"/>
        </a:p>
      </dgm:t>
    </dgm:pt>
    <dgm:pt modelId="{19586DFE-FD15-4D28-AE4E-8E779523BD35}" type="sibTrans" cxnId="{E0707867-458A-4F2A-891F-D18FBB07C7F3}">
      <dgm:prSet/>
      <dgm:spPr/>
      <dgm:t>
        <a:bodyPr/>
        <a:lstStyle/>
        <a:p>
          <a:endParaRPr lang="en-US"/>
        </a:p>
      </dgm:t>
    </dgm:pt>
    <dgm:pt modelId="{BFB48EB8-C167-4787-A67B-42C34C95BD2D}" type="asst">
      <dgm:prSet phldrT="[Text]"/>
      <dgm:spPr/>
      <dgm:t>
        <a:bodyPr/>
        <a:lstStyle/>
        <a:p>
          <a:r>
            <a:rPr lang="en-US" dirty="0" smtClean="0"/>
            <a:t>Language </a:t>
          </a:r>
          <a:endParaRPr lang="en-US" dirty="0"/>
        </a:p>
      </dgm:t>
    </dgm:pt>
    <dgm:pt modelId="{2F65A5D0-C09E-4285-84B6-228293DEB91B}" type="parTrans" cxnId="{8A115F24-7AFF-4A91-AACB-6300E6925E04}">
      <dgm:prSet/>
      <dgm:spPr/>
      <dgm:t>
        <a:bodyPr/>
        <a:lstStyle/>
        <a:p>
          <a:endParaRPr lang="en-US"/>
        </a:p>
      </dgm:t>
    </dgm:pt>
    <dgm:pt modelId="{9FE42C36-CBAA-4529-927B-45A4D3C164FB}" type="sibTrans" cxnId="{8A115F24-7AFF-4A91-AACB-6300E6925E04}">
      <dgm:prSet/>
      <dgm:spPr/>
      <dgm:t>
        <a:bodyPr/>
        <a:lstStyle/>
        <a:p>
          <a:endParaRPr lang="en-US"/>
        </a:p>
      </dgm:t>
    </dgm:pt>
    <dgm:pt modelId="{1F13FE98-6EDB-45C6-A4D4-14F195C40E9A}">
      <dgm:prSet phldrT="[Text]"/>
      <dgm:spPr/>
      <dgm:t>
        <a:bodyPr/>
        <a:lstStyle/>
        <a:p>
          <a:r>
            <a:rPr lang="en-US" dirty="0" smtClean="0"/>
            <a:t>Sentence Frames &amp;</a:t>
          </a:r>
        </a:p>
        <a:p>
          <a:r>
            <a:rPr lang="en-US" dirty="0" smtClean="0"/>
            <a:t>Anchor Charts</a:t>
          </a:r>
          <a:endParaRPr lang="en-US" dirty="0"/>
        </a:p>
      </dgm:t>
    </dgm:pt>
    <dgm:pt modelId="{1AE88B8F-1C97-4CBD-A451-0C98FD912192}" type="parTrans" cxnId="{D2A348D4-04D7-4EEC-A58B-5050C6CCF68C}">
      <dgm:prSet/>
      <dgm:spPr/>
      <dgm:t>
        <a:bodyPr/>
        <a:lstStyle/>
        <a:p>
          <a:endParaRPr lang="en-US"/>
        </a:p>
      </dgm:t>
    </dgm:pt>
    <dgm:pt modelId="{1FCB31CF-67DC-4A00-BD04-55408032FAFD}" type="sibTrans" cxnId="{D2A348D4-04D7-4EEC-A58B-5050C6CCF68C}">
      <dgm:prSet/>
      <dgm:spPr/>
      <dgm:t>
        <a:bodyPr/>
        <a:lstStyle/>
        <a:p>
          <a:endParaRPr lang="en-US"/>
        </a:p>
      </dgm:t>
    </dgm:pt>
    <dgm:pt modelId="{5916F25B-42FC-403B-B35F-7B2C37787910}">
      <dgm:prSet phldrT="[Text]"/>
      <dgm:spPr/>
      <dgm:t>
        <a:bodyPr/>
        <a:lstStyle/>
        <a:p>
          <a:r>
            <a:rPr lang="en-US" dirty="0" smtClean="0"/>
            <a:t>Cooperative Structures &amp; Peer Interaction</a:t>
          </a:r>
        </a:p>
      </dgm:t>
    </dgm:pt>
    <dgm:pt modelId="{499A4322-CA43-4304-8A18-6C3614F8948A}" type="parTrans" cxnId="{7E3DC096-127F-467F-8118-185B2EB64D4D}">
      <dgm:prSet/>
      <dgm:spPr/>
      <dgm:t>
        <a:bodyPr/>
        <a:lstStyle/>
        <a:p>
          <a:endParaRPr lang="en-US"/>
        </a:p>
      </dgm:t>
    </dgm:pt>
    <dgm:pt modelId="{B52EDD3C-CCC2-4997-9728-2212ED4B9D1D}" type="sibTrans" cxnId="{7E3DC096-127F-467F-8118-185B2EB64D4D}">
      <dgm:prSet/>
      <dgm:spPr/>
      <dgm:t>
        <a:bodyPr/>
        <a:lstStyle/>
        <a:p>
          <a:endParaRPr lang="en-US"/>
        </a:p>
      </dgm:t>
    </dgm:pt>
    <dgm:pt modelId="{7A1D952A-664D-4902-91E2-CA278F6C614D}">
      <dgm:prSet phldrT="[Text]"/>
      <dgm:spPr/>
      <dgm:t>
        <a:bodyPr/>
        <a:lstStyle/>
        <a:p>
          <a:r>
            <a:rPr lang="en-US" dirty="0" smtClean="0"/>
            <a:t>Visuals &amp; Graphic Organizers</a:t>
          </a:r>
          <a:endParaRPr lang="en-US" dirty="0"/>
        </a:p>
      </dgm:t>
    </dgm:pt>
    <dgm:pt modelId="{BB140CA7-80A5-4BFE-A275-D7839F71C209}" type="parTrans" cxnId="{26ED2364-A210-4170-B4BD-84EC91F22FFE}">
      <dgm:prSet/>
      <dgm:spPr/>
      <dgm:t>
        <a:bodyPr/>
        <a:lstStyle/>
        <a:p>
          <a:endParaRPr lang="en-US"/>
        </a:p>
      </dgm:t>
    </dgm:pt>
    <dgm:pt modelId="{F184343C-228E-467A-915A-6C3353929D46}" type="sibTrans" cxnId="{26ED2364-A210-4170-B4BD-84EC91F22FFE}">
      <dgm:prSet/>
      <dgm:spPr/>
      <dgm:t>
        <a:bodyPr/>
        <a:lstStyle/>
        <a:p>
          <a:endParaRPr lang="en-US"/>
        </a:p>
      </dgm:t>
    </dgm:pt>
    <dgm:pt modelId="{B6EA2361-10D2-478C-8790-F865C48BA66F}" type="asst">
      <dgm:prSet phldrT="[Text]"/>
      <dgm:spPr/>
      <dgm:t>
        <a:bodyPr/>
        <a:lstStyle/>
        <a:p>
          <a:r>
            <a:rPr lang="en-US" dirty="0" smtClean="0"/>
            <a:t>Content</a:t>
          </a:r>
          <a:endParaRPr lang="en-US" dirty="0"/>
        </a:p>
      </dgm:t>
    </dgm:pt>
    <dgm:pt modelId="{89A97B46-6F95-418A-AA69-C9A6FBC979C1}" type="parTrans" cxnId="{4CE1ADE2-3255-49C1-9676-003C01F30AAF}">
      <dgm:prSet/>
      <dgm:spPr/>
      <dgm:t>
        <a:bodyPr/>
        <a:lstStyle/>
        <a:p>
          <a:endParaRPr lang="en-US"/>
        </a:p>
      </dgm:t>
    </dgm:pt>
    <dgm:pt modelId="{EAF7A94B-0CEB-4D25-82AC-F08B85DF5000}" type="sibTrans" cxnId="{4CE1ADE2-3255-49C1-9676-003C01F30AAF}">
      <dgm:prSet/>
      <dgm:spPr/>
      <dgm:t>
        <a:bodyPr/>
        <a:lstStyle/>
        <a:p>
          <a:endParaRPr lang="en-US"/>
        </a:p>
      </dgm:t>
    </dgm:pt>
    <dgm:pt modelId="{215BFA77-F2F7-4EF7-A81E-91AE8261046F}">
      <dgm:prSet phldrT="[Text]"/>
      <dgm:spPr/>
      <dgm:t>
        <a:bodyPr/>
        <a:lstStyle/>
        <a:p>
          <a:r>
            <a:rPr lang="en-US" dirty="0" smtClean="0"/>
            <a:t>Primary Language &amp; Language Adjustments  </a:t>
          </a:r>
          <a:endParaRPr lang="en-US" dirty="0"/>
        </a:p>
      </dgm:t>
    </dgm:pt>
    <dgm:pt modelId="{94A9443F-8B25-4A67-9538-5A0E1806A998}" type="parTrans" cxnId="{55BCC7BB-BE78-4187-A95C-5719CDB70ED7}">
      <dgm:prSet/>
      <dgm:spPr/>
      <dgm:t>
        <a:bodyPr/>
        <a:lstStyle/>
        <a:p>
          <a:endParaRPr lang="en-US"/>
        </a:p>
      </dgm:t>
    </dgm:pt>
    <dgm:pt modelId="{50415DA2-88E6-4B07-A7AC-D12646B857B0}" type="sibTrans" cxnId="{55BCC7BB-BE78-4187-A95C-5719CDB70ED7}">
      <dgm:prSet/>
      <dgm:spPr/>
      <dgm:t>
        <a:bodyPr/>
        <a:lstStyle/>
        <a:p>
          <a:endParaRPr lang="en-US"/>
        </a:p>
      </dgm:t>
    </dgm:pt>
    <dgm:pt modelId="{B77A2370-4227-4391-A333-9D82B2DB0FD7}">
      <dgm:prSet phldrT="[Text]"/>
      <dgm:spPr/>
      <dgm:t>
        <a:bodyPr/>
        <a:lstStyle/>
        <a:p>
          <a:r>
            <a:rPr lang="en-US" dirty="0" smtClean="0"/>
            <a:t>Teacher Modeling &amp; Think Alouds</a:t>
          </a:r>
        </a:p>
      </dgm:t>
    </dgm:pt>
    <dgm:pt modelId="{05ADA339-A23D-4C97-AE8E-248DD237D591}" type="parTrans" cxnId="{52EB71C7-1E4F-4599-9F6E-CB6781392554}">
      <dgm:prSet/>
      <dgm:spPr/>
      <dgm:t>
        <a:bodyPr/>
        <a:lstStyle/>
        <a:p>
          <a:endParaRPr lang="en-US"/>
        </a:p>
      </dgm:t>
    </dgm:pt>
    <dgm:pt modelId="{92A124F5-A663-4550-8DEA-7CDE91F49204}" type="sibTrans" cxnId="{52EB71C7-1E4F-4599-9F6E-CB6781392554}">
      <dgm:prSet/>
      <dgm:spPr/>
      <dgm:t>
        <a:bodyPr/>
        <a:lstStyle/>
        <a:p>
          <a:endParaRPr lang="en-US"/>
        </a:p>
      </dgm:t>
    </dgm:pt>
    <dgm:pt modelId="{B2069417-A482-4BB8-B133-728B4F93289D}" type="pres">
      <dgm:prSet presAssocID="{D08E61A7-7743-49F9-B002-575C019E827D}" presName="hierChild1" presStyleCnt="0">
        <dgm:presLayoutVars>
          <dgm:orgChart val="1"/>
          <dgm:chPref val="1"/>
          <dgm:dir/>
          <dgm:animOne val="branch"/>
          <dgm:animLvl val="lvl"/>
          <dgm:resizeHandles/>
        </dgm:presLayoutVars>
      </dgm:prSet>
      <dgm:spPr/>
      <dgm:t>
        <a:bodyPr/>
        <a:lstStyle/>
        <a:p>
          <a:endParaRPr lang="en-US"/>
        </a:p>
      </dgm:t>
    </dgm:pt>
    <dgm:pt modelId="{45267AC9-A137-4A93-B9D2-AC05533F34B9}" type="pres">
      <dgm:prSet presAssocID="{DCA9AF4D-12C7-47D9-9EF6-C53A0B8A6EAF}" presName="hierRoot1" presStyleCnt="0">
        <dgm:presLayoutVars>
          <dgm:hierBranch val="init"/>
        </dgm:presLayoutVars>
      </dgm:prSet>
      <dgm:spPr/>
      <dgm:t>
        <a:bodyPr/>
        <a:lstStyle/>
        <a:p>
          <a:endParaRPr lang="en-US"/>
        </a:p>
      </dgm:t>
    </dgm:pt>
    <dgm:pt modelId="{4C57C468-1F96-42A3-9D22-31F0B3CD9BC5}" type="pres">
      <dgm:prSet presAssocID="{DCA9AF4D-12C7-47D9-9EF6-C53A0B8A6EAF}" presName="rootComposite1" presStyleCnt="0"/>
      <dgm:spPr/>
      <dgm:t>
        <a:bodyPr/>
        <a:lstStyle/>
        <a:p>
          <a:endParaRPr lang="en-US"/>
        </a:p>
      </dgm:t>
    </dgm:pt>
    <dgm:pt modelId="{7BAA3CE9-676E-4624-A539-B58334613CA2}" type="pres">
      <dgm:prSet presAssocID="{DCA9AF4D-12C7-47D9-9EF6-C53A0B8A6EAF}" presName="rootText1" presStyleLbl="node0" presStyleIdx="0" presStyleCnt="1">
        <dgm:presLayoutVars>
          <dgm:chPref val="3"/>
        </dgm:presLayoutVars>
      </dgm:prSet>
      <dgm:spPr/>
      <dgm:t>
        <a:bodyPr/>
        <a:lstStyle/>
        <a:p>
          <a:endParaRPr lang="en-US"/>
        </a:p>
      </dgm:t>
    </dgm:pt>
    <dgm:pt modelId="{B74453CA-BB23-40CC-B754-A4FCC86D8CF9}" type="pres">
      <dgm:prSet presAssocID="{DCA9AF4D-12C7-47D9-9EF6-C53A0B8A6EAF}" presName="rootConnector1" presStyleLbl="node1" presStyleIdx="0" presStyleCnt="0"/>
      <dgm:spPr/>
      <dgm:t>
        <a:bodyPr/>
        <a:lstStyle/>
        <a:p>
          <a:endParaRPr lang="en-US"/>
        </a:p>
      </dgm:t>
    </dgm:pt>
    <dgm:pt modelId="{B14E32CC-A433-4B1D-BCCF-8F26EAA8F061}" type="pres">
      <dgm:prSet presAssocID="{DCA9AF4D-12C7-47D9-9EF6-C53A0B8A6EAF}" presName="hierChild2" presStyleCnt="0"/>
      <dgm:spPr/>
      <dgm:t>
        <a:bodyPr/>
        <a:lstStyle/>
        <a:p>
          <a:endParaRPr lang="en-US"/>
        </a:p>
      </dgm:t>
    </dgm:pt>
    <dgm:pt modelId="{BA1A3664-C401-4884-8275-8EF71B9C3E32}" type="pres">
      <dgm:prSet presAssocID="{1AE88B8F-1C97-4CBD-A451-0C98FD912192}" presName="Name37" presStyleLbl="parChTrans1D2" presStyleIdx="0" presStyleCnt="7"/>
      <dgm:spPr/>
      <dgm:t>
        <a:bodyPr/>
        <a:lstStyle/>
        <a:p>
          <a:endParaRPr lang="en-US"/>
        </a:p>
      </dgm:t>
    </dgm:pt>
    <dgm:pt modelId="{539FC6D8-51F0-427F-94FC-96165AE8DD67}" type="pres">
      <dgm:prSet presAssocID="{1F13FE98-6EDB-45C6-A4D4-14F195C40E9A}" presName="hierRoot2" presStyleCnt="0">
        <dgm:presLayoutVars>
          <dgm:hierBranch val="init"/>
        </dgm:presLayoutVars>
      </dgm:prSet>
      <dgm:spPr/>
      <dgm:t>
        <a:bodyPr/>
        <a:lstStyle/>
        <a:p>
          <a:endParaRPr lang="en-US"/>
        </a:p>
      </dgm:t>
    </dgm:pt>
    <dgm:pt modelId="{FB805080-8F3B-4DE7-A377-F9247DE98814}" type="pres">
      <dgm:prSet presAssocID="{1F13FE98-6EDB-45C6-A4D4-14F195C40E9A}" presName="rootComposite" presStyleCnt="0"/>
      <dgm:spPr/>
      <dgm:t>
        <a:bodyPr/>
        <a:lstStyle/>
        <a:p>
          <a:endParaRPr lang="en-US"/>
        </a:p>
      </dgm:t>
    </dgm:pt>
    <dgm:pt modelId="{1AE470FD-F274-4EC9-8280-3F013F2F9A1B}" type="pres">
      <dgm:prSet presAssocID="{1F13FE98-6EDB-45C6-A4D4-14F195C40E9A}" presName="rootText" presStyleLbl="node2" presStyleIdx="0" presStyleCnt="5" custScaleY="171153">
        <dgm:presLayoutVars>
          <dgm:chPref val="3"/>
        </dgm:presLayoutVars>
      </dgm:prSet>
      <dgm:spPr/>
      <dgm:t>
        <a:bodyPr/>
        <a:lstStyle/>
        <a:p>
          <a:endParaRPr lang="en-US"/>
        </a:p>
      </dgm:t>
    </dgm:pt>
    <dgm:pt modelId="{764DD535-A7D1-468A-9655-222DC1A688BC}" type="pres">
      <dgm:prSet presAssocID="{1F13FE98-6EDB-45C6-A4D4-14F195C40E9A}" presName="rootConnector" presStyleLbl="node2" presStyleIdx="0" presStyleCnt="5"/>
      <dgm:spPr/>
      <dgm:t>
        <a:bodyPr/>
        <a:lstStyle/>
        <a:p>
          <a:endParaRPr lang="en-US"/>
        </a:p>
      </dgm:t>
    </dgm:pt>
    <dgm:pt modelId="{1B63379B-C266-410A-A720-867E5B68D0F4}" type="pres">
      <dgm:prSet presAssocID="{1F13FE98-6EDB-45C6-A4D4-14F195C40E9A}" presName="hierChild4" presStyleCnt="0"/>
      <dgm:spPr/>
      <dgm:t>
        <a:bodyPr/>
        <a:lstStyle/>
        <a:p>
          <a:endParaRPr lang="en-US"/>
        </a:p>
      </dgm:t>
    </dgm:pt>
    <dgm:pt modelId="{B0218674-A5A5-44EB-A600-2C00C714943B}" type="pres">
      <dgm:prSet presAssocID="{1F13FE98-6EDB-45C6-A4D4-14F195C40E9A}" presName="hierChild5" presStyleCnt="0"/>
      <dgm:spPr/>
      <dgm:t>
        <a:bodyPr/>
        <a:lstStyle/>
        <a:p>
          <a:endParaRPr lang="en-US"/>
        </a:p>
      </dgm:t>
    </dgm:pt>
    <dgm:pt modelId="{73BFF143-CD26-49E1-B79A-0F148435836A}" type="pres">
      <dgm:prSet presAssocID="{94A9443F-8B25-4A67-9538-5A0E1806A998}" presName="Name37" presStyleLbl="parChTrans1D2" presStyleIdx="1" presStyleCnt="7"/>
      <dgm:spPr/>
      <dgm:t>
        <a:bodyPr/>
        <a:lstStyle/>
        <a:p>
          <a:endParaRPr lang="en-US"/>
        </a:p>
      </dgm:t>
    </dgm:pt>
    <dgm:pt modelId="{B3C52013-611F-48EA-9551-F14399B7264C}" type="pres">
      <dgm:prSet presAssocID="{215BFA77-F2F7-4EF7-A81E-91AE8261046F}" presName="hierRoot2" presStyleCnt="0">
        <dgm:presLayoutVars>
          <dgm:hierBranch val="init"/>
        </dgm:presLayoutVars>
      </dgm:prSet>
      <dgm:spPr/>
    </dgm:pt>
    <dgm:pt modelId="{370A56E4-7D3B-4F13-845D-9EF47448CE6F}" type="pres">
      <dgm:prSet presAssocID="{215BFA77-F2F7-4EF7-A81E-91AE8261046F}" presName="rootComposite" presStyleCnt="0"/>
      <dgm:spPr/>
    </dgm:pt>
    <dgm:pt modelId="{8513E1DC-8745-454A-9806-ACCDC0AB835F}" type="pres">
      <dgm:prSet presAssocID="{215BFA77-F2F7-4EF7-A81E-91AE8261046F}" presName="rootText" presStyleLbl="node2" presStyleIdx="1" presStyleCnt="5" custScaleY="172062">
        <dgm:presLayoutVars>
          <dgm:chPref val="3"/>
        </dgm:presLayoutVars>
      </dgm:prSet>
      <dgm:spPr/>
      <dgm:t>
        <a:bodyPr/>
        <a:lstStyle/>
        <a:p>
          <a:endParaRPr lang="en-US"/>
        </a:p>
      </dgm:t>
    </dgm:pt>
    <dgm:pt modelId="{C6B4778C-07CB-43B7-8914-EFDDB8AC37AD}" type="pres">
      <dgm:prSet presAssocID="{215BFA77-F2F7-4EF7-A81E-91AE8261046F}" presName="rootConnector" presStyleLbl="node2" presStyleIdx="1" presStyleCnt="5"/>
      <dgm:spPr/>
      <dgm:t>
        <a:bodyPr/>
        <a:lstStyle/>
        <a:p>
          <a:endParaRPr lang="en-US"/>
        </a:p>
      </dgm:t>
    </dgm:pt>
    <dgm:pt modelId="{3B998FF0-1CEE-41B9-AC3E-200169515967}" type="pres">
      <dgm:prSet presAssocID="{215BFA77-F2F7-4EF7-A81E-91AE8261046F}" presName="hierChild4" presStyleCnt="0"/>
      <dgm:spPr/>
    </dgm:pt>
    <dgm:pt modelId="{1793DB67-5DE7-4F2A-AF78-E1ADB79920C5}" type="pres">
      <dgm:prSet presAssocID="{215BFA77-F2F7-4EF7-A81E-91AE8261046F}" presName="hierChild5" presStyleCnt="0"/>
      <dgm:spPr/>
    </dgm:pt>
    <dgm:pt modelId="{1A811AD6-5E38-4324-BCD6-AA67574B80D9}" type="pres">
      <dgm:prSet presAssocID="{499A4322-CA43-4304-8A18-6C3614F8948A}" presName="Name37" presStyleLbl="parChTrans1D2" presStyleIdx="2" presStyleCnt="7"/>
      <dgm:spPr/>
      <dgm:t>
        <a:bodyPr/>
        <a:lstStyle/>
        <a:p>
          <a:endParaRPr lang="en-US"/>
        </a:p>
      </dgm:t>
    </dgm:pt>
    <dgm:pt modelId="{F5BDD83C-51D5-443C-90AB-DDA788F454A9}" type="pres">
      <dgm:prSet presAssocID="{5916F25B-42FC-403B-B35F-7B2C37787910}" presName="hierRoot2" presStyleCnt="0">
        <dgm:presLayoutVars>
          <dgm:hierBranch val="init"/>
        </dgm:presLayoutVars>
      </dgm:prSet>
      <dgm:spPr/>
      <dgm:t>
        <a:bodyPr/>
        <a:lstStyle/>
        <a:p>
          <a:endParaRPr lang="en-US"/>
        </a:p>
      </dgm:t>
    </dgm:pt>
    <dgm:pt modelId="{CF79DE71-2AB6-45A1-9DAB-D5D4C00FB759}" type="pres">
      <dgm:prSet presAssocID="{5916F25B-42FC-403B-B35F-7B2C37787910}" presName="rootComposite" presStyleCnt="0"/>
      <dgm:spPr/>
      <dgm:t>
        <a:bodyPr/>
        <a:lstStyle/>
        <a:p>
          <a:endParaRPr lang="en-US"/>
        </a:p>
      </dgm:t>
    </dgm:pt>
    <dgm:pt modelId="{22D91D60-07BC-4C63-AA0B-7A087F9A2CE3}" type="pres">
      <dgm:prSet presAssocID="{5916F25B-42FC-403B-B35F-7B2C37787910}" presName="rootText" presStyleLbl="node2" presStyleIdx="2" presStyleCnt="5" custScaleY="168511">
        <dgm:presLayoutVars>
          <dgm:chPref val="3"/>
        </dgm:presLayoutVars>
      </dgm:prSet>
      <dgm:spPr/>
      <dgm:t>
        <a:bodyPr/>
        <a:lstStyle/>
        <a:p>
          <a:endParaRPr lang="en-US"/>
        </a:p>
      </dgm:t>
    </dgm:pt>
    <dgm:pt modelId="{C11F94B6-680C-45C6-B3B6-197A3F028E97}" type="pres">
      <dgm:prSet presAssocID="{5916F25B-42FC-403B-B35F-7B2C37787910}" presName="rootConnector" presStyleLbl="node2" presStyleIdx="2" presStyleCnt="5"/>
      <dgm:spPr/>
      <dgm:t>
        <a:bodyPr/>
        <a:lstStyle/>
        <a:p>
          <a:endParaRPr lang="en-US"/>
        </a:p>
      </dgm:t>
    </dgm:pt>
    <dgm:pt modelId="{17B329E4-14B4-44A0-9B32-3721F2746220}" type="pres">
      <dgm:prSet presAssocID="{5916F25B-42FC-403B-B35F-7B2C37787910}" presName="hierChild4" presStyleCnt="0"/>
      <dgm:spPr/>
      <dgm:t>
        <a:bodyPr/>
        <a:lstStyle/>
        <a:p>
          <a:endParaRPr lang="en-US"/>
        </a:p>
      </dgm:t>
    </dgm:pt>
    <dgm:pt modelId="{6467CC62-DF89-48C2-943D-FF4CBF0237E3}" type="pres">
      <dgm:prSet presAssocID="{5916F25B-42FC-403B-B35F-7B2C37787910}" presName="hierChild5" presStyleCnt="0"/>
      <dgm:spPr/>
      <dgm:t>
        <a:bodyPr/>
        <a:lstStyle/>
        <a:p>
          <a:endParaRPr lang="en-US"/>
        </a:p>
      </dgm:t>
    </dgm:pt>
    <dgm:pt modelId="{03D264FA-BD76-42F8-B06A-74F6B5CF30C5}" type="pres">
      <dgm:prSet presAssocID="{05ADA339-A23D-4C97-AE8E-248DD237D591}" presName="Name37" presStyleLbl="parChTrans1D2" presStyleIdx="3" presStyleCnt="7"/>
      <dgm:spPr/>
      <dgm:t>
        <a:bodyPr/>
        <a:lstStyle/>
        <a:p>
          <a:endParaRPr lang="en-US"/>
        </a:p>
      </dgm:t>
    </dgm:pt>
    <dgm:pt modelId="{9574C786-90AD-4B5E-936C-6894EEC5A09A}" type="pres">
      <dgm:prSet presAssocID="{B77A2370-4227-4391-A333-9D82B2DB0FD7}" presName="hierRoot2" presStyleCnt="0">
        <dgm:presLayoutVars>
          <dgm:hierBranch val="init"/>
        </dgm:presLayoutVars>
      </dgm:prSet>
      <dgm:spPr/>
    </dgm:pt>
    <dgm:pt modelId="{03EA82D7-2248-439F-8ADA-89148473F0D2}" type="pres">
      <dgm:prSet presAssocID="{B77A2370-4227-4391-A333-9D82B2DB0FD7}" presName="rootComposite" presStyleCnt="0"/>
      <dgm:spPr/>
    </dgm:pt>
    <dgm:pt modelId="{F7566E07-BE9F-4CAC-9412-0EBA78B5FFE9}" type="pres">
      <dgm:prSet presAssocID="{B77A2370-4227-4391-A333-9D82B2DB0FD7}" presName="rootText" presStyleLbl="node2" presStyleIdx="3" presStyleCnt="5" custScaleY="172061">
        <dgm:presLayoutVars>
          <dgm:chPref val="3"/>
        </dgm:presLayoutVars>
      </dgm:prSet>
      <dgm:spPr/>
      <dgm:t>
        <a:bodyPr/>
        <a:lstStyle/>
        <a:p>
          <a:endParaRPr lang="en-US"/>
        </a:p>
      </dgm:t>
    </dgm:pt>
    <dgm:pt modelId="{B5C48996-6659-435F-9235-AF2509E7E780}" type="pres">
      <dgm:prSet presAssocID="{B77A2370-4227-4391-A333-9D82B2DB0FD7}" presName="rootConnector" presStyleLbl="node2" presStyleIdx="3" presStyleCnt="5"/>
      <dgm:spPr/>
      <dgm:t>
        <a:bodyPr/>
        <a:lstStyle/>
        <a:p>
          <a:endParaRPr lang="en-US"/>
        </a:p>
      </dgm:t>
    </dgm:pt>
    <dgm:pt modelId="{44FA983D-18C6-4896-9D6F-098D7528015F}" type="pres">
      <dgm:prSet presAssocID="{B77A2370-4227-4391-A333-9D82B2DB0FD7}" presName="hierChild4" presStyleCnt="0"/>
      <dgm:spPr/>
    </dgm:pt>
    <dgm:pt modelId="{D5330662-0F74-4172-B12F-F24828CF9167}" type="pres">
      <dgm:prSet presAssocID="{B77A2370-4227-4391-A333-9D82B2DB0FD7}" presName="hierChild5" presStyleCnt="0"/>
      <dgm:spPr/>
    </dgm:pt>
    <dgm:pt modelId="{448035BA-FA14-452B-ABF6-6D598A202426}" type="pres">
      <dgm:prSet presAssocID="{BB140CA7-80A5-4BFE-A275-D7839F71C209}" presName="Name37" presStyleLbl="parChTrans1D2" presStyleIdx="4" presStyleCnt="7"/>
      <dgm:spPr/>
      <dgm:t>
        <a:bodyPr/>
        <a:lstStyle/>
        <a:p>
          <a:endParaRPr lang="en-US"/>
        </a:p>
      </dgm:t>
    </dgm:pt>
    <dgm:pt modelId="{F1C3AFE7-F3C9-4C4A-90EA-E650E807BD38}" type="pres">
      <dgm:prSet presAssocID="{7A1D952A-664D-4902-91E2-CA278F6C614D}" presName="hierRoot2" presStyleCnt="0">
        <dgm:presLayoutVars>
          <dgm:hierBranch val="init"/>
        </dgm:presLayoutVars>
      </dgm:prSet>
      <dgm:spPr/>
      <dgm:t>
        <a:bodyPr/>
        <a:lstStyle/>
        <a:p>
          <a:endParaRPr lang="en-US"/>
        </a:p>
      </dgm:t>
    </dgm:pt>
    <dgm:pt modelId="{9B6912E8-2D2C-4476-A089-E256129C6856}" type="pres">
      <dgm:prSet presAssocID="{7A1D952A-664D-4902-91E2-CA278F6C614D}" presName="rootComposite" presStyleCnt="0"/>
      <dgm:spPr/>
      <dgm:t>
        <a:bodyPr/>
        <a:lstStyle/>
        <a:p>
          <a:endParaRPr lang="en-US"/>
        </a:p>
      </dgm:t>
    </dgm:pt>
    <dgm:pt modelId="{90BA5081-71C4-469C-A698-DD4E203178AE}" type="pres">
      <dgm:prSet presAssocID="{7A1D952A-664D-4902-91E2-CA278F6C614D}" presName="rootText" presStyleLbl="node2" presStyleIdx="4" presStyleCnt="5" custScaleY="172062">
        <dgm:presLayoutVars>
          <dgm:chPref val="3"/>
        </dgm:presLayoutVars>
      </dgm:prSet>
      <dgm:spPr/>
      <dgm:t>
        <a:bodyPr/>
        <a:lstStyle/>
        <a:p>
          <a:endParaRPr lang="en-US"/>
        </a:p>
      </dgm:t>
    </dgm:pt>
    <dgm:pt modelId="{269F63FA-4963-4955-A44D-D36737D3FBF5}" type="pres">
      <dgm:prSet presAssocID="{7A1D952A-664D-4902-91E2-CA278F6C614D}" presName="rootConnector" presStyleLbl="node2" presStyleIdx="4" presStyleCnt="5"/>
      <dgm:spPr/>
      <dgm:t>
        <a:bodyPr/>
        <a:lstStyle/>
        <a:p>
          <a:endParaRPr lang="en-US"/>
        </a:p>
      </dgm:t>
    </dgm:pt>
    <dgm:pt modelId="{F8B295AE-5DDD-4884-8655-C2FF3BDB0005}" type="pres">
      <dgm:prSet presAssocID="{7A1D952A-664D-4902-91E2-CA278F6C614D}" presName="hierChild4" presStyleCnt="0"/>
      <dgm:spPr/>
      <dgm:t>
        <a:bodyPr/>
        <a:lstStyle/>
        <a:p>
          <a:endParaRPr lang="en-US"/>
        </a:p>
      </dgm:t>
    </dgm:pt>
    <dgm:pt modelId="{601C4CCD-410D-441A-9DF4-8131851DBEF4}" type="pres">
      <dgm:prSet presAssocID="{7A1D952A-664D-4902-91E2-CA278F6C614D}" presName="hierChild5" presStyleCnt="0"/>
      <dgm:spPr/>
      <dgm:t>
        <a:bodyPr/>
        <a:lstStyle/>
        <a:p>
          <a:endParaRPr lang="en-US"/>
        </a:p>
      </dgm:t>
    </dgm:pt>
    <dgm:pt modelId="{3B07559F-9F20-418E-B834-5D8FFB6C0EE2}" type="pres">
      <dgm:prSet presAssocID="{DCA9AF4D-12C7-47D9-9EF6-C53A0B8A6EAF}" presName="hierChild3" presStyleCnt="0"/>
      <dgm:spPr/>
      <dgm:t>
        <a:bodyPr/>
        <a:lstStyle/>
        <a:p>
          <a:endParaRPr lang="en-US"/>
        </a:p>
      </dgm:t>
    </dgm:pt>
    <dgm:pt modelId="{05AA7EAD-D177-47C3-991B-D4498063A106}" type="pres">
      <dgm:prSet presAssocID="{2F65A5D0-C09E-4285-84B6-228293DEB91B}" presName="Name111" presStyleLbl="parChTrans1D2" presStyleIdx="5" presStyleCnt="7"/>
      <dgm:spPr/>
      <dgm:t>
        <a:bodyPr/>
        <a:lstStyle/>
        <a:p>
          <a:endParaRPr lang="en-US"/>
        </a:p>
      </dgm:t>
    </dgm:pt>
    <dgm:pt modelId="{7F936920-C7C3-4605-AB74-0BAEDE1E7540}" type="pres">
      <dgm:prSet presAssocID="{BFB48EB8-C167-4787-A67B-42C34C95BD2D}" presName="hierRoot3" presStyleCnt="0">
        <dgm:presLayoutVars>
          <dgm:hierBranch val="init"/>
        </dgm:presLayoutVars>
      </dgm:prSet>
      <dgm:spPr/>
      <dgm:t>
        <a:bodyPr/>
        <a:lstStyle/>
        <a:p>
          <a:endParaRPr lang="en-US"/>
        </a:p>
      </dgm:t>
    </dgm:pt>
    <dgm:pt modelId="{EE1C6E5D-FE36-42D3-A117-C19F0BB7267D}" type="pres">
      <dgm:prSet presAssocID="{BFB48EB8-C167-4787-A67B-42C34C95BD2D}" presName="rootComposite3" presStyleCnt="0"/>
      <dgm:spPr/>
      <dgm:t>
        <a:bodyPr/>
        <a:lstStyle/>
        <a:p>
          <a:endParaRPr lang="en-US"/>
        </a:p>
      </dgm:t>
    </dgm:pt>
    <dgm:pt modelId="{5AF8E2D4-9598-4120-B07D-152E8840F4B9}" type="pres">
      <dgm:prSet presAssocID="{BFB48EB8-C167-4787-A67B-42C34C95BD2D}" presName="rootText3" presStyleLbl="asst1" presStyleIdx="0" presStyleCnt="2">
        <dgm:presLayoutVars>
          <dgm:chPref val="3"/>
        </dgm:presLayoutVars>
      </dgm:prSet>
      <dgm:spPr/>
      <dgm:t>
        <a:bodyPr/>
        <a:lstStyle/>
        <a:p>
          <a:endParaRPr lang="en-US"/>
        </a:p>
      </dgm:t>
    </dgm:pt>
    <dgm:pt modelId="{35810E15-118F-4ACA-B932-21F103939614}" type="pres">
      <dgm:prSet presAssocID="{BFB48EB8-C167-4787-A67B-42C34C95BD2D}" presName="rootConnector3" presStyleLbl="asst1" presStyleIdx="0" presStyleCnt="2"/>
      <dgm:spPr/>
      <dgm:t>
        <a:bodyPr/>
        <a:lstStyle/>
        <a:p>
          <a:endParaRPr lang="en-US"/>
        </a:p>
      </dgm:t>
    </dgm:pt>
    <dgm:pt modelId="{2EDBC5AC-56CB-45CD-A4E7-18CCFA915991}" type="pres">
      <dgm:prSet presAssocID="{BFB48EB8-C167-4787-A67B-42C34C95BD2D}" presName="hierChild6" presStyleCnt="0"/>
      <dgm:spPr/>
      <dgm:t>
        <a:bodyPr/>
        <a:lstStyle/>
        <a:p>
          <a:endParaRPr lang="en-US"/>
        </a:p>
      </dgm:t>
    </dgm:pt>
    <dgm:pt modelId="{DE1C5BCB-E739-4D3A-9F8E-BC95D6B5A727}" type="pres">
      <dgm:prSet presAssocID="{BFB48EB8-C167-4787-A67B-42C34C95BD2D}" presName="hierChild7" presStyleCnt="0"/>
      <dgm:spPr/>
      <dgm:t>
        <a:bodyPr/>
        <a:lstStyle/>
        <a:p>
          <a:endParaRPr lang="en-US"/>
        </a:p>
      </dgm:t>
    </dgm:pt>
    <dgm:pt modelId="{BB43086D-E71A-4DDE-AD15-79B4D962D736}" type="pres">
      <dgm:prSet presAssocID="{89A97B46-6F95-418A-AA69-C9A6FBC979C1}" presName="Name111" presStyleLbl="parChTrans1D2" presStyleIdx="6" presStyleCnt="7"/>
      <dgm:spPr/>
      <dgm:t>
        <a:bodyPr/>
        <a:lstStyle/>
        <a:p>
          <a:endParaRPr lang="en-US"/>
        </a:p>
      </dgm:t>
    </dgm:pt>
    <dgm:pt modelId="{2AFBED16-FD57-4539-A6F2-480C1A6472A5}" type="pres">
      <dgm:prSet presAssocID="{B6EA2361-10D2-478C-8790-F865C48BA66F}" presName="hierRoot3" presStyleCnt="0">
        <dgm:presLayoutVars>
          <dgm:hierBranch val="init"/>
        </dgm:presLayoutVars>
      </dgm:prSet>
      <dgm:spPr/>
      <dgm:t>
        <a:bodyPr/>
        <a:lstStyle/>
        <a:p>
          <a:endParaRPr lang="en-US"/>
        </a:p>
      </dgm:t>
    </dgm:pt>
    <dgm:pt modelId="{E5411CA5-3D99-4AB5-B777-DC11F1F32E2A}" type="pres">
      <dgm:prSet presAssocID="{B6EA2361-10D2-478C-8790-F865C48BA66F}" presName="rootComposite3" presStyleCnt="0"/>
      <dgm:spPr/>
      <dgm:t>
        <a:bodyPr/>
        <a:lstStyle/>
        <a:p>
          <a:endParaRPr lang="en-US"/>
        </a:p>
      </dgm:t>
    </dgm:pt>
    <dgm:pt modelId="{93D8E053-33B7-4D7E-ACF0-5BF5FB98E6F4}" type="pres">
      <dgm:prSet presAssocID="{B6EA2361-10D2-478C-8790-F865C48BA66F}" presName="rootText3" presStyleLbl="asst1" presStyleIdx="1" presStyleCnt="2">
        <dgm:presLayoutVars>
          <dgm:chPref val="3"/>
        </dgm:presLayoutVars>
      </dgm:prSet>
      <dgm:spPr/>
      <dgm:t>
        <a:bodyPr/>
        <a:lstStyle/>
        <a:p>
          <a:endParaRPr lang="en-US"/>
        </a:p>
      </dgm:t>
    </dgm:pt>
    <dgm:pt modelId="{87471F89-8CCC-4DE6-ABD7-E3C8C8C08383}" type="pres">
      <dgm:prSet presAssocID="{B6EA2361-10D2-478C-8790-F865C48BA66F}" presName="rootConnector3" presStyleLbl="asst1" presStyleIdx="1" presStyleCnt="2"/>
      <dgm:spPr/>
      <dgm:t>
        <a:bodyPr/>
        <a:lstStyle/>
        <a:p>
          <a:endParaRPr lang="en-US"/>
        </a:p>
      </dgm:t>
    </dgm:pt>
    <dgm:pt modelId="{1E983FD9-F21C-4C3B-8BBD-3E55F7A15129}" type="pres">
      <dgm:prSet presAssocID="{B6EA2361-10D2-478C-8790-F865C48BA66F}" presName="hierChild6" presStyleCnt="0"/>
      <dgm:spPr/>
      <dgm:t>
        <a:bodyPr/>
        <a:lstStyle/>
        <a:p>
          <a:endParaRPr lang="en-US"/>
        </a:p>
      </dgm:t>
    </dgm:pt>
    <dgm:pt modelId="{B7A70B7A-588F-45AF-B848-3B619E2C0819}" type="pres">
      <dgm:prSet presAssocID="{B6EA2361-10D2-478C-8790-F865C48BA66F}" presName="hierChild7" presStyleCnt="0"/>
      <dgm:spPr/>
      <dgm:t>
        <a:bodyPr/>
        <a:lstStyle/>
        <a:p>
          <a:endParaRPr lang="en-US"/>
        </a:p>
      </dgm:t>
    </dgm:pt>
  </dgm:ptLst>
  <dgm:cxnLst>
    <dgm:cxn modelId="{5C59BF72-3638-4BE7-A61F-7C64445684B9}" type="presOf" srcId="{1AE88B8F-1C97-4CBD-A451-0C98FD912192}" destId="{BA1A3664-C401-4884-8275-8EF71B9C3E32}" srcOrd="0" destOrd="0" presId="urn:microsoft.com/office/officeart/2005/8/layout/orgChart1"/>
    <dgm:cxn modelId="{52EB71C7-1E4F-4599-9F6E-CB6781392554}" srcId="{DCA9AF4D-12C7-47D9-9EF6-C53A0B8A6EAF}" destId="{B77A2370-4227-4391-A333-9D82B2DB0FD7}" srcOrd="5" destOrd="0" parTransId="{05ADA339-A23D-4C97-AE8E-248DD237D591}" sibTransId="{92A124F5-A663-4550-8DEA-7CDE91F49204}"/>
    <dgm:cxn modelId="{55BCC7BB-BE78-4187-A95C-5719CDB70ED7}" srcId="{DCA9AF4D-12C7-47D9-9EF6-C53A0B8A6EAF}" destId="{215BFA77-F2F7-4EF7-A81E-91AE8261046F}" srcOrd="3" destOrd="0" parTransId="{94A9443F-8B25-4A67-9538-5A0E1806A998}" sibTransId="{50415DA2-88E6-4B07-A7AC-D12646B857B0}"/>
    <dgm:cxn modelId="{8B65E1AE-9D03-43C5-9A77-B03D89CD5B91}" type="presOf" srcId="{DCA9AF4D-12C7-47D9-9EF6-C53A0B8A6EAF}" destId="{B74453CA-BB23-40CC-B754-A4FCC86D8CF9}" srcOrd="1" destOrd="0" presId="urn:microsoft.com/office/officeart/2005/8/layout/orgChart1"/>
    <dgm:cxn modelId="{7E3DC096-127F-467F-8118-185B2EB64D4D}" srcId="{DCA9AF4D-12C7-47D9-9EF6-C53A0B8A6EAF}" destId="{5916F25B-42FC-403B-B35F-7B2C37787910}" srcOrd="4" destOrd="0" parTransId="{499A4322-CA43-4304-8A18-6C3614F8948A}" sibTransId="{B52EDD3C-CCC2-4997-9728-2212ED4B9D1D}"/>
    <dgm:cxn modelId="{892234D3-C1A7-4469-BA73-7B6E056AE306}" type="presOf" srcId="{1F13FE98-6EDB-45C6-A4D4-14F195C40E9A}" destId="{764DD535-A7D1-468A-9655-222DC1A688BC}" srcOrd="1" destOrd="0" presId="urn:microsoft.com/office/officeart/2005/8/layout/orgChart1"/>
    <dgm:cxn modelId="{1B047CA5-7C09-438A-AB15-B618B4F0E767}" type="presOf" srcId="{BFB48EB8-C167-4787-A67B-42C34C95BD2D}" destId="{35810E15-118F-4ACA-B932-21F103939614}" srcOrd="1" destOrd="0" presId="urn:microsoft.com/office/officeart/2005/8/layout/orgChart1"/>
    <dgm:cxn modelId="{FBC093E8-B5AA-43FF-AE79-AF1E2C8791C2}" type="presOf" srcId="{7A1D952A-664D-4902-91E2-CA278F6C614D}" destId="{269F63FA-4963-4955-A44D-D36737D3FBF5}" srcOrd="1" destOrd="0" presId="urn:microsoft.com/office/officeart/2005/8/layout/orgChart1"/>
    <dgm:cxn modelId="{CE5D89B8-FE11-417A-819E-36786DB6FD30}" type="presOf" srcId="{BFB48EB8-C167-4787-A67B-42C34C95BD2D}" destId="{5AF8E2D4-9598-4120-B07D-152E8840F4B9}" srcOrd="0" destOrd="0" presId="urn:microsoft.com/office/officeart/2005/8/layout/orgChart1"/>
    <dgm:cxn modelId="{F7492707-A2C0-441D-BC8C-D633EC6DE0A8}" type="presOf" srcId="{D08E61A7-7743-49F9-B002-575C019E827D}" destId="{B2069417-A482-4BB8-B133-728B4F93289D}" srcOrd="0" destOrd="0" presId="urn:microsoft.com/office/officeart/2005/8/layout/orgChart1"/>
    <dgm:cxn modelId="{AC5B8874-3456-48BF-BB63-86E856F51CC2}" type="presOf" srcId="{94A9443F-8B25-4A67-9538-5A0E1806A998}" destId="{73BFF143-CD26-49E1-B79A-0F148435836A}" srcOrd="0" destOrd="0" presId="urn:microsoft.com/office/officeart/2005/8/layout/orgChart1"/>
    <dgm:cxn modelId="{086CBB89-4BB8-4EDA-86FA-88994A622B41}" type="presOf" srcId="{7A1D952A-664D-4902-91E2-CA278F6C614D}" destId="{90BA5081-71C4-469C-A698-DD4E203178AE}" srcOrd="0" destOrd="0" presId="urn:microsoft.com/office/officeart/2005/8/layout/orgChart1"/>
    <dgm:cxn modelId="{529D5F12-2883-4513-8DE4-A2271EF8F17C}" type="presOf" srcId="{B77A2370-4227-4391-A333-9D82B2DB0FD7}" destId="{F7566E07-BE9F-4CAC-9412-0EBA78B5FFE9}" srcOrd="0" destOrd="0" presId="urn:microsoft.com/office/officeart/2005/8/layout/orgChart1"/>
    <dgm:cxn modelId="{7AC9F9CA-7731-4C58-B283-D095DAA5D8E8}" type="presOf" srcId="{215BFA77-F2F7-4EF7-A81E-91AE8261046F}" destId="{8513E1DC-8745-454A-9806-ACCDC0AB835F}" srcOrd="0" destOrd="0" presId="urn:microsoft.com/office/officeart/2005/8/layout/orgChart1"/>
    <dgm:cxn modelId="{26ED2364-A210-4170-B4BD-84EC91F22FFE}" srcId="{DCA9AF4D-12C7-47D9-9EF6-C53A0B8A6EAF}" destId="{7A1D952A-664D-4902-91E2-CA278F6C614D}" srcOrd="6" destOrd="0" parTransId="{BB140CA7-80A5-4BFE-A275-D7839F71C209}" sibTransId="{F184343C-228E-467A-915A-6C3353929D46}"/>
    <dgm:cxn modelId="{690AC009-08FA-44AF-A759-D47891326783}" type="presOf" srcId="{BB140CA7-80A5-4BFE-A275-D7839F71C209}" destId="{448035BA-FA14-452B-ABF6-6D598A202426}" srcOrd="0" destOrd="0" presId="urn:microsoft.com/office/officeart/2005/8/layout/orgChart1"/>
    <dgm:cxn modelId="{9ED09428-33F1-4E37-AE4E-209D6BBF41FF}" type="presOf" srcId="{5916F25B-42FC-403B-B35F-7B2C37787910}" destId="{22D91D60-07BC-4C63-AA0B-7A087F9A2CE3}" srcOrd="0" destOrd="0" presId="urn:microsoft.com/office/officeart/2005/8/layout/orgChart1"/>
    <dgm:cxn modelId="{681558DA-EB9C-4CE2-A05A-2D1C9843C5AC}" type="presOf" srcId="{1F13FE98-6EDB-45C6-A4D4-14F195C40E9A}" destId="{1AE470FD-F274-4EC9-8280-3F013F2F9A1B}" srcOrd="0" destOrd="0" presId="urn:microsoft.com/office/officeart/2005/8/layout/orgChart1"/>
    <dgm:cxn modelId="{EF9706AA-EE35-4F27-BFBE-29CF9B6FB6B4}" type="presOf" srcId="{B6EA2361-10D2-478C-8790-F865C48BA66F}" destId="{87471F89-8CCC-4DE6-ABD7-E3C8C8C08383}" srcOrd="1" destOrd="0" presId="urn:microsoft.com/office/officeart/2005/8/layout/orgChart1"/>
    <dgm:cxn modelId="{E0707867-458A-4F2A-891F-D18FBB07C7F3}" srcId="{D08E61A7-7743-49F9-B002-575C019E827D}" destId="{DCA9AF4D-12C7-47D9-9EF6-C53A0B8A6EAF}" srcOrd="0" destOrd="0" parTransId="{7EADF60A-CEDF-4B5B-9F11-8CC97E6C7A42}" sibTransId="{19586DFE-FD15-4D28-AE4E-8E779523BD35}"/>
    <dgm:cxn modelId="{4CE1ADE2-3255-49C1-9676-003C01F30AAF}" srcId="{DCA9AF4D-12C7-47D9-9EF6-C53A0B8A6EAF}" destId="{B6EA2361-10D2-478C-8790-F865C48BA66F}" srcOrd="1" destOrd="0" parTransId="{89A97B46-6F95-418A-AA69-C9A6FBC979C1}" sibTransId="{EAF7A94B-0CEB-4D25-82AC-F08B85DF5000}"/>
    <dgm:cxn modelId="{8A115F24-7AFF-4A91-AACB-6300E6925E04}" srcId="{DCA9AF4D-12C7-47D9-9EF6-C53A0B8A6EAF}" destId="{BFB48EB8-C167-4787-A67B-42C34C95BD2D}" srcOrd="0" destOrd="0" parTransId="{2F65A5D0-C09E-4285-84B6-228293DEB91B}" sibTransId="{9FE42C36-CBAA-4529-927B-45A4D3C164FB}"/>
    <dgm:cxn modelId="{E94D4D7F-2BF1-4F44-B60F-E98D6BCFD073}" type="presOf" srcId="{215BFA77-F2F7-4EF7-A81E-91AE8261046F}" destId="{C6B4778C-07CB-43B7-8914-EFDDB8AC37AD}" srcOrd="1" destOrd="0" presId="urn:microsoft.com/office/officeart/2005/8/layout/orgChart1"/>
    <dgm:cxn modelId="{DA18DC6A-8839-4F73-9596-AFE2BC3C3D9E}" type="presOf" srcId="{499A4322-CA43-4304-8A18-6C3614F8948A}" destId="{1A811AD6-5E38-4324-BCD6-AA67574B80D9}" srcOrd="0" destOrd="0" presId="urn:microsoft.com/office/officeart/2005/8/layout/orgChart1"/>
    <dgm:cxn modelId="{60EA1082-B6EF-428C-99B1-DD652BB0D02D}" type="presOf" srcId="{DCA9AF4D-12C7-47D9-9EF6-C53A0B8A6EAF}" destId="{7BAA3CE9-676E-4624-A539-B58334613CA2}" srcOrd="0" destOrd="0" presId="urn:microsoft.com/office/officeart/2005/8/layout/orgChart1"/>
    <dgm:cxn modelId="{548197F1-8B3D-4744-B91E-8E050CD9BA68}" type="presOf" srcId="{2F65A5D0-C09E-4285-84B6-228293DEB91B}" destId="{05AA7EAD-D177-47C3-991B-D4498063A106}" srcOrd="0" destOrd="0" presId="urn:microsoft.com/office/officeart/2005/8/layout/orgChart1"/>
    <dgm:cxn modelId="{0B0203E4-11D0-4A31-ABF0-4B0737E484F8}" type="presOf" srcId="{B6EA2361-10D2-478C-8790-F865C48BA66F}" destId="{93D8E053-33B7-4D7E-ACF0-5BF5FB98E6F4}" srcOrd="0" destOrd="0" presId="urn:microsoft.com/office/officeart/2005/8/layout/orgChart1"/>
    <dgm:cxn modelId="{D2A348D4-04D7-4EEC-A58B-5050C6CCF68C}" srcId="{DCA9AF4D-12C7-47D9-9EF6-C53A0B8A6EAF}" destId="{1F13FE98-6EDB-45C6-A4D4-14F195C40E9A}" srcOrd="2" destOrd="0" parTransId="{1AE88B8F-1C97-4CBD-A451-0C98FD912192}" sibTransId="{1FCB31CF-67DC-4A00-BD04-55408032FAFD}"/>
    <dgm:cxn modelId="{EC7F1772-D055-4E62-ABB6-6E136E22FA7D}" type="presOf" srcId="{5916F25B-42FC-403B-B35F-7B2C37787910}" destId="{C11F94B6-680C-45C6-B3B6-197A3F028E97}" srcOrd="1" destOrd="0" presId="urn:microsoft.com/office/officeart/2005/8/layout/orgChart1"/>
    <dgm:cxn modelId="{3F9D6786-FB29-479E-90CF-944D101571C6}" type="presOf" srcId="{89A97B46-6F95-418A-AA69-C9A6FBC979C1}" destId="{BB43086D-E71A-4DDE-AD15-79B4D962D736}" srcOrd="0" destOrd="0" presId="urn:microsoft.com/office/officeart/2005/8/layout/orgChart1"/>
    <dgm:cxn modelId="{0DB81634-EF64-4740-B434-310B8C72726C}" type="presOf" srcId="{05ADA339-A23D-4C97-AE8E-248DD237D591}" destId="{03D264FA-BD76-42F8-B06A-74F6B5CF30C5}" srcOrd="0" destOrd="0" presId="urn:microsoft.com/office/officeart/2005/8/layout/orgChart1"/>
    <dgm:cxn modelId="{EA8B53AD-7B2B-4B14-BB5E-938BFA40C82C}" type="presOf" srcId="{B77A2370-4227-4391-A333-9D82B2DB0FD7}" destId="{B5C48996-6659-435F-9235-AF2509E7E780}" srcOrd="1" destOrd="0" presId="urn:microsoft.com/office/officeart/2005/8/layout/orgChart1"/>
    <dgm:cxn modelId="{71E7670E-3E8C-4994-BD5A-3AD49C00492A}" type="presParOf" srcId="{B2069417-A482-4BB8-B133-728B4F93289D}" destId="{45267AC9-A137-4A93-B9D2-AC05533F34B9}" srcOrd="0" destOrd="0" presId="urn:microsoft.com/office/officeart/2005/8/layout/orgChart1"/>
    <dgm:cxn modelId="{EF24E32E-849A-4161-9B5E-7D2C790C4288}" type="presParOf" srcId="{45267AC9-A137-4A93-B9D2-AC05533F34B9}" destId="{4C57C468-1F96-42A3-9D22-31F0B3CD9BC5}" srcOrd="0" destOrd="0" presId="urn:microsoft.com/office/officeart/2005/8/layout/orgChart1"/>
    <dgm:cxn modelId="{3DE8EB0C-F1FA-4BC2-B260-AF3680EB5E84}" type="presParOf" srcId="{4C57C468-1F96-42A3-9D22-31F0B3CD9BC5}" destId="{7BAA3CE9-676E-4624-A539-B58334613CA2}" srcOrd="0" destOrd="0" presId="urn:microsoft.com/office/officeart/2005/8/layout/orgChart1"/>
    <dgm:cxn modelId="{C6E60B43-1E88-427C-9136-A57092A007ED}" type="presParOf" srcId="{4C57C468-1F96-42A3-9D22-31F0B3CD9BC5}" destId="{B74453CA-BB23-40CC-B754-A4FCC86D8CF9}" srcOrd="1" destOrd="0" presId="urn:microsoft.com/office/officeart/2005/8/layout/orgChart1"/>
    <dgm:cxn modelId="{AA35E59F-0EA9-499F-9D15-556966E77F26}" type="presParOf" srcId="{45267AC9-A137-4A93-B9D2-AC05533F34B9}" destId="{B14E32CC-A433-4B1D-BCCF-8F26EAA8F061}" srcOrd="1" destOrd="0" presId="urn:microsoft.com/office/officeart/2005/8/layout/orgChart1"/>
    <dgm:cxn modelId="{B6E1D42B-4D0A-4D55-8E08-E8C1A94B7489}" type="presParOf" srcId="{B14E32CC-A433-4B1D-BCCF-8F26EAA8F061}" destId="{BA1A3664-C401-4884-8275-8EF71B9C3E32}" srcOrd="0" destOrd="0" presId="urn:microsoft.com/office/officeart/2005/8/layout/orgChart1"/>
    <dgm:cxn modelId="{3A8FE339-B1CF-42D1-93C8-4F7882B9F04A}" type="presParOf" srcId="{B14E32CC-A433-4B1D-BCCF-8F26EAA8F061}" destId="{539FC6D8-51F0-427F-94FC-96165AE8DD67}" srcOrd="1" destOrd="0" presId="urn:microsoft.com/office/officeart/2005/8/layout/orgChart1"/>
    <dgm:cxn modelId="{D5580F0B-9F53-478B-8664-5458BE1A8F85}" type="presParOf" srcId="{539FC6D8-51F0-427F-94FC-96165AE8DD67}" destId="{FB805080-8F3B-4DE7-A377-F9247DE98814}" srcOrd="0" destOrd="0" presId="urn:microsoft.com/office/officeart/2005/8/layout/orgChart1"/>
    <dgm:cxn modelId="{29F8FD47-DB14-4450-A355-411F9A680DF3}" type="presParOf" srcId="{FB805080-8F3B-4DE7-A377-F9247DE98814}" destId="{1AE470FD-F274-4EC9-8280-3F013F2F9A1B}" srcOrd="0" destOrd="0" presId="urn:microsoft.com/office/officeart/2005/8/layout/orgChart1"/>
    <dgm:cxn modelId="{2FA68017-3ECC-4AE0-8FAA-2975FB0A1FCD}" type="presParOf" srcId="{FB805080-8F3B-4DE7-A377-F9247DE98814}" destId="{764DD535-A7D1-468A-9655-222DC1A688BC}" srcOrd="1" destOrd="0" presId="urn:microsoft.com/office/officeart/2005/8/layout/orgChart1"/>
    <dgm:cxn modelId="{92361599-1417-497D-A8AC-820C03FF33E2}" type="presParOf" srcId="{539FC6D8-51F0-427F-94FC-96165AE8DD67}" destId="{1B63379B-C266-410A-A720-867E5B68D0F4}" srcOrd="1" destOrd="0" presId="urn:microsoft.com/office/officeart/2005/8/layout/orgChart1"/>
    <dgm:cxn modelId="{FBF55D04-3FCF-44D8-B63E-E6593CB2942A}" type="presParOf" srcId="{539FC6D8-51F0-427F-94FC-96165AE8DD67}" destId="{B0218674-A5A5-44EB-A600-2C00C714943B}" srcOrd="2" destOrd="0" presId="urn:microsoft.com/office/officeart/2005/8/layout/orgChart1"/>
    <dgm:cxn modelId="{30289275-9B3F-4E16-A808-BC95FA1DBB52}" type="presParOf" srcId="{B14E32CC-A433-4B1D-BCCF-8F26EAA8F061}" destId="{73BFF143-CD26-49E1-B79A-0F148435836A}" srcOrd="2" destOrd="0" presId="urn:microsoft.com/office/officeart/2005/8/layout/orgChart1"/>
    <dgm:cxn modelId="{A39B3ADA-46D4-4D2B-8EBC-7023AF8A703E}" type="presParOf" srcId="{B14E32CC-A433-4B1D-BCCF-8F26EAA8F061}" destId="{B3C52013-611F-48EA-9551-F14399B7264C}" srcOrd="3" destOrd="0" presId="urn:microsoft.com/office/officeart/2005/8/layout/orgChart1"/>
    <dgm:cxn modelId="{8D812A13-5C6C-4A3A-B84E-469F17EB102B}" type="presParOf" srcId="{B3C52013-611F-48EA-9551-F14399B7264C}" destId="{370A56E4-7D3B-4F13-845D-9EF47448CE6F}" srcOrd="0" destOrd="0" presId="urn:microsoft.com/office/officeart/2005/8/layout/orgChart1"/>
    <dgm:cxn modelId="{BEDA3545-6E76-4004-8DB2-87FDE923F18F}" type="presParOf" srcId="{370A56E4-7D3B-4F13-845D-9EF47448CE6F}" destId="{8513E1DC-8745-454A-9806-ACCDC0AB835F}" srcOrd="0" destOrd="0" presId="urn:microsoft.com/office/officeart/2005/8/layout/orgChart1"/>
    <dgm:cxn modelId="{90F078EB-DFD2-4AE7-947B-2DD85689B6D8}" type="presParOf" srcId="{370A56E4-7D3B-4F13-845D-9EF47448CE6F}" destId="{C6B4778C-07CB-43B7-8914-EFDDB8AC37AD}" srcOrd="1" destOrd="0" presId="urn:microsoft.com/office/officeart/2005/8/layout/orgChart1"/>
    <dgm:cxn modelId="{2CA1C4E5-0329-4143-B81A-486716CB87E8}" type="presParOf" srcId="{B3C52013-611F-48EA-9551-F14399B7264C}" destId="{3B998FF0-1CEE-41B9-AC3E-200169515967}" srcOrd="1" destOrd="0" presId="urn:microsoft.com/office/officeart/2005/8/layout/orgChart1"/>
    <dgm:cxn modelId="{FE819FAD-606D-46B4-A016-21E76EC6298D}" type="presParOf" srcId="{B3C52013-611F-48EA-9551-F14399B7264C}" destId="{1793DB67-5DE7-4F2A-AF78-E1ADB79920C5}" srcOrd="2" destOrd="0" presId="urn:microsoft.com/office/officeart/2005/8/layout/orgChart1"/>
    <dgm:cxn modelId="{9EFCDA86-DD45-4B7E-8BF9-84910B7870F2}" type="presParOf" srcId="{B14E32CC-A433-4B1D-BCCF-8F26EAA8F061}" destId="{1A811AD6-5E38-4324-BCD6-AA67574B80D9}" srcOrd="4" destOrd="0" presId="urn:microsoft.com/office/officeart/2005/8/layout/orgChart1"/>
    <dgm:cxn modelId="{0D6C3AB7-0D17-4C2E-875A-AF52520CB184}" type="presParOf" srcId="{B14E32CC-A433-4B1D-BCCF-8F26EAA8F061}" destId="{F5BDD83C-51D5-443C-90AB-DDA788F454A9}" srcOrd="5" destOrd="0" presId="urn:microsoft.com/office/officeart/2005/8/layout/orgChart1"/>
    <dgm:cxn modelId="{449E0699-2D80-4866-A62E-CC5F6538DEE9}" type="presParOf" srcId="{F5BDD83C-51D5-443C-90AB-DDA788F454A9}" destId="{CF79DE71-2AB6-45A1-9DAB-D5D4C00FB759}" srcOrd="0" destOrd="0" presId="urn:microsoft.com/office/officeart/2005/8/layout/orgChart1"/>
    <dgm:cxn modelId="{A5074578-203D-47E2-8AF2-773365CEDF8C}" type="presParOf" srcId="{CF79DE71-2AB6-45A1-9DAB-D5D4C00FB759}" destId="{22D91D60-07BC-4C63-AA0B-7A087F9A2CE3}" srcOrd="0" destOrd="0" presId="urn:microsoft.com/office/officeart/2005/8/layout/orgChart1"/>
    <dgm:cxn modelId="{14BDC8C5-059F-494C-9D41-199539EB6AC2}" type="presParOf" srcId="{CF79DE71-2AB6-45A1-9DAB-D5D4C00FB759}" destId="{C11F94B6-680C-45C6-B3B6-197A3F028E97}" srcOrd="1" destOrd="0" presId="urn:microsoft.com/office/officeart/2005/8/layout/orgChart1"/>
    <dgm:cxn modelId="{D9F5EEF9-0012-406D-BD4F-0482E1857A69}" type="presParOf" srcId="{F5BDD83C-51D5-443C-90AB-DDA788F454A9}" destId="{17B329E4-14B4-44A0-9B32-3721F2746220}" srcOrd="1" destOrd="0" presId="urn:microsoft.com/office/officeart/2005/8/layout/orgChart1"/>
    <dgm:cxn modelId="{EF7B947F-BCF9-4A04-B14F-FBCE0D320E86}" type="presParOf" srcId="{F5BDD83C-51D5-443C-90AB-DDA788F454A9}" destId="{6467CC62-DF89-48C2-943D-FF4CBF0237E3}" srcOrd="2" destOrd="0" presId="urn:microsoft.com/office/officeart/2005/8/layout/orgChart1"/>
    <dgm:cxn modelId="{3050F39E-AC48-4FC0-B9B5-52CADC049543}" type="presParOf" srcId="{B14E32CC-A433-4B1D-BCCF-8F26EAA8F061}" destId="{03D264FA-BD76-42F8-B06A-74F6B5CF30C5}" srcOrd="6" destOrd="0" presId="urn:microsoft.com/office/officeart/2005/8/layout/orgChart1"/>
    <dgm:cxn modelId="{AF7A5179-AF30-45DB-B44F-1276FC40D43C}" type="presParOf" srcId="{B14E32CC-A433-4B1D-BCCF-8F26EAA8F061}" destId="{9574C786-90AD-4B5E-936C-6894EEC5A09A}" srcOrd="7" destOrd="0" presId="urn:microsoft.com/office/officeart/2005/8/layout/orgChart1"/>
    <dgm:cxn modelId="{3D06F0F9-4B49-4F12-A2AD-0DE881C2F9B3}" type="presParOf" srcId="{9574C786-90AD-4B5E-936C-6894EEC5A09A}" destId="{03EA82D7-2248-439F-8ADA-89148473F0D2}" srcOrd="0" destOrd="0" presId="urn:microsoft.com/office/officeart/2005/8/layout/orgChart1"/>
    <dgm:cxn modelId="{A08DF17B-5339-48F9-8316-E6EFE2E86F30}" type="presParOf" srcId="{03EA82D7-2248-439F-8ADA-89148473F0D2}" destId="{F7566E07-BE9F-4CAC-9412-0EBA78B5FFE9}" srcOrd="0" destOrd="0" presId="urn:microsoft.com/office/officeart/2005/8/layout/orgChart1"/>
    <dgm:cxn modelId="{FAFAED05-6E1D-4FAE-BC53-43CA4BE947A6}" type="presParOf" srcId="{03EA82D7-2248-439F-8ADA-89148473F0D2}" destId="{B5C48996-6659-435F-9235-AF2509E7E780}" srcOrd="1" destOrd="0" presId="urn:microsoft.com/office/officeart/2005/8/layout/orgChart1"/>
    <dgm:cxn modelId="{75BA9E5E-DE26-420E-BA7E-79470494C450}" type="presParOf" srcId="{9574C786-90AD-4B5E-936C-6894EEC5A09A}" destId="{44FA983D-18C6-4896-9D6F-098D7528015F}" srcOrd="1" destOrd="0" presId="urn:microsoft.com/office/officeart/2005/8/layout/orgChart1"/>
    <dgm:cxn modelId="{9B5BC7A0-D478-41ED-B90E-163E55FAEBEE}" type="presParOf" srcId="{9574C786-90AD-4B5E-936C-6894EEC5A09A}" destId="{D5330662-0F74-4172-B12F-F24828CF9167}" srcOrd="2" destOrd="0" presId="urn:microsoft.com/office/officeart/2005/8/layout/orgChart1"/>
    <dgm:cxn modelId="{9EEA742A-BB43-4396-959E-27CB7EBBF4CF}" type="presParOf" srcId="{B14E32CC-A433-4B1D-BCCF-8F26EAA8F061}" destId="{448035BA-FA14-452B-ABF6-6D598A202426}" srcOrd="8" destOrd="0" presId="urn:microsoft.com/office/officeart/2005/8/layout/orgChart1"/>
    <dgm:cxn modelId="{A6FB0EB6-CC15-406E-9866-4B6EAF982BF8}" type="presParOf" srcId="{B14E32CC-A433-4B1D-BCCF-8F26EAA8F061}" destId="{F1C3AFE7-F3C9-4C4A-90EA-E650E807BD38}" srcOrd="9" destOrd="0" presId="urn:microsoft.com/office/officeart/2005/8/layout/orgChart1"/>
    <dgm:cxn modelId="{CD18677B-61B2-44C0-9782-679284561168}" type="presParOf" srcId="{F1C3AFE7-F3C9-4C4A-90EA-E650E807BD38}" destId="{9B6912E8-2D2C-4476-A089-E256129C6856}" srcOrd="0" destOrd="0" presId="urn:microsoft.com/office/officeart/2005/8/layout/orgChart1"/>
    <dgm:cxn modelId="{F12CE6C8-CBA5-4958-92C7-1F015F31A094}" type="presParOf" srcId="{9B6912E8-2D2C-4476-A089-E256129C6856}" destId="{90BA5081-71C4-469C-A698-DD4E203178AE}" srcOrd="0" destOrd="0" presId="urn:microsoft.com/office/officeart/2005/8/layout/orgChart1"/>
    <dgm:cxn modelId="{AB4753A1-BD95-421B-A2C0-9552797B6E0F}" type="presParOf" srcId="{9B6912E8-2D2C-4476-A089-E256129C6856}" destId="{269F63FA-4963-4955-A44D-D36737D3FBF5}" srcOrd="1" destOrd="0" presId="urn:microsoft.com/office/officeart/2005/8/layout/orgChart1"/>
    <dgm:cxn modelId="{07881653-83A6-4D8F-8577-7E6156CC02AE}" type="presParOf" srcId="{F1C3AFE7-F3C9-4C4A-90EA-E650E807BD38}" destId="{F8B295AE-5DDD-4884-8655-C2FF3BDB0005}" srcOrd="1" destOrd="0" presId="urn:microsoft.com/office/officeart/2005/8/layout/orgChart1"/>
    <dgm:cxn modelId="{6CE1A362-DDE7-4369-B1A4-6EF56FBCCAE1}" type="presParOf" srcId="{F1C3AFE7-F3C9-4C4A-90EA-E650E807BD38}" destId="{601C4CCD-410D-441A-9DF4-8131851DBEF4}" srcOrd="2" destOrd="0" presId="urn:microsoft.com/office/officeart/2005/8/layout/orgChart1"/>
    <dgm:cxn modelId="{17C0E3E4-CEED-4F0B-81F5-CC4F20CCA065}" type="presParOf" srcId="{45267AC9-A137-4A93-B9D2-AC05533F34B9}" destId="{3B07559F-9F20-418E-B834-5D8FFB6C0EE2}" srcOrd="2" destOrd="0" presId="urn:microsoft.com/office/officeart/2005/8/layout/orgChart1"/>
    <dgm:cxn modelId="{49F1AB52-7649-4E27-B2A8-B5EC47A5F692}" type="presParOf" srcId="{3B07559F-9F20-418E-B834-5D8FFB6C0EE2}" destId="{05AA7EAD-D177-47C3-991B-D4498063A106}" srcOrd="0" destOrd="0" presId="urn:microsoft.com/office/officeart/2005/8/layout/orgChart1"/>
    <dgm:cxn modelId="{1201A85A-8CB0-4272-8248-2C32BDFA657C}" type="presParOf" srcId="{3B07559F-9F20-418E-B834-5D8FFB6C0EE2}" destId="{7F936920-C7C3-4605-AB74-0BAEDE1E7540}" srcOrd="1" destOrd="0" presId="urn:microsoft.com/office/officeart/2005/8/layout/orgChart1"/>
    <dgm:cxn modelId="{487EBBA9-B06E-4C0A-985E-20913B89AD3D}" type="presParOf" srcId="{7F936920-C7C3-4605-AB74-0BAEDE1E7540}" destId="{EE1C6E5D-FE36-42D3-A117-C19F0BB7267D}" srcOrd="0" destOrd="0" presId="urn:microsoft.com/office/officeart/2005/8/layout/orgChart1"/>
    <dgm:cxn modelId="{DDCF4927-2D33-47AA-90EB-98044E091DC8}" type="presParOf" srcId="{EE1C6E5D-FE36-42D3-A117-C19F0BB7267D}" destId="{5AF8E2D4-9598-4120-B07D-152E8840F4B9}" srcOrd="0" destOrd="0" presId="urn:microsoft.com/office/officeart/2005/8/layout/orgChart1"/>
    <dgm:cxn modelId="{72F871FE-81B1-4879-86A7-8ABF321B28C7}" type="presParOf" srcId="{EE1C6E5D-FE36-42D3-A117-C19F0BB7267D}" destId="{35810E15-118F-4ACA-B932-21F103939614}" srcOrd="1" destOrd="0" presId="urn:microsoft.com/office/officeart/2005/8/layout/orgChart1"/>
    <dgm:cxn modelId="{313EE4C4-200D-4075-9EF9-1E2D586F698B}" type="presParOf" srcId="{7F936920-C7C3-4605-AB74-0BAEDE1E7540}" destId="{2EDBC5AC-56CB-45CD-A4E7-18CCFA915991}" srcOrd="1" destOrd="0" presId="urn:microsoft.com/office/officeart/2005/8/layout/orgChart1"/>
    <dgm:cxn modelId="{DD78FAC0-0675-4140-B70B-6C83A148BACD}" type="presParOf" srcId="{7F936920-C7C3-4605-AB74-0BAEDE1E7540}" destId="{DE1C5BCB-E739-4D3A-9F8E-BC95D6B5A727}" srcOrd="2" destOrd="0" presId="urn:microsoft.com/office/officeart/2005/8/layout/orgChart1"/>
    <dgm:cxn modelId="{E0037ADA-3CC6-45FE-A40E-46D98C67BDB5}" type="presParOf" srcId="{3B07559F-9F20-418E-B834-5D8FFB6C0EE2}" destId="{BB43086D-E71A-4DDE-AD15-79B4D962D736}" srcOrd="2" destOrd="0" presId="urn:microsoft.com/office/officeart/2005/8/layout/orgChart1"/>
    <dgm:cxn modelId="{B617DD4C-2FE5-4C66-9A1E-D270F96E3F51}" type="presParOf" srcId="{3B07559F-9F20-418E-B834-5D8FFB6C0EE2}" destId="{2AFBED16-FD57-4539-A6F2-480C1A6472A5}" srcOrd="3" destOrd="0" presId="urn:microsoft.com/office/officeart/2005/8/layout/orgChart1"/>
    <dgm:cxn modelId="{937B5A16-83A3-4DF1-A89A-07A374C5E30C}" type="presParOf" srcId="{2AFBED16-FD57-4539-A6F2-480C1A6472A5}" destId="{E5411CA5-3D99-4AB5-B777-DC11F1F32E2A}" srcOrd="0" destOrd="0" presId="urn:microsoft.com/office/officeart/2005/8/layout/orgChart1"/>
    <dgm:cxn modelId="{8FCECE89-1600-4BF7-8B68-90A418857DB3}" type="presParOf" srcId="{E5411CA5-3D99-4AB5-B777-DC11F1F32E2A}" destId="{93D8E053-33B7-4D7E-ACF0-5BF5FB98E6F4}" srcOrd="0" destOrd="0" presId="urn:microsoft.com/office/officeart/2005/8/layout/orgChart1"/>
    <dgm:cxn modelId="{0A48F384-30E6-4861-A8B6-76F978A6182E}" type="presParOf" srcId="{E5411CA5-3D99-4AB5-B777-DC11F1F32E2A}" destId="{87471F89-8CCC-4DE6-ABD7-E3C8C8C08383}" srcOrd="1" destOrd="0" presId="urn:microsoft.com/office/officeart/2005/8/layout/orgChart1"/>
    <dgm:cxn modelId="{4DF36A12-B0D5-4F9D-806E-B64F1B18C476}" type="presParOf" srcId="{2AFBED16-FD57-4539-A6F2-480C1A6472A5}" destId="{1E983FD9-F21C-4C3B-8BBD-3E55F7A15129}" srcOrd="1" destOrd="0" presId="urn:microsoft.com/office/officeart/2005/8/layout/orgChart1"/>
    <dgm:cxn modelId="{5C16C996-CBDB-4E17-8320-9CA66FB182E4}" type="presParOf" srcId="{2AFBED16-FD57-4539-A6F2-480C1A6472A5}" destId="{B7A70B7A-588F-45AF-B848-3B619E2C081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741166-006D-4694-8375-0F1E87EC7333}" type="doc">
      <dgm:prSet loTypeId="urn:microsoft.com/office/officeart/2005/8/layout/radial1" loCatId="cycle" qsTypeId="urn:microsoft.com/office/officeart/2005/8/quickstyle/simple1" qsCatId="simple" csTypeId="urn:microsoft.com/office/officeart/2005/8/colors/accent2_2" csCatId="accent2" phldr="1"/>
      <dgm:spPr/>
      <dgm:t>
        <a:bodyPr/>
        <a:lstStyle/>
        <a:p>
          <a:endParaRPr lang="en-US"/>
        </a:p>
      </dgm:t>
    </dgm:pt>
    <dgm:pt modelId="{5C947A32-89AC-425F-BC92-2E10B71FAD55}">
      <dgm:prSet phldrT="[Text]"/>
      <dgm:spPr/>
      <dgm:t>
        <a:bodyPr/>
        <a:lstStyle/>
        <a:p>
          <a:r>
            <a:rPr lang="en-US" dirty="0" smtClean="0"/>
            <a:t>Topic</a:t>
          </a:r>
          <a:endParaRPr lang="en-US" dirty="0"/>
        </a:p>
      </dgm:t>
    </dgm:pt>
    <dgm:pt modelId="{B83F3958-A558-4EC5-BC19-C36524B2FDA6}" type="parTrans" cxnId="{19F7EDFD-4D1B-4FC3-B76B-BE81ABA518F8}">
      <dgm:prSet/>
      <dgm:spPr/>
      <dgm:t>
        <a:bodyPr/>
        <a:lstStyle/>
        <a:p>
          <a:endParaRPr lang="en-US"/>
        </a:p>
      </dgm:t>
    </dgm:pt>
    <dgm:pt modelId="{A23A5242-AB41-40D3-B467-AD608703C9E2}" type="sibTrans" cxnId="{19F7EDFD-4D1B-4FC3-B76B-BE81ABA518F8}">
      <dgm:prSet/>
      <dgm:spPr/>
      <dgm:t>
        <a:bodyPr/>
        <a:lstStyle/>
        <a:p>
          <a:endParaRPr lang="en-US"/>
        </a:p>
      </dgm:t>
    </dgm:pt>
    <dgm:pt modelId="{0FE0FDCD-DEB8-481E-A9CB-DFB8FEBE68F2}">
      <dgm:prSet phldrT="[Text]"/>
      <dgm:spPr/>
      <dgm:t>
        <a:bodyPr/>
        <a:lstStyle/>
        <a:p>
          <a:r>
            <a:rPr lang="en-US" dirty="0" smtClean="0"/>
            <a:t>Idea</a:t>
          </a:r>
          <a:endParaRPr lang="en-US" dirty="0"/>
        </a:p>
      </dgm:t>
    </dgm:pt>
    <dgm:pt modelId="{2CFA23FE-6DF2-4D0A-8D8A-2E7ECFD3E880}" type="parTrans" cxnId="{6CE301E5-C965-4BFC-B812-DFB4826D3588}">
      <dgm:prSet/>
      <dgm:spPr/>
      <dgm:t>
        <a:bodyPr/>
        <a:lstStyle/>
        <a:p>
          <a:endParaRPr lang="en-US"/>
        </a:p>
      </dgm:t>
    </dgm:pt>
    <dgm:pt modelId="{D05D75C6-6875-495E-A990-1C84A3A05794}" type="sibTrans" cxnId="{6CE301E5-C965-4BFC-B812-DFB4826D3588}">
      <dgm:prSet/>
      <dgm:spPr/>
      <dgm:t>
        <a:bodyPr/>
        <a:lstStyle/>
        <a:p>
          <a:endParaRPr lang="en-US"/>
        </a:p>
      </dgm:t>
    </dgm:pt>
    <dgm:pt modelId="{82101183-BE8A-461A-AA4F-EB4BC84A90DB}">
      <dgm:prSet phldrT="[Text]"/>
      <dgm:spPr/>
      <dgm:t>
        <a:bodyPr/>
        <a:lstStyle/>
        <a:p>
          <a:r>
            <a:rPr lang="en-US" dirty="0" smtClean="0"/>
            <a:t>Idea</a:t>
          </a:r>
          <a:endParaRPr lang="en-US" dirty="0"/>
        </a:p>
      </dgm:t>
    </dgm:pt>
    <dgm:pt modelId="{5990E758-16DB-4010-A8F7-38A4C3818428}" type="parTrans" cxnId="{16589D59-B192-4E7B-8799-3E49D12B4340}">
      <dgm:prSet/>
      <dgm:spPr/>
      <dgm:t>
        <a:bodyPr/>
        <a:lstStyle/>
        <a:p>
          <a:endParaRPr lang="en-US"/>
        </a:p>
      </dgm:t>
    </dgm:pt>
    <dgm:pt modelId="{059EA795-C130-4B9D-B060-A4C7156C7187}" type="sibTrans" cxnId="{16589D59-B192-4E7B-8799-3E49D12B4340}">
      <dgm:prSet/>
      <dgm:spPr/>
      <dgm:t>
        <a:bodyPr/>
        <a:lstStyle/>
        <a:p>
          <a:endParaRPr lang="en-US"/>
        </a:p>
      </dgm:t>
    </dgm:pt>
    <dgm:pt modelId="{BED46128-4F38-45BD-A7B2-C52528463E0F}">
      <dgm:prSet phldrT="[Text]"/>
      <dgm:spPr/>
      <dgm:t>
        <a:bodyPr/>
        <a:lstStyle/>
        <a:p>
          <a:r>
            <a:rPr lang="en-US" dirty="0" smtClean="0"/>
            <a:t>Idea</a:t>
          </a:r>
          <a:endParaRPr lang="en-US" dirty="0"/>
        </a:p>
      </dgm:t>
    </dgm:pt>
    <dgm:pt modelId="{A5606799-F7A1-4D08-AE13-A5EF20CC6D3D}" type="parTrans" cxnId="{A0ED56B3-A2A6-41FE-AE52-4FAB83F26B55}">
      <dgm:prSet/>
      <dgm:spPr/>
      <dgm:t>
        <a:bodyPr/>
        <a:lstStyle/>
        <a:p>
          <a:endParaRPr lang="en-US"/>
        </a:p>
      </dgm:t>
    </dgm:pt>
    <dgm:pt modelId="{6C3CA878-DB05-4EA0-9F60-CC693CC67EEC}" type="sibTrans" cxnId="{A0ED56B3-A2A6-41FE-AE52-4FAB83F26B55}">
      <dgm:prSet/>
      <dgm:spPr/>
      <dgm:t>
        <a:bodyPr/>
        <a:lstStyle/>
        <a:p>
          <a:endParaRPr lang="en-US"/>
        </a:p>
      </dgm:t>
    </dgm:pt>
    <dgm:pt modelId="{33E69D49-5E30-49FE-9B5B-C947CB5849E7}">
      <dgm:prSet phldrT="[Text]"/>
      <dgm:spPr/>
      <dgm:t>
        <a:bodyPr/>
        <a:lstStyle/>
        <a:p>
          <a:r>
            <a:rPr lang="en-US" dirty="0" smtClean="0"/>
            <a:t>Idea</a:t>
          </a:r>
          <a:endParaRPr lang="en-US" dirty="0"/>
        </a:p>
      </dgm:t>
    </dgm:pt>
    <dgm:pt modelId="{35B132E7-4034-4D3B-918F-86334237E03E}" type="parTrans" cxnId="{B954D267-9EDF-4994-A5E6-D882C5FB7471}">
      <dgm:prSet/>
      <dgm:spPr/>
      <dgm:t>
        <a:bodyPr/>
        <a:lstStyle/>
        <a:p>
          <a:endParaRPr lang="en-US"/>
        </a:p>
      </dgm:t>
    </dgm:pt>
    <dgm:pt modelId="{1216FCCC-5E90-4ED1-AB3C-28C84B5AA3AD}" type="sibTrans" cxnId="{B954D267-9EDF-4994-A5E6-D882C5FB7471}">
      <dgm:prSet/>
      <dgm:spPr/>
      <dgm:t>
        <a:bodyPr/>
        <a:lstStyle/>
        <a:p>
          <a:endParaRPr lang="en-US"/>
        </a:p>
      </dgm:t>
    </dgm:pt>
    <dgm:pt modelId="{B16B309D-22D6-4773-AB55-D1560EA39E65}" type="pres">
      <dgm:prSet presAssocID="{FD741166-006D-4694-8375-0F1E87EC7333}" presName="cycle" presStyleCnt="0">
        <dgm:presLayoutVars>
          <dgm:chMax val="1"/>
          <dgm:dir/>
          <dgm:animLvl val="ctr"/>
          <dgm:resizeHandles val="exact"/>
        </dgm:presLayoutVars>
      </dgm:prSet>
      <dgm:spPr/>
      <dgm:t>
        <a:bodyPr/>
        <a:lstStyle/>
        <a:p>
          <a:endParaRPr lang="en-US"/>
        </a:p>
      </dgm:t>
    </dgm:pt>
    <dgm:pt modelId="{D6279BB1-36B0-44E0-AE6F-5DC7C06193DA}" type="pres">
      <dgm:prSet presAssocID="{5C947A32-89AC-425F-BC92-2E10B71FAD55}" presName="centerShape" presStyleLbl="node0" presStyleIdx="0" presStyleCnt="1"/>
      <dgm:spPr/>
      <dgm:t>
        <a:bodyPr/>
        <a:lstStyle/>
        <a:p>
          <a:endParaRPr lang="en-US"/>
        </a:p>
      </dgm:t>
    </dgm:pt>
    <dgm:pt modelId="{8ED5A079-4E5F-445F-A679-77D25DC53A54}" type="pres">
      <dgm:prSet presAssocID="{2CFA23FE-6DF2-4D0A-8D8A-2E7ECFD3E880}" presName="Name9" presStyleLbl="parChTrans1D2" presStyleIdx="0" presStyleCnt="4"/>
      <dgm:spPr/>
      <dgm:t>
        <a:bodyPr/>
        <a:lstStyle/>
        <a:p>
          <a:endParaRPr lang="en-US"/>
        </a:p>
      </dgm:t>
    </dgm:pt>
    <dgm:pt modelId="{6303F19F-9CEF-4592-AEBC-47AF36F3DE44}" type="pres">
      <dgm:prSet presAssocID="{2CFA23FE-6DF2-4D0A-8D8A-2E7ECFD3E880}" presName="connTx" presStyleLbl="parChTrans1D2" presStyleIdx="0" presStyleCnt="4"/>
      <dgm:spPr/>
      <dgm:t>
        <a:bodyPr/>
        <a:lstStyle/>
        <a:p>
          <a:endParaRPr lang="en-US"/>
        </a:p>
      </dgm:t>
    </dgm:pt>
    <dgm:pt modelId="{5E315899-5DB4-4339-8EA9-9159A86CD479}" type="pres">
      <dgm:prSet presAssocID="{0FE0FDCD-DEB8-481E-A9CB-DFB8FEBE68F2}" presName="node" presStyleLbl="node1" presStyleIdx="0" presStyleCnt="4">
        <dgm:presLayoutVars>
          <dgm:bulletEnabled val="1"/>
        </dgm:presLayoutVars>
      </dgm:prSet>
      <dgm:spPr/>
      <dgm:t>
        <a:bodyPr/>
        <a:lstStyle/>
        <a:p>
          <a:endParaRPr lang="en-US"/>
        </a:p>
      </dgm:t>
    </dgm:pt>
    <dgm:pt modelId="{23385BDD-4F57-4C6A-9466-B8EA9F8CFF1D}" type="pres">
      <dgm:prSet presAssocID="{5990E758-16DB-4010-A8F7-38A4C3818428}" presName="Name9" presStyleLbl="parChTrans1D2" presStyleIdx="1" presStyleCnt="4"/>
      <dgm:spPr/>
      <dgm:t>
        <a:bodyPr/>
        <a:lstStyle/>
        <a:p>
          <a:endParaRPr lang="en-US"/>
        </a:p>
      </dgm:t>
    </dgm:pt>
    <dgm:pt modelId="{1A4C25C4-EAAD-4C2F-B99D-629FBDCD1AEA}" type="pres">
      <dgm:prSet presAssocID="{5990E758-16DB-4010-A8F7-38A4C3818428}" presName="connTx" presStyleLbl="parChTrans1D2" presStyleIdx="1" presStyleCnt="4"/>
      <dgm:spPr/>
      <dgm:t>
        <a:bodyPr/>
        <a:lstStyle/>
        <a:p>
          <a:endParaRPr lang="en-US"/>
        </a:p>
      </dgm:t>
    </dgm:pt>
    <dgm:pt modelId="{88D801D4-5A2C-44A2-8047-97215EA6211C}" type="pres">
      <dgm:prSet presAssocID="{82101183-BE8A-461A-AA4F-EB4BC84A90DB}" presName="node" presStyleLbl="node1" presStyleIdx="1" presStyleCnt="4">
        <dgm:presLayoutVars>
          <dgm:bulletEnabled val="1"/>
        </dgm:presLayoutVars>
      </dgm:prSet>
      <dgm:spPr/>
      <dgm:t>
        <a:bodyPr/>
        <a:lstStyle/>
        <a:p>
          <a:endParaRPr lang="en-US"/>
        </a:p>
      </dgm:t>
    </dgm:pt>
    <dgm:pt modelId="{F3E5C71B-F20E-4106-A2EB-CE3BE7F7C336}" type="pres">
      <dgm:prSet presAssocID="{A5606799-F7A1-4D08-AE13-A5EF20CC6D3D}" presName="Name9" presStyleLbl="parChTrans1D2" presStyleIdx="2" presStyleCnt="4"/>
      <dgm:spPr/>
      <dgm:t>
        <a:bodyPr/>
        <a:lstStyle/>
        <a:p>
          <a:endParaRPr lang="en-US"/>
        </a:p>
      </dgm:t>
    </dgm:pt>
    <dgm:pt modelId="{7CEE71E0-A7BF-455A-8FB6-60A93B779359}" type="pres">
      <dgm:prSet presAssocID="{A5606799-F7A1-4D08-AE13-A5EF20CC6D3D}" presName="connTx" presStyleLbl="parChTrans1D2" presStyleIdx="2" presStyleCnt="4"/>
      <dgm:spPr/>
      <dgm:t>
        <a:bodyPr/>
        <a:lstStyle/>
        <a:p>
          <a:endParaRPr lang="en-US"/>
        </a:p>
      </dgm:t>
    </dgm:pt>
    <dgm:pt modelId="{3F962BEB-AC79-4432-A652-33385CBB78CE}" type="pres">
      <dgm:prSet presAssocID="{BED46128-4F38-45BD-A7B2-C52528463E0F}" presName="node" presStyleLbl="node1" presStyleIdx="2" presStyleCnt="4">
        <dgm:presLayoutVars>
          <dgm:bulletEnabled val="1"/>
        </dgm:presLayoutVars>
      </dgm:prSet>
      <dgm:spPr/>
      <dgm:t>
        <a:bodyPr/>
        <a:lstStyle/>
        <a:p>
          <a:endParaRPr lang="en-US"/>
        </a:p>
      </dgm:t>
    </dgm:pt>
    <dgm:pt modelId="{9127D886-C707-4155-8ABB-8A8A54F05E05}" type="pres">
      <dgm:prSet presAssocID="{35B132E7-4034-4D3B-918F-86334237E03E}" presName="Name9" presStyleLbl="parChTrans1D2" presStyleIdx="3" presStyleCnt="4"/>
      <dgm:spPr/>
      <dgm:t>
        <a:bodyPr/>
        <a:lstStyle/>
        <a:p>
          <a:endParaRPr lang="en-US"/>
        </a:p>
      </dgm:t>
    </dgm:pt>
    <dgm:pt modelId="{A8FC4C69-AF21-40F8-B9CF-30FE8AEA2148}" type="pres">
      <dgm:prSet presAssocID="{35B132E7-4034-4D3B-918F-86334237E03E}" presName="connTx" presStyleLbl="parChTrans1D2" presStyleIdx="3" presStyleCnt="4"/>
      <dgm:spPr/>
      <dgm:t>
        <a:bodyPr/>
        <a:lstStyle/>
        <a:p>
          <a:endParaRPr lang="en-US"/>
        </a:p>
      </dgm:t>
    </dgm:pt>
    <dgm:pt modelId="{0E28F510-256B-48A3-8B9F-2F7BE15D5AD6}" type="pres">
      <dgm:prSet presAssocID="{33E69D49-5E30-49FE-9B5B-C947CB5849E7}" presName="node" presStyleLbl="node1" presStyleIdx="3" presStyleCnt="4">
        <dgm:presLayoutVars>
          <dgm:bulletEnabled val="1"/>
        </dgm:presLayoutVars>
      </dgm:prSet>
      <dgm:spPr/>
      <dgm:t>
        <a:bodyPr/>
        <a:lstStyle/>
        <a:p>
          <a:endParaRPr lang="en-US"/>
        </a:p>
      </dgm:t>
    </dgm:pt>
  </dgm:ptLst>
  <dgm:cxnLst>
    <dgm:cxn modelId="{DAF73936-597E-4902-A517-153804191FBB}" type="presOf" srcId="{33E69D49-5E30-49FE-9B5B-C947CB5849E7}" destId="{0E28F510-256B-48A3-8B9F-2F7BE15D5AD6}" srcOrd="0" destOrd="0" presId="urn:microsoft.com/office/officeart/2005/8/layout/radial1"/>
    <dgm:cxn modelId="{B954D267-9EDF-4994-A5E6-D882C5FB7471}" srcId="{5C947A32-89AC-425F-BC92-2E10B71FAD55}" destId="{33E69D49-5E30-49FE-9B5B-C947CB5849E7}" srcOrd="3" destOrd="0" parTransId="{35B132E7-4034-4D3B-918F-86334237E03E}" sibTransId="{1216FCCC-5E90-4ED1-AB3C-28C84B5AA3AD}"/>
    <dgm:cxn modelId="{1796B44D-EFFE-4329-830A-FC1E32DCC896}" type="presOf" srcId="{2CFA23FE-6DF2-4D0A-8D8A-2E7ECFD3E880}" destId="{6303F19F-9CEF-4592-AEBC-47AF36F3DE44}" srcOrd="1" destOrd="0" presId="urn:microsoft.com/office/officeart/2005/8/layout/radial1"/>
    <dgm:cxn modelId="{3D631DC7-2B45-463F-A964-E615DCDF3306}" type="presOf" srcId="{A5606799-F7A1-4D08-AE13-A5EF20CC6D3D}" destId="{F3E5C71B-F20E-4106-A2EB-CE3BE7F7C336}" srcOrd="0" destOrd="0" presId="urn:microsoft.com/office/officeart/2005/8/layout/radial1"/>
    <dgm:cxn modelId="{19F7EDFD-4D1B-4FC3-B76B-BE81ABA518F8}" srcId="{FD741166-006D-4694-8375-0F1E87EC7333}" destId="{5C947A32-89AC-425F-BC92-2E10B71FAD55}" srcOrd="0" destOrd="0" parTransId="{B83F3958-A558-4EC5-BC19-C36524B2FDA6}" sibTransId="{A23A5242-AB41-40D3-B467-AD608703C9E2}"/>
    <dgm:cxn modelId="{1105162A-CC3D-48B0-9582-F8BF6AC71334}" type="presOf" srcId="{FD741166-006D-4694-8375-0F1E87EC7333}" destId="{B16B309D-22D6-4773-AB55-D1560EA39E65}" srcOrd="0" destOrd="0" presId="urn:microsoft.com/office/officeart/2005/8/layout/radial1"/>
    <dgm:cxn modelId="{6CE301E5-C965-4BFC-B812-DFB4826D3588}" srcId="{5C947A32-89AC-425F-BC92-2E10B71FAD55}" destId="{0FE0FDCD-DEB8-481E-A9CB-DFB8FEBE68F2}" srcOrd="0" destOrd="0" parTransId="{2CFA23FE-6DF2-4D0A-8D8A-2E7ECFD3E880}" sibTransId="{D05D75C6-6875-495E-A990-1C84A3A05794}"/>
    <dgm:cxn modelId="{1A5841D6-23AC-4319-BA0D-22CD1C3AA637}" type="presOf" srcId="{BED46128-4F38-45BD-A7B2-C52528463E0F}" destId="{3F962BEB-AC79-4432-A652-33385CBB78CE}" srcOrd="0" destOrd="0" presId="urn:microsoft.com/office/officeart/2005/8/layout/radial1"/>
    <dgm:cxn modelId="{6776F3FC-4B32-4413-9DA9-13B594D3839E}" type="presOf" srcId="{5990E758-16DB-4010-A8F7-38A4C3818428}" destId="{23385BDD-4F57-4C6A-9466-B8EA9F8CFF1D}" srcOrd="0" destOrd="0" presId="urn:microsoft.com/office/officeart/2005/8/layout/radial1"/>
    <dgm:cxn modelId="{A0ED56B3-A2A6-41FE-AE52-4FAB83F26B55}" srcId="{5C947A32-89AC-425F-BC92-2E10B71FAD55}" destId="{BED46128-4F38-45BD-A7B2-C52528463E0F}" srcOrd="2" destOrd="0" parTransId="{A5606799-F7A1-4D08-AE13-A5EF20CC6D3D}" sibTransId="{6C3CA878-DB05-4EA0-9F60-CC693CC67EEC}"/>
    <dgm:cxn modelId="{9D6A8AB7-AFF4-42CD-AA21-324287CD7F96}" type="presOf" srcId="{35B132E7-4034-4D3B-918F-86334237E03E}" destId="{A8FC4C69-AF21-40F8-B9CF-30FE8AEA2148}" srcOrd="1" destOrd="0" presId="urn:microsoft.com/office/officeart/2005/8/layout/radial1"/>
    <dgm:cxn modelId="{68307BB1-EE98-4EE1-AF51-A9D0F1DB4DF4}" type="presOf" srcId="{5C947A32-89AC-425F-BC92-2E10B71FAD55}" destId="{D6279BB1-36B0-44E0-AE6F-5DC7C06193DA}" srcOrd="0" destOrd="0" presId="urn:microsoft.com/office/officeart/2005/8/layout/radial1"/>
    <dgm:cxn modelId="{77D34E73-3969-4CB2-9CE4-CECA4D890E82}" type="presOf" srcId="{0FE0FDCD-DEB8-481E-A9CB-DFB8FEBE68F2}" destId="{5E315899-5DB4-4339-8EA9-9159A86CD479}" srcOrd="0" destOrd="0" presId="urn:microsoft.com/office/officeart/2005/8/layout/radial1"/>
    <dgm:cxn modelId="{C59D9C28-7DE7-4EBA-AC2E-F0BDF1112FC3}" type="presOf" srcId="{35B132E7-4034-4D3B-918F-86334237E03E}" destId="{9127D886-C707-4155-8ABB-8A8A54F05E05}" srcOrd="0" destOrd="0" presId="urn:microsoft.com/office/officeart/2005/8/layout/radial1"/>
    <dgm:cxn modelId="{1E3D273C-9355-4366-8D46-D902FB6CF65A}" type="presOf" srcId="{2CFA23FE-6DF2-4D0A-8D8A-2E7ECFD3E880}" destId="{8ED5A079-4E5F-445F-A679-77D25DC53A54}" srcOrd="0" destOrd="0" presId="urn:microsoft.com/office/officeart/2005/8/layout/radial1"/>
    <dgm:cxn modelId="{58456061-43A6-4A81-A4B4-D96F3A5B81D8}" type="presOf" srcId="{A5606799-F7A1-4D08-AE13-A5EF20CC6D3D}" destId="{7CEE71E0-A7BF-455A-8FB6-60A93B779359}" srcOrd="1" destOrd="0" presId="urn:microsoft.com/office/officeart/2005/8/layout/radial1"/>
    <dgm:cxn modelId="{16589D59-B192-4E7B-8799-3E49D12B4340}" srcId="{5C947A32-89AC-425F-BC92-2E10B71FAD55}" destId="{82101183-BE8A-461A-AA4F-EB4BC84A90DB}" srcOrd="1" destOrd="0" parTransId="{5990E758-16DB-4010-A8F7-38A4C3818428}" sibTransId="{059EA795-C130-4B9D-B060-A4C7156C7187}"/>
    <dgm:cxn modelId="{7108FE82-44E8-4E55-AC47-3A08FEC3F136}" type="presOf" srcId="{5990E758-16DB-4010-A8F7-38A4C3818428}" destId="{1A4C25C4-EAAD-4C2F-B99D-629FBDCD1AEA}" srcOrd="1" destOrd="0" presId="urn:microsoft.com/office/officeart/2005/8/layout/radial1"/>
    <dgm:cxn modelId="{1E54E99A-FC2E-4C28-9553-1B3CEBFD5FC7}" type="presOf" srcId="{82101183-BE8A-461A-AA4F-EB4BC84A90DB}" destId="{88D801D4-5A2C-44A2-8047-97215EA6211C}" srcOrd="0" destOrd="0" presId="urn:microsoft.com/office/officeart/2005/8/layout/radial1"/>
    <dgm:cxn modelId="{D9523145-C3D8-4116-850C-0844DB8C88BB}" type="presParOf" srcId="{B16B309D-22D6-4773-AB55-D1560EA39E65}" destId="{D6279BB1-36B0-44E0-AE6F-5DC7C06193DA}" srcOrd="0" destOrd="0" presId="urn:microsoft.com/office/officeart/2005/8/layout/radial1"/>
    <dgm:cxn modelId="{A7ECF982-2797-4A0C-BF2A-2306485A2050}" type="presParOf" srcId="{B16B309D-22D6-4773-AB55-D1560EA39E65}" destId="{8ED5A079-4E5F-445F-A679-77D25DC53A54}" srcOrd="1" destOrd="0" presId="urn:microsoft.com/office/officeart/2005/8/layout/radial1"/>
    <dgm:cxn modelId="{DC7D10F9-E738-413D-9905-B5ABECC0EB2B}" type="presParOf" srcId="{8ED5A079-4E5F-445F-A679-77D25DC53A54}" destId="{6303F19F-9CEF-4592-AEBC-47AF36F3DE44}" srcOrd="0" destOrd="0" presId="urn:microsoft.com/office/officeart/2005/8/layout/radial1"/>
    <dgm:cxn modelId="{C3327C44-C700-4D46-B573-7AE623C04098}" type="presParOf" srcId="{B16B309D-22D6-4773-AB55-D1560EA39E65}" destId="{5E315899-5DB4-4339-8EA9-9159A86CD479}" srcOrd="2" destOrd="0" presId="urn:microsoft.com/office/officeart/2005/8/layout/radial1"/>
    <dgm:cxn modelId="{B71A1A6D-CBB1-4C3C-A543-88E5BA583E0D}" type="presParOf" srcId="{B16B309D-22D6-4773-AB55-D1560EA39E65}" destId="{23385BDD-4F57-4C6A-9466-B8EA9F8CFF1D}" srcOrd="3" destOrd="0" presId="urn:microsoft.com/office/officeart/2005/8/layout/radial1"/>
    <dgm:cxn modelId="{50045861-0C1F-46E1-841A-E2DAB8BE29FD}" type="presParOf" srcId="{23385BDD-4F57-4C6A-9466-B8EA9F8CFF1D}" destId="{1A4C25C4-EAAD-4C2F-B99D-629FBDCD1AEA}" srcOrd="0" destOrd="0" presId="urn:microsoft.com/office/officeart/2005/8/layout/radial1"/>
    <dgm:cxn modelId="{B3E0A1BC-F8AF-4306-86F2-3B188F2CF8A3}" type="presParOf" srcId="{B16B309D-22D6-4773-AB55-D1560EA39E65}" destId="{88D801D4-5A2C-44A2-8047-97215EA6211C}" srcOrd="4" destOrd="0" presId="urn:microsoft.com/office/officeart/2005/8/layout/radial1"/>
    <dgm:cxn modelId="{B500CB75-4911-4020-96CD-E6C5C8AFD7CD}" type="presParOf" srcId="{B16B309D-22D6-4773-AB55-D1560EA39E65}" destId="{F3E5C71B-F20E-4106-A2EB-CE3BE7F7C336}" srcOrd="5" destOrd="0" presId="urn:microsoft.com/office/officeart/2005/8/layout/radial1"/>
    <dgm:cxn modelId="{7E1F5007-DED7-4EF2-9713-6A76CDCDB2E6}" type="presParOf" srcId="{F3E5C71B-F20E-4106-A2EB-CE3BE7F7C336}" destId="{7CEE71E0-A7BF-455A-8FB6-60A93B779359}" srcOrd="0" destOrd="0" presId="urn:microsoft.com/office/officeart/2005/8/layout/radial1"/>
    <dgm:cxn modelId="{26941445-C17A-4473-AFBE-1593353DA56D}" type="presParOf" srcId="{B16B309D-22D6-4773-AB55-D1560EA39E65}" destId="{3F962BEB-AC79-4432-A652-33385CBB78CE}" srcOrd="6" destOrd="0" presId="urn:microsoft.com/office/officeart/2005/8/layout/radial1"/>
    <dgm:cxn modelId="{BE801729-E351-4A2E-A2E7-679D97E1086C}" type="presParOf" srcId="{B16B309D-22D6-4773-AB55-D1560EA39E65}" destId="{9127D886-C707-4155-8ABB-8A8A54F05E05}" srcOrd="7" destOrd="0" presId="urn:microsoft.com/office/officeart/2005/8/layout/radial1"/>
    <dgm:cxn modelId="{A41FBB31-BA42-472F-8039-0EB40F1F4B70}" type="presParOf" srcId="{9127D886-C707-4155-8ABB-8A8A54F05E05}" destId="{A8FC4C69-AF21-40F8-B9CF-30FE8AEA2148}" srcOrd="0" destOrd="0" presId="urn:microsoft.com/office/officeart/2005/8/layout/radial1"/>
    <dgm:cxn modelId="{D6C00B41-D643-46BF-8332-577BF62726B6}" type="presParOf" srcId="{B16B309D-22D6-4773-AB55-D1560EA39E65}" destId="{0E28F510-256B-48A3-8B9F-2F7BE15D5AD6}"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EEEEF2-10E6-4311-B9DA-98000BBBA7EB}"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en-US"/>
        </a:p>
      </dgm:t>
    </dgm:pt>
    <dgm:pt modelId="{B36783BE-BD76-4893-9CD7-7BDD3C3D1117}">
      <dgm:prSet phldrT="[Text]"/>
      <dgm:spPr/>
      <dgm:t>
        <a:bodyPr/>
        <a:lstStyle/>
        <a:p>
          <a:r>
            <a:rPr lang="en-US" dirty="0" smtClean="0"/>
            <a:t>Beginning</a:t>
          </a:r>
          <a:endParaRPr lang="en-US" dirty="0"/>
        </a:p>
      </dgm:t>
    </dgm:pt>
    <dgm:pt modelId="{D7746B76-6158-458C-9516-164E417C53B3}" type="parTrans" cxnId="{4A929791-B6F5-4D7B-8128-F4C45FC1FFB2}">
      <dgm:prSet/>
      <dgm:spPr/>
      <dgm:t>
        <a:bodyPr/>
        <a:lstStyle/>
        <a:p>
          <a:endParaRPr lang="en-US"/>
        </a:p>
      </dgm:t>
    </dgm:pt>
    <dgm:pt modelId="{D92DB2F4-628C-420B-B54D-6CD736F8E38E}" type="sibTrans" cxnId="{4A929791-B6F5-4D7B-8128-F4C45FC1FFB2}">
      <dgm:prSet/>
      <dgm:spPr/>
      <dgm:t>
        <a:bodyPr/>
        <a:lstStyle/>
        <a:p>
          <a:endParaRPr lang="en-US"/>
        </a:p>
      </dgm:t>
    </dgm:pt>
    <dgm:pt modelId="{DCCF156C-80CD-4E25-AC1A-2E1CE7BB6D10}">
      <dgm:prSet phldrT="[Text]"/>
      <dgm:spPr/>
      <dgm:t>
        <a:bodyPr/>
        <a:lstStyle/>
        <a:p>
          <a:r>
            <a:rPr lang="en-US" dirty="0" smtClean="0"/>
            <a:t>Middle</a:t>
          </a:r>
          <a:endParaRPr lang="en-US" dirty="0"/>
        </a:p>
      </dgm:t>
    </dgm:pt>
    <dgm:pt modelId="{B393F313-8D58-4253-9185-8F421666A983}" type="parTrans" cxnId="{88A6CB24-B9A6-4E2C-8FF5-EB108EAC0ECF}">
      <dgm:prSet/>
      <dgm:spPr/>
      <dgm:t>
        <a:bodyPr/>
        <a:lstStyle/>
        <a:p>
          <a:endParaRPr lang="en-US"/>
        </a:p>
      </dgm:t>
    </dgm:pt>
    <dgm:pt modelId="{BD535CD1-6F5B-4712-B792-15E22A985DA3}" type="sibTrans" cxnId="{88A6CB24-B9A6-4E2C-8FF5-EB108EAC0ECF}">
      <dgm:prSet/>
      <dgm:spPr/>
      <dgm:t>
        <a:bodyPr/>
        <a:lstStyle/>
        <a:p>
          <a:endParaRPr lang="en-US"/>
        </a:p>
      </dgm:t>
    </dgm:pt>
    <dgm:pt modelId="{0C06A21B-8267-4E48-B207-71C85A233B63}">
      <dgm:prSet phldrT="[Text]"/>
      <dgm:spPr/>
      <dgm:t>
        <a:bodyPr/>
        <a:lstStyle/>
        <a:p>
          <a:r>
            <a:rPr lang="en-US" dirty="0" smtClean="0"/>
            <a:t>End</a:t>
          </a:r>
          <a:endParaRPr lang="en-US" dirty="0"/>
        </a:p>
      </dgm:t>
    </dgm:pt>
    <dgm:pt modelId="{E88EB397-9C17-4AAE-918F-DCCBB8CDB598}" type="parTrans" cxnId="{D5A2CEFA-B402-40C5-B75A-A4A4F7927CEA}">
      <dgm:prSet/>
      <dgm:spPr/>
      <dgm:t>
        <a:bodyPr/>
        <a:lstStyle/>
        <a:p>
          <a:endParaRPr lang="en-US"/>
        </a:p>
      </dgm:t>
    </dgm:pt>
    <dgm:pt modelId="{31635EA9-9449-436D-9276-16B388390935}" type="sibTrans" cxnId="{D5A2CEFA-B402-40C5-B75A-A4A4F7927CEA}">
      <dgm:prSet/>
      <dgm:spPr/>
      <dgm:t>
        <a:bodyPr/>
        <a:lstStyle/>
        <a:p>
          <a:endParaRPr lang="en-US"/>
        </a:p>
      </dgm:t>
    </dgm:pt>
    <dgm:pt modelId="{04FDB21A-BC28-4384-B044-FE60EF17DE3E}" type="pres">
      <dgm:prSet presAssocID="{DBEEEEF2-10E6-4311-B9DA-98000BBBA7EB}" presName="outerComposite" presStyleCnt="0">
        <dgm:presLayoutVars>
          <dgm:chMax val="5"/>
          <dgm:dir/>
          <dgm:resizeHandles val="exact"/>
        </dgm:presLayoutVars>
      </dgm:prSet>
      <dgm:spPr/>
      <dgm:t>
        <a:bodyPr/>
        <a:lstStyle/>
        <a:p>
          <a:endParaRPr lang="en-US"/>
        </a:p>
      </dgm:t>
    </dgm:pt>
    <dgm:pt modelId="{FB5A3EE8-4861-4C33-B2B5-3031C7A40BFF}" type="pres">
      <dgm:prSet presAssocID="{DBEEEEF2-10E6-4311-B9DA-98000BBBA7EB}" presName="dummyMaxCanvas" presStyleCnt="0">
        <dgm:presLayoutVars/>
      </dgm:prSet>
      <dgm:spPr/>
    </dgm:pt>
    <dgm:pt modelId="{9AED82DE-FCEA-4AC9-AF35-9470258BA2EB}" type="pres">
      <dgm:prSet presAssocID="{DBEEEEF2-10E6-4311-B9DA-98000BBBA7EB}" presName="ThreeNodes_1" presStyleLbl="node1" presStyleIdx="0" presStyleCnt="3">
        <dgm:presLayoutVars>
          <dgm:bulletEnabled val="1"/>
        </dgm:presLayoutVars>
      </dgm:prSet>
      <dgm:spPr/>
      <dgm:t>
        <a:bodyPr/>
        <a:lstStyle/>
        <a:p>
          <a:endParaRPr lang="en-US"/>
        </a:p>
      </dgm:t>
    </dgm:pt>
    <dgm:pt modelId="{528481CD-030F-4A64-9ED9-1A186A75129D}" type="pres">
      <dgm:prSet presAssocID="{DBEEEEF2-10E6-4311-B9DA-98000BBBA7EB}" presName="ThreeNodes_2" presStyleLbl="node1" presStyleIdx="1" presStyleCnt="3">
        <dgm:presLayoutVars>
          <dgm:bulletEnabled val="1"/>
        </dgm:presLayoutVars>
      </dgm:prSet>
      <dgm:spPr/>
      <dgm:t>
        <a:bodyPr/>
        <a:lstStyle/>
        <a:p>
          <a:endParaRPr lang="en-US"/>
        </a:p>
      </dgm:t>
    </dgm:pt>
    <dgm:pt modelId="{74F8E335-A7AB-4C2B-A6CC-0F35406D120D}" type="pres">
      <dgm:prSet presAssocID="{DBEEEEF2-10E6-4311-B9DA-98000BBBA7EB}" presName="ThreeNodes_3" presStyleLbl="node1" presStyleIdx="2" presStyleCnt="3">
        <dgm:presLayoutVars>
          <dgm:bulletEnabled val="1"/>
        </dgm:presLayoutVars>
      </dgm:prSet>
      <dgm:spPr/>
      <dgm:t>
        <a:bodyPr/>
        <a:lstStyle/>
        <a:p>
          <a:endParaRPr lang="en-US"/>
        </a:p>
      </dgm:t>
    </dgm:pt>
    <dgm:pt modelId="{4C4BB02F-F733-4A37-AD15-BCBF6DAC4D84}" type="pres">
      <dgm:prSet presAssocID="{DBEEEEF2-10E6-4311-B9DA-98000BBBA7EB}" presName="ThreeConn_1-2" presStyleLbl="fgAccFollowNode1" presStyleIdx="0" presStyleCnt="2">
        <dgm:presLayoutVars>
          <dgm:bulletEnabled val="1"/>
        </dgm:presLayoutVars>
      </dgm:prSet>
      <dgm:spPr/>
      <dgm:t>
        <a:bodyPr/>
        <a:lstStyle/>
        <a:p>
          <a:endParaRPr lang="en-US"/>
        </a:p>
      </dgm:t>
    </dgm:pt>
    <dgm:pt modelId="{FE91C4C1-995C-49BF-AC0F-690A000A0DBE}" type="pres">
      <dgm:prSet presAssocID="{DBEEEEF2-10E6-4311-B9DA-98000BBBA7EB}" presName="ThreeConn_2-3" presStyleLbl="fgAccFollowNode1" presStyleIdx="1" presStyleCnt="2">
        <dgm:presLayoutVars>
          <dgm:bulletEnabled val="1"/>
        </dgm:presLayoutVars>
      </dgm:prSet>
      <dgm:spPr/>
      <dgm:t>
        <a:bodyPr/>
        <a:lstStyle/>
        <a:p>
          <a:endParaRPr lang="en-US"/>
        </a:p>
      </dgm:t>
    </dgm:pt>
    <dgm:pt modelId="{47C863B8-9F87-4D1D-9E3C-A077106DF2D0}" type="pres">
      <dgm:prSet presAssocID="{DBEEEEF2-10E6-4311-B9DA-98000BBBA7EB}" presName="ThreeNodes_1_text" presStyleLbl="node1" presStyleIdx="2" presStyleCnt="3">
        <dgm:presLayoutVars>
          <dgm:bulletEnabled val="1"/>
        </dgm:presLayoutVars>
      </dgm:prSet>
      <dgm:spPr/>
      <dgm:t>
        <a:bodyPr/>
        <a:lstStyle/>
        <a:p>
          <a:endParaRPr lang="en-US"/>
        </a:p>
      </dgm:t>
    </dgm:pt>
    <dgm:pt modelId="{006165AC-B6F0-44AC-9D4C-F0A338458F62}" type="pres">
      <dgm:prSet presAssocID="{DBEEEEF2-10E6-4311-B9DA-98000BBBA7EB}" presName="ThreeNodes_2_text" presStyleLbl="node1" presStyleIdx="2" presStyleCnt="3">
        <dgm:presLayoutVars>
          <dgm:bulletEnabled val="1"/>
        </dgm:presLayoutVars>
      </dgm:prSet>
      <dgm:spPr/>
      <dgm:t>
        <a:bodyPr/>
        <a:lstStyle/>
        <a:p>
          <a:endParaRPr lang="en-US"/>
        </a:p>
      </dgm:t>
    </dgm:pt>
    <dgm:pt modelId="{15D907CF-D23E-40F6-98FE-5A0B67059767}" type="pres">
      <dgm:prSet presAssocID="{DBEEEEF2-10E6-4311-B9DA-98000BBBA7EB}" presName="ThreeNodes_3_text" presStyleLbl="node1" presStyleIdx="2" presStyleCnt="3">
        <dgm:presLayoutVars>
          <dgm:bulletEnabled val="1"/>
        </dgm:presLayoutVars>
      </dgm:prSet>
      <dgm:spPr/>
      <dgm:t>
        <a:bodyPr/>
        <a:lstStyle/>
        <a:p>
          <a:endParaRPr lang="en-US"/>
        </a:p>
      </dgm:t>
    </dgm:pt>
  </dgm:ptLst>
  <dgm:cxnLst>
    <dgm:cxn modelId="{4A929791-B6F5-4D7B-8128-F4C45FC1FFB2}" srcId="{DBEEEEF2-10E6-4311-B9DA-98000BBBA7EB}" destId="{B36783BE-BD76-4893-9CD7-7BDD3C3D1117}" srcOrd="0" destOrd="0" parTransId="{D7746B76-6158-458C-9516-164E417C53B3}" sibTransId="{D92DB2F4-628C-420B-B54D-6CD736F8E38E}"/>
    <dgm:cxn modelId="{247368E1-DC47-49FB-AD69-421726823FDB}" type="presOf" srcId="{DCCF156C-80CD-4E25-AC1A-2E1CE7BB6D10}" destId="{006165AC-B6F0-44AC-9D4C-F0A338458F62}" srcOrd="1" destOrd="0" presId="urn:microsoft.com/office/officeart/2005/8/layout/vProcess5"/>
    <dgm:cxn modelId="{6199453E-6DC2-4D78-A824-EF5E3148C51F}" type="presOf" srcId="{D92DB2F4-628C-420B-B54D-6CD736F8E38E}" destId="{4C4BB02F-F733-4A37-AD15-BCBF6DAC4D84}" srcOrd="0" destOrd="0" presId="urn:microsoft.com/office/officeart/2005/8/layout/vProcess5"/>
    <dgm:cxn modelId="{8AB226B9-0D97-495B-A48A-70B5FADC93CA}" type="presOf" srcId="{BD535CD1-6F5B-4712-B792-15E22A985DA3}" destId="{FE91C4C1-995C-49BF-AC0F-690A000A0DBE}" srcOrd="0" destOrd="0" presId="urn:microsoft.com/office/officeart/2005/8/layout/vProcess5"/>
    <dgm:cxn modelId="{88A6CB24-B9A6-4E2C-8FF5-EB108EAC0ECF}" srcId="{DBEEEEF2-10E6-4311-B9DA-98000BBBA7EB}" destId="{DCCF156C-80CD-4E25-AC1A-2E1CE7BB6D10}" srcOrd="1" destOrd="0" parTransId="{B393F313-8D58-4253-9185-8F421666A983}" sibTransId="{BD535CD1-6F5B-4712-B792-15E22A985DA3}"/>
    <dgm:cxn modelId="{92A72DE6-3395-4A4E-BD95-5008163F0707}" type="presOf" srcId="{B36783BE-BD76-4893-9CD7-7BDD3C3D1117}" destId="{9AED82DE-FCEA-4AC9-AF35-9470258BA2EB}" srcOrd="0" destOrd="0" presId="urn:microsoft.com/office/officeart/2005/8/layout/vProcess5"/>
    <dgm:cxn modelId="{D5A2CEFA-B402-40C5-B75A-A4A4F7927CEA}" srcId="{DBEEEEF2-10E6-4311-B9DA-98000BBBA7EB}" destId="{0C06A21B-8267-4E48-B207-71C85A233B63}" srcOrd="2" destOrd="0" parTransId="{E88EB397-9C17-4AAE-918F-DCCBB8CDB598}" sibTransId="{31635EA9-9449-436D-9276-16B388390935}"/>
    <dgm:cxn modelId="{CB55C7FD-702F-4DAD-86CF-D28B8B3F5596}" type="presOf" srcId="{B36783BE-BD76-4893-9CD7-7BDD3C3D1117}" destId="{47C863B8-9F87-4D1D-9E3C-A077106DF2D0}" srcOrd="1" destOrd="0" presId="urn:microsoft.com/office/officeart/2005/8/layout/vProcess5"/>
    <dgm:cxn modelId="{242095BF-B77C-4C0A-B2D8-B1814001FB35}" type="presOf" srcId="{0C06A21B-8267-4E48-B207-71C85A233B63}" destId="{15D907CF-D23E-40F6-98FE-5A0B67059767}" srcOrd="1" destOrd="0" presId="urn:microsoft.com/office/officeart/2005/8/layout/vProcess5"/>
    <dgm:cxn modelId="{E6C3F4A4-F7E3-4537-AD60-64554E9A76CF}" type="presOf" srcId="{DCCF156C-80CD-4E25-AC1A-2E1CE7BB6D10}" destId="{528481CD-030F-4A64-9ED9-1A186A75129D}" srcOrd="0" destOrd="0" presId="urn:microsoft.com/office/officeart/2005/8/layout/vProcess5"/>
    <dgm:cxn modelId="{221E1592-E00E-4BBC-AD9E-56091B537F3B}" type="presOf" srcId="{0C06A21B-8267-4E48-B207-71C85A233B63}" destId="{74F8E335-A7AB-4C2B-A6CC-0F35406D120D}" srcOrd="0" destOrd="0" presId="urn:microsoft.com/office/officeart/2005/8/layout/vProcess5"/>
    <dgm:cxn modelId="{659E6E5C-E931-41F7-B717-A2E96E93EED5}" type="presOf" srcId="{DBEEEEF2-10E6-4311-B9DA-98000BBBA7EB}" destId="{04FDB21A-BC28-4384-B044-FE60EF17DE3E}" srcOrd="0" destOrd="0" presId="urn:microsoft.com/office/officeart/2005/8/layout/vProcess5"/>
    <dgm:cxn modelId="{36F00FB3-73DA-4C5E-993F-35C7EB7D1BC0}" type="presParOf" srcId="{04FDB21A-BC28-4384-B044-FE60EF17DE3E}" destId="{FB5A3EE8-4861-4C33-B2B5-3031C7A40BFF}" srcOrd="0" destOrd="0" presId="urn:microsoft.com/office/officeart/2005/8/layout/vProcess5"/>
    <dgm:cxn modelId="{4301D90C-E953-4EE4-884B-4CBF46F15F69}" type="presParOf" srcId="{04FDB21A-BC28-4384-B044-FE60EF17DE3E}" destId="{9AED82DE-FCEA-4AC9-AF35-9470258BA2EB}" srcOrd="1" destOrd="0" presId="urn:microsoft.com/office/officeart/2005/8/layout/vProcess5"/>
    <dgm:cxn modelId="{5F4D7B2D-172F-4074-841D-BD724195EB62}" type="presParOf" srcId="{04FDB21A-BC28-4384-B044-FE60EF17DE3E}" destId="{528481CD-030F-4A64-9ED9-1A186A75129D}" srcOrd="2" destOrd="0" presId="urn:microsoft.com/office/officeart/2005/8/layout/vProcess5"/>
    <dgm:cxn modelId="{D6D5CF19-33E2-429C-83F5-CC849CFCDC90}" type="presParOf" srcId="{04FDB21A-BC28-4384-B044-FE60EF17DE3E}" destId="{74F8E335-A7AB-4C2B-A6CC-0F35406D120D}" srcOrd="3" destOrd="0" presId="urn:microsoft.com/office/officeart/2005/8/layout/vProcess5"/>
    <dgm:cxn modelId="{ACBFBFCE-0BF8-4DBC-8242-B6A12E4E7369}" type="presParOf" srcId="{04FDB21A-BC28-4384-B044-FE60EF17DE3E}" destId="{4C4BB02F-F733-4A37-AD15-BCBF6DAC4D84}" srcOrd="4" destOrd="0" presId="urn:microsoft.com/office/officeart/2005/8/layout/vProcess5"/>
    <dgm:cxn modelId="{A6590C7C-DCD6-4048-9109-52EE15C49044}" type="presParOf" srcId="{04FDB21A-BC28-4384-B044-FE60EF17DE3E}" destId="{FE91C4C1-995C-49BF-AC0F-690A000A0DBE}" srcOrd="5" destOrd="0" presId="urn:microsoft.com/office/officeart/2005/8/layout/vProcess5"/>
    <dgm:cxn modelId="{BE2562D2-17E4-4996-AC97-FED1EBA2F541}" type="presParOf" srcId="{04FDB21A-BC28-4384-B044-FE60EF17DE3E}" destId="{47C863B8-9F87-4D1D-9E3C-A077106DF2D0}" srcOrd="6" destOrd="0" presId="urn:microsoft.com/office/officeart/2005/8/layout/vProcess5"/>
    <dgm:cxn modelId="{C3DBD892-9329-4521-B757-49EA571D7E84}" type="presParOf" srcId="{04FDB21A-BC28-4384-B044-FE60EF17DE3E}" destId="{006165AC-B6F0-44AC-9D4C-F0A338458F62}" srcOrd="7" destOrd="0" presId="urn:microsoft.com/office/officeart/2005/8/layout/vProcess5"/>
    <dgm:cxn modelId="{2664DA0C-C891-420F-ACDB-52E80A72EE2F}" type="presParOf" srcId="{04FDB21A-BC28-4384-B044-FE60EF17DE3E}" destId="{15D907CF-D23E-40F6-98FE-5A0B67059767}" srcOrd="8"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FB04BF-129A-43ED-84B2-EA328F19E060}" type="doc">
      <dgm:prSet loTypeId="urn:microsoft.com/office/officeart/2005/8/layout/rings+Icon" loCatId="officeonline" qsTypeId="urn:microsoft.com/office/officeart/2005/8/quickstyle/simple1" qsCatId="simple" csTypeId="urn:microsoft.com/office/officeart/2005/8/colors/accent2_2" csCatId="accent2" phldr="1"/>
      <dgm:spPr/>
    </dgm:pt>
    <dgm:pt modelId="{1D3C985D-7F61-42E3-89F0-9819C6A80445}">
      <dgm:prSet phldrT="[Text]"/>
      <dgm:spPr/>
      <dgm:t>
        <a:bodyPr/>
        <a:lstStyle/>
        <a:p>
          <a:r>
            <a:rPr lang="en-US" dirty="0" smtClean="0"/>
            <a:t>Topic 1</a:t>
          </a:r>
          <a:endParaRPr lang="en-US" dirty="0"/>
        </a:p>
      </dgm:t>
    </dgm:pt>
    <dgm:pt modelId="{56B8D994-D900-4066-AF5D-D90AA80378B2}" type="parTrans" cxnId="{937D54A2-C7DD-4E79-9077-84AB07F5ED07}">
      <dgm:prSet/>
      <dgm:spPr/>
      <dgm:t>
        <a:bodyPr/>
        <a:lstStyle/>
        <a:p>
          <a:endParaRPr lang="en-US"/>
        </a:p>
      </dgm:t>
    </dgm:pt>
    <dgm:pt modelId="{215916EB-8908-4731-9AA2-7A9A540413EC}" type="sibTrans" cxnId="{937D54A2-C7DD-4E79-9077-84AB07F5ED07}">
      <dgm:prSet/>
      <dgm:spPr/>
      <dgm:t>
        <a:bodyPr/>
        <a:lstStyle/>
        <a:p>
          <a:endParaRPr lang="en-US"/>
        </a:p>
      </dgm:t>
    </dgm:pt>
    <dgm:pt modelId="{D33F54C1-644B-4C1D-A547-835C4355A06D}">
      <dgm:prSet phldrT="[Text]"/>
      <dgm:spPr/>
      <dgm:t>
        <a:bodyPr/>
        <a:lstStyle/>
        <a:p>
          <a:r>
            <a:rPr lang="en-US" dirty="0" smtClean="0"/>
            <a:t>Topic 2</a:t>
          </a:r>
          <a:endParaRPr lang="en-US" dirty="0"/>
        </a:p>
      </dgm:t>
    </dgm:pt>
    <dgm:pt modelId="{DE4EA865-AB77-4B6E-8E25-3004EBD3658E}" type="parTrans" cxnId="{509B05DC-6894-4D86-9B93-3D8530E69B64}">
      <dgm:prSet/>
      <dgm:spPr/>
      <dgm:t>
        <a:bodyPr/>
        <a:lstStyle/>
        <a:p>
          <a:endParaRPr lang="en-US"/>
        </a:p>
      </dgm:t>
    </dgm:pt>
    <dgm:pt modelId="{B690A1AA-5059-42D0-A4AE-5D0E3F3817B9}" type="sibTrans" cxnId="{509B05DC-6894-4D86-9B93-3D8530E69B64}">
      <dgm:prSet/>
      <dgm:spPr/>
      <dgm:t>
        <a:bodyPr/>
        <a:lstStyle/>
        <a:p>
          <a:endParaRPr lang="en-US"/>
        </a:p>
      </dgm:t>
    </dgm:pt>
    <dgm:pt modelId="{5F1EBAD5-E0D4-48FC-9B42-8C11DF79BED4}" type="pres">
      <dgm:prSet presAssocID="{4EFB04BF-129A-43ED-84B2-EA328F19E060}" presName="Name0" presStyleCnt="0">
        <dgm:presLayoutVars>
          <dgm:chMax val="7"/>
          <dgm:dir/>
          <dgm:resizeHandles val="exact"/>
        </dgm:presLayoutVars>
      </dgm:prSet>
      <dgm:spPr/>
    </dgm:pt>
    <dgm:pt modelId="{82656F1F-A88A-4176-8C0F-C0CF961CC960}" type="pres">
      <dgm:prSet presAssocID="{4EFB04BF-129A-43ED-84B2-EA328F19E060}" presName="ellipse1" presStyleLbl="vennNode1" presStyleIdx="0" presStyleCnt="2">
        <dgm:presLayoutVars>
          <dgm:bulletEnabled val="1"/>
        </dgm:presLayoutVars>
      </dgm:prSet>
      <dgm:spPr/>
      <dgm:t>
        <a:bodyPr/>
        <a:lstStyle/>
        <a:p>
          <a:endParaRPr lang="en-US"/>
        </a:p>
      </dgm:t>
    </dgm:pt>
    <dgm:pt modelId="{8FF6571A-580F-4024-8927-65EFD6F61620}" type="pres">
      <dgm:prSet presAssocID="{4EFB04BF-129A-43ED-84B2-EA328F19E060}" presName="ellipse2" presStyleLbl="vennNode1" presStyleIdx="1" presStyleCnt="2" custLinFactNeighborX="-3866" custLinFactNeighborY="-2100">
        <dgm:presLayoutVars>
          <dgm:bulletEnabled val="1"/>
        </dgm:presLayoutVars>
      </dgm:prSet>
      <dgm:spPr/>
      <dgm:t>
        <a:bodyPr/>
        <a:lstStyle/>
        <a:p>
          <a:endParaRPr lang="en-US"/>
        </a:p>
      </dgm:t>
    </dgm:pt>
  </dgm:ptLst>
  <dgm:cxnLst>
    <dgm:cxn modelId="{509B05DC-6894-4D86-9B93-3D8530E69B64}" srcId="{4EFB04BF-129A-43ED-84B2-EA328F19E060}" destId="{D33F54C1-644B-4C1D-A547-835C4355A06D}" srcOrd="1" destOrd="0" parTransId="{DE4EA865-AB77-4B6E-8E25-3004EBD3658E}" sibTransId="{B690A1AA-5059-42D0-A4AE-5D0E3F3817B9}"/>
    <dgm:cxn modelId="{4AF12122-1A13-4E37-8072-333D447320AE}" type="presOf" srcId="{D33F54C1-644B-4C1D-A547-835C4355A06D}" destId="{8FF6571A-580F-4024-8927-65EFD6F61620}" srcOrd="0" destOrd="0" presId="urn:microsoft.com/office/officeart/2005/8/layout/rings+Icon"/>
    <dgm:cxn modelId="{9F6729EC-3457-420F-B916-CCA21D13DB7F}" type="presOf" srcId="{1D3C985D-7F61-42E3-89F0-9819C6A80445}" destId="{82656F1F-A88A-4176-8C0F-C0CF961CC960}" srcOrd="0" destOrd="0" presId="urn:microsoft.com/office/officeart/2005/8/layout/rings+Icon"/>
    <dgm:cxn modelId="{5C132073-AED8-4DCD-8DDC-657AC5E7868E}" type="presOf" srcId="{4EFB04BF-129A-43ED-84B2-EA328F19E060}" destId="{5F1EBAD5-E0D4-48FC-9B42-8C11DF79BED4}" srcOrd="0" destOrd="0" presId="urn:microsoft.com/office/officeart/2005/8/layout/rings+Icon"/>
    <dgm:cxn modelId="{937D54A2-C7DD-4E79-9077-84AB07F5ED07}" srcId="{4EFB04BF-129A-43ED-84B2-EA328F19E060}" destId="{1D3C985D-7F61-42E3-89F0-9819C6A80445}" srcOrd="0" destOrd="0" parTransId="{56B8D994-D900-4066-AF5D-D90AA80378B2}" sibTransId="{215916EB-8908-4731-9AA2-7A9A540413EC}"/>
    <dgm:cxn modelId="{DDB01316-1A24-4769-81DD-28B0235DFD4D}" type="presParOf" srcId="{5F1EBAD5-E0D4-48FC-9B42-8C11DF79BED4}" destId="{82656F1F-A88A-4176-8C0F-C0CF961CC960}" srcOrd="0" destOrd="0" presId="urn:microsoft.com/office/officeart/2005/8/layout/rings+Icon"/>
    <dgm:cxn modelId="{2970B90A-C436-4916-B498-196B2B4CD87C}" type="presParOf" srcId="{5F1EBAD5-E0D4-48FC-9B42-8C11DF79BED4}" destId="{8FF6571A-580F-4024-8927-65EFD6F61620}" srcOrd="1" destOrd="0" presId="urn:microsoft.com/office/officeart/2005/8/layout/rings+Icon"/>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D2470E-7C84-4738-B624-9CEACF426F8D}" type="doc">
      <dgm:prSet loTypeId="urn:microsoft.com/office/officeart/2005/8/layout/radial1" loCatId="relationship" qsTypeId="urn:microsoft.com/office/officeart/2005/8/quickstyle/simple1" qsCatId="simple" csTypeId="urn:microsoft.com/office/officeart/2005/8/colors/accent2_2" csCatId="accent2" phldr="1"/>
      <dgm:spPr/>
      <dgm:t>
        <a:bodyPr/>
        <a:lstStyle/>
        <a:p>
          <a:endParaRPr lang="en-US"/>
        </a:p>
      </dgm:t>
    </dgm:pt>
    <dgm:pt modelId="{45E8A1D4-B69C-437D-9D00-73AE81450557}">
      <dgm:prSet phldrT="[Text]"/>
      <dgm:spPr/>
      <dgm:t>
        <a:bodyPr/>
        <a:lstStyle/>
        <a:p>
          <a:r>
            <a:rPr lang="en-US" dirty="0"/>
            <a:t>Language of ELA</a:t>
          </a:r>
        </a:p>
      </dgm:t>
    </dgm:pt>
    <dgm:pt modelId="{B4544A41-85A9-48BE-86B3-7C41518931A8}" type="parTrans" cxnId="{E3D3D1AF-FF64-44BE-BF36-D87CBA74A74B}">
      <dgm:prSet/>
      <dgm:spPr/>
      <dgm:t>
        <a:bodyPr/>
        <a:lstStyle/>
        <a:p>
          <a:endParaRPr lang="en-US"/>
        </a:p>
      </dgm:t>
    </dgm:pt>
    <dgm:pt modelId="{57078444-EEF1-4AEB-AF61-B3A4F814576C}" type="sibTrans" cxnId="{E3D3D1AF-FF64-44BE-BF36-D87CBA74A74B}">
      <dgm:prSet/>
      <dgm:spPr/>
      <dgm:t>
        <a:bodyPr/>
        <a:lstStyle/>
        <a:p>
          <a:endParaRPr lang="en-US"/>
        </a:p>
      </dgm:t>
    </dgm:pt>
    <dgm:pt modelId="{47BBEA73-83B2-4F6E-80BF-290F066F2707}">
      <dgm:prSet phldrT="[Text]"/>
      <dgm:spPr/>
      <dgm:t>
        <a:bodyPr/>
        <a:lstStyle/>
        <a:p>
          <a:r>
            <a:rPr lang="en-US" dirty="0"/>
            <a:t>Compare and Contrast</a:t>
          </a:r>
        </a:p>
      </dgm:t>
    </dgm:pt>
    <dgm:pt modelId="{FFF63037-580C-4501-9DCB-3952B28EBCF2}" type="parTrans" cxnId="{2E65D5C1-6EB0-4272-91D4-212FADA3A8B8}">
      <dgm:prSet/>
      <dgm:spPr/>
      <dgm:t>
        <a:bodyPr/>
        <a:lstStyle/>
        <a:p>
          <a:endParaRPr lang="en-US"/>
        </a:p>
      </dgm:t>
    </dgm:pt>
    <dgm:pt modelId="{C83555FA-6150-46DA-BE8E-02A69328008B}" type="sibTrans" cxnId="{2E65D5C1-6EB0-4272-91D4-212FADA3A8B8}">
      <dgm:prSet/>
      <dgm:spPr/>
      <dgm:t>
        <a:bodyPr/>
        <a:lstStyle/>
        <a:p>
          <a:endParaRPr lang="en-US"/>
        </a:p>
      </dgm:t>
    </dgm:pt>
    <dgm:pt modelId="{A18383A0-C7E6-4B79-8ED0-73F5EA11A953}">
      <dgm:prSet phldrT="[Text]"/>
      <dgm:spPr/>
      <dgm:t>
        <a:bodyPr/>
        <a:lstStyle/>
        <a:p>
          <a:r>
            <a:rPr lang="en-US" dirty="0"/>
            <a:t>Sequence</a:t>
          </a:r>
        </a:p>
      </dgm:t>
    </dgm:pt>
    <dgm:pt modelId="{3831B552-B393-4DED-9781-C9CB8F725BC2}" type="parTrans" cxnId="{B7726861-DCDD-4F70-9100-3B2002B005A0}">
      <dgm:prSet/>
      <dgm:spPr/>
      <dgm:t>
        <a:bodyPr/>
        <a:lstStyle/>
        <a:p>
          <a:endParaRPr lang="en-US"/>
        </a:p>
      </dgm:t>
    </dgm:pt>
    <dgm:pt modelId="{1F15203D-3CC2-44A9-9FE3-71065397C3C6}" type="sibTrans" cxnId="{B7726861-DCDD-4F70-9100-3B2002B005A0}">
      <dgm:prSet/>
      <dgm:spPr/>
      <dgm:t>
        <a:bodyPr/>
        <a:lstStyle/>
        <a:p>
          <a:endParaRPr lang="en-US"/>
        </a:p>
      </dgm:t>
    </dgm:pt>
    <dgm:pt modelId="{01A72617-C45C-401E-8C2E-4C372F00B7D1}">
      <dgm:prSet phldrT="[Text]"/>
      <dgm:spPr/>
      <dgm:t>
        <a:bodyPr/>
        <a:lstStyle/>
        <a:p>
          <a:r>
            <a:rPr lang="en-US" dirty="0"/>
            <a:t>Describe</a:t>
          </a:r>
        </a:p>
      </dgm:t>
    </dgm:pt>
    <dgm:pt modelId="{D700C979-5DC4-45F1-9777-264950C3040D}" type="parTrans" cxnId="{0AD2ADAF-63A8-4C63-B2ED-5F920CC30EF3}">
      <dgm:prSet/>
      <dgm:spPr/>
      <dgm:t>
        <a:bodyPr/>
        <a:lstStyle/>
        <a:p>
          <a:endParaRPr lang="en-US"/>
        </a:p>
      </dgm:t>
    </dgm:pt>
    <dgm:pt modelId="{4F8463CC-BD71-4CFF-ACDC-73331FA056E9}" type="sibTrans" cxnId="{0AD2ADAF-63A8-4C63-B2ED-5F920CC30EF3}">
      <dgm:prSet/>
      <dgm:spPr/>
      <dgm:t>
        <a:bodyPr/>
        <a:lstStyle/>
        <a:p>
          <a:endParaRPr lang="en-US"/>
        </a:p>
      </dgm:t>
    </dgm:pt>
    <dgm:pt modelId="{564D3C0E-3F73-489B-A671-A368BF33E3A6}">
      <dgm:prSet phldrT="[Text]"/>
      <dgm:spPr/>
      <dgm:t>
        <a:bodyPr/>
        <a:lstStyle/>
        <a:p>
          <a:r>
            <a:rPr lang="en-US" dirty="0"/>
            <a:t>Justify</a:t>
          </a:r>
        </a:p>
      </dgm:t>
    </dgm:pt>
    <dgm:pt modelId="{B456D161-C4AF-45FB-8FB0-C7B776FC307F}" type="parTrans" cxnId="{527A7CF9-92CA-40DC-98CA-8449DED1663A}">
      <dgm:prSet/>
      <dgm:spPr/>
      <dgm:t>
        <a:bodyPr/>
        <a:lstStyle/>
        <a:p>
          <a:endParaRPr lang="en-US"/>
        </a:p>
      </dgm:t>
    </dgm:pt>
    <dgm:pt modelId="{07C18565-01A8-4595-A0D4-3DF5B476C45E}" type="sibTrans" cxnId="{527A7CF9-92CA-40DC-98CA-8449DED1663A}">
      <dgm:prSet/>
      <dgm:spPr/>
      <dgm:t>
        <a:bodyPr/>
        <a:lstStyle/>
        <a:p>
          <a:endParaRPr lang="en-US"/>
        </a:p>
      </dgm:t>
    </dgm:pt>
    <dgm:pt modelId="{77A9B49F-1923-48F6-B410-57EFE225E65F}">
      <dgm:prSet phldrT="[Text]"/>
      <dgm:spPr/>
      <dgm:t>
        <a:bodyPr/>
        <a:lstStyle/>
        <a:p>
          <a:r>
            <a:rPr lang="en-US" dirty="0"/>
            <a:t>Classify</a:t>
          </a:r>
        </a:p>
      </dgm:t>
    </dgm:pt>
    <dgm:pt modelId="{C57E2832-66FD-4272-9765-B2D398887A72}" type="parTrans" cxnId="{F0B3F065-45A6-4A1C-88E5-8DB29A808E35}">
      <dgm:prSet/>
      <dgm:spPr/>
      <dgm:t>
        <a:bodyPr/>
        <a:lstStyle/>
        <a:p>
          <a:endParaRPr lang="en-US"/>
        </a:p>
      </dgm:t>
    </dgm:pt>
    <dgm:pt modelId="{FDA2C7EC-4693-487A-906E-73D2CA005206}" type="sibTrans" cxnId="{F0B3F065-45A6-4A1C-88E5-8DB29A808E35}">
      <dgm:prSet/>
      <dgm:spPr/>
      <dgm:t>
        <a:bodyPr/>
        <a:lstStyle/>
        <a:p>
          <a:endParaRPr lang="en-US"/>
        </a:p>
      </dgm:t>
    </dgm:pt>
    <dgm:pt modelId="{CE39A62B-1AB0-409A-B658-35140FC23B69}">
      <dgm:prSet phldrT="[Text]"/>
      <dgm:spPr/>
      <dgm:t>
        <a:bodyPr/>
        <a:lstStyle/>
        <a:p>
          <a:r>
            <a:rPr lang="en-US" dirty="0"/>
            <a:t>Predict</a:t>
          </a:r>
        </a:p>
      </dgm:t>
    </dgm:pt>
    <dgm:pt modelId="{912F9424-34B2-4369-832E-3865A997A8ED}" type="parTrans" cxnId="{B1C4E6EA-4EE9-4684-B022-3F879D733E02}">
      <dgm:prSet/>
      <dgm:spPr/>
      <dgm:t>
        <a:bodyPr/>
        <a:lstStyle/>
        <a:p>
          <a:endParaRPr lang="en-US"/>
        </a:p>
      </dgm:t>
    </dgm:pt>
    <dgm:pt modelId="{051064F1-9BF4-45EC-A0E2-1DC7291AEE1E}" type="sibTrans" cxnId="{B1C4E6EA-4EE9-4684-B022-3F879D733E02}">
      <dgm:prSet/>
      <dgm:spPr/>
      <dgm:t>
        <a:bodyPr/>
        <a:lstStyle/>
        <a:p>
          <a:endParaRPr lang="en-US"/>
        </a:p>
      </dgm:t>
    </dgm:pt>
    <dgm:pt modelId="{7363F256-BFD9-4EF4-8FEF-4E27779641C4}">
      <dgm:prSet phldrT="[Text]"/>
      <dgm:spPr/>
      <dgm:t>
        <a:bodyPr/>
        <a:lstStyle/>
        <a:p>
          <a:r>
            <a:rPr lang="en-US" dirty="0" smtClean="0"/>
            <a:t>Identify Cause and Effect</a:t>
          </a:r>
          <a:endParaRPr lang="en-US" dirty="0"/>
        </a:p>
      </dgm:t>
    </dgm:pt>
    <dgm:pt modelId="{13A83AA9-7D8C-4C43-AF81-DD2DB758D88A}" type="parTrans" cxnId="{8AC57906-FFFE-430C-90EE-8C801EA0D6FD}">
      <dgm:prSet/>
      <dgm:spPr/>
      <dgm:t>
        <a:bodyPr/>
        <a:lstStyle/>
        <a:p>
          <a:endParaRPr lang="en-US"/>
        </a:p>
      </dgm:t>
    </dgm:pt>
    <dgm:pt modelId="{F40138C9-207B-4CAA-9D29-893D83DA3A22}" type="sibTrans" cxnId="{8AC57906-FFFE-430C-90EE-8C801EA0D6FD}">
      <dgm:prSet/>
      <dgm:spPr/>
      <dgm:t>
        <a:bodyPr/>
        <a:lstStyle/>
        <a:p>
          <a:endParaRPr lang="en-US"/>
        </a:p>
      </dgm:t>
    </dgm:pt>
    <dgm:pt modelId="{F969C0E2-921D-4AFE-A7F2-B57B01119FB7}">
      <dgm:prSet/>
      <dgm:spPr/>
      <dgm:t>
        <a:bodyPr/>
        <a:lstStyle/>
        <a:p>
          <a:endParaRPr lang="en-US"/>
        </a:p>
      </dgm:t>
    </dgm:pt>
    <dgm:pt modelId="{BA36FD79-95F1-41EA-8D23-3D8A9A393180}" type="parTrans" cxnId="{77FE74EC-24C2-4874-AD03-66C565367E4C}">
      <dgm:prSet/>
      <dgm:spPr/>
      <dgm:t>
        <a:bodyPr/>
        <a:lstStyle/>
        <a:p>
          <a:endParaRPr lang="en-US"/>
        </a:p>
      </dgm:t>
    </dgm:pt>
    <dgm:pt modelId="{724B827D-1753-456D-A65B-FAA93F1D2821}" type="sibTrans" cxnId="{77FE74EC-24C2-4874-AD03-66C565367E4C}">
      <dgm:prSet/>
      <dgm:spPr/>
      <dgm:t>
        <a:bodyPr/>
        <a:lstStyle/>
        <a:p>
          <a:endParaRPr lang="en-US"/>
        </a:p>
      </dgm:t>
    </dgm:pt>
    <dgm:pt modelId="{62729E31-03FD-4BCA-9B9B-C5ABF149CCCF}" type="pres">
      <dgm:prSet presAssocID="{38D2470E-7C84-4738-B624-9CEACF426F8D}" presName="cycle" presStyleCnt="0">
        <dgm:presLayoutVars>
          <dgm:chMax val="1"/>
          <dgm:dir/>
          <dgm:animLvl val="ctr"/>
          <dgm:resizeHandles val="exact"/>
        </dgm:presLayoutVars>
      </dgm:prSet>
      <dgm:spPr/>
      <dgm:t>
        <a:bodyPr/>
        <a:lstStyle/>
        <a:p>
          <a:endParaRPr lang="en-US"/>
        </a:p>
      </dgm:t>
    </dgm:pt>
    <dgm:pt modelId="{DF643AA0-4661-42D4-9F4F-E271BF046F9C}" type="pres">
      <dgm:prSet presAssocID="{45E8A1D4-B69C-437D-9D00-73AE81450557}" presName="centerShape" presStyleLbl="node0" presStyleIdx="0" presStyleCnt="1"/>
      <dgm:spPr/>
      <dgm:t>
        <a:bodyPr/>
        <a:lstStyle/>
        <a:p>
          <a:endParaRPr lang="en-US"/>
        </a:p>
      </dgm:t>
    </dgm:pt>
    <dgm:pt modelId="{14D0E155-C5EB-4123-8DAC-8FBBAFDD6FE3}" type="pres">
      <dgm:prSet presAssocID="{FFF63037-580C-4501-9DCB-3952B28EBCF2}" presName="Name9" presStyleLbl="parChTrans1D2" presStyleIdx="0" presStyleCnt="7"/>
      <dgm:spPr/>
      <dgm:t>
        <a:bodyPr/>
        <a:lstStyle/>
        <a:p>
          <a:endParaRPr lang="en-US"/>
        </a:p>
      </dgm:t>
    </dgm:pt>
    <dgm:pt modelId="{14FD2940-2EB1-44B9-AFF4-026EC656FA65}" type="pres">
      <dgm:prSet presAssocID="{FFF63037-580C-4501-9DCB-3952B28EBCF2}" presName="connTx" presStyleLbl="parChTrans1D2" presStyleIdx="0" presStyleCnt="7"/>
      <dgm:spPr/>
      <dgm:t>
        <a:bodyPr/>
        <a:lstStyle/>
        <a:p>
          <a:endParaRPr lang="en-US"/>
        </a:p>
      </dgm:t>
    </dgm:pt>
    <dgm:pt modelId="{A09AD9BF-7ED5-4EBB-9E55-5519A84E3D66}" type="pres">
      <dgm:prSet presAssocID="{47BBEA73-83B2-4F6E-80BF-290F066F2707}" presName="node" presStyleLbl="node1" presStyleIdx="0" presStyleCnt="7">
        <dgm:presLayoutVars>
          <dgm:bulletEnabled val="1"/>
        </dgm:presLayoutVars>
      </dgm:prSet>
      <dgm:spPr/>
      <dgm:t>
        <a:bodyPr/>
        <a:lstStyle/>
        <a:p>
          <a:endParaRPr lang="en-US"/>
        </a:p>
      </dgm:t>
    </dgm:pt>
    <dgm:pt modelId="{2695B607-C50B-4E81-A317-739A381F9A57}" type="pres">
      <dgm:prSet presAssocID="{3831B552-B393-4DED-9781-C9CB8F725BC2}" presName="Name9" presStyleLbl="parChTrans1D2" presStyleIdx="1" presStyleCnt="7"/>
      <dgm:spPr/>
      <dgm:t>
        <a:bodyPr/>
        <a:lstStyle/>
        <a:p>
          <a:endParaRPr lang="en-US"/>
        </a:p>
      </dgm:t>
    </dgm:pt>
    <dgm:pt modelId="{E86E34DF-E1F6-4F68-B621-45EEFA487003}" type="pres">
      <dgm:prSet presAssocID="{3831B552-B393-4DED-9781-C9CB8F725BC2}" presName="connTx" presStyleLbl="parChTrans1D2" presStyleIdx="1" presStyleCnt="7"/>
      <dgm:spPr/>
      <dgm:t>
        <a:bodyPr/>
        <a:lstStyle/>
        <a:p>
          <a:endParaRPr lang="en-US"/>
        </a:p>
      </dgm:t>
    </dgm:pt>
    <dgm:pt modelId="{F171AA69-01AD-4636-BDAB-C5994AAE3B45}" type="pres">
      <dgm:prSet presAssocID="{A18383A0-C7E6-4B79-8ED0-73F5EA11A953}" presName="node" presStyleLbl="node1" presStyleIdx="1" presStyleCnt="7">
        <dgm:presLayoutVars>
          <dgm:bulletEnabled val="1"/>
        </dgm:presLayoutVars>
      </dgm:prSet>
      <dgm:spPr/>
      <dgm:t>
        <a:bodyPr/>
        <a:lstStyle/>
        <a:p>
          <a:endParaRPr lang="en-US"/>
        </a:p>
      </dgm:t>
    </dgm:pt>
    <dgm:pt modelId="{9324959E-8606-41B7-93AF-176DB742D175}" type="pres">
      <dgm:prSet presAssocID="{C57E2832-66FD-4272-9765-B2D398887A72}" presName="Name9" presStyleLbl="parChTrans1D2" presStyleIdx="2" presStyleCnt="7"/>
      <dgm:spPr/>
      <dgm:t>
        <a:bodyPr/>
        <a:lstStyle/>
        <a:p>
          <a:endParaRPr lang="en-US"/>
        </a:p>
      </dgm:t>
    </dgm:pt>
    <dgm:pt modelId="{C61373D0-18A3-49AD-84B0-A30DF0055601}" type="pres">
      <dgm:prSet presAssocID="{C57E2832-66FD-4272-9765-B2D398887A72}" presName="connTx" presStyleLbl="parChTrans1D2" presStyleIdx="2" presStyleCnt="7"/>
      <dgm:spPr/>
      <dgm:t>
        <a:bodyPr/>
        <a:lstStyle/>
        <a:p>
          <a:endParaRPr lang="en-US"/>
        </a:p>
      </dgm:t>
    </dgm:pt>
    <dgm:pt modelId="{BBB724D3-5708-4568-AFAA-8E4A9E40109B}" type="pres">
      <dgm:prSet presAssocID="{77A9B49F-1923-48F6-B410-57EFE225E65F}" presName="node" presStyleLbl="node1" presStyleIdx="2" presStyleCnt="7">
        <dgm:presLayoutVars>
          <dgm:bulletEnabled val="1"/>
        </dgm:presLayoutVars>
      </dgm:prSet>
      <dgm:spPr/>
      <dgm:t>
        <a:bodyPr/>
        <a:lstStyle/>
        <a:p>
          <a:endParaRPr lang="en-US"/>
        </a:p>
      </dgm:t>
    </dgm:pt>
    <dgm:pt modelId="{8091E43D-F57E-4DCA-B530-920ACAD6080A}" type="pres">
      <dgm:prSet presAssocID="{D700C979-5DC4-45F1-9777-264950C3040D}" presName="Name9" presStyleLbl="parChTrans1D2" presStyleIdx="3" presStyleCnt="7"/>
      <dgm:spPr/>
      <dgm:t>
        <a:bodyPr/>
        <a:lstStyle/>
        <a:p>
          <a:endParaRPr lang="en-US"/>
        </a:p>
      </dgm:t>
    </dgm:pt>
    <dgm:pt modelId="{67344475-F402-472D-A10C-0139D121E975}" type="pres">
      <dgm:prSet presAssocID="{D700C979-5DC4-45F1-9777-264950C3040D}" presName="connTx" presStyleLbl="parChTrans1D2" presStyleIdx="3" presStyleCnt="7"/>
      <dgm:spPr/>
      <dgm:t>
        <a:bodyPr/>
        <a:lstStyle/>
        <a:p>
          <a:endParaRPr lang="en-US"/>
        </a:p>
      </dgm:t>
    </dgm:pt>
    <dgm:pt modelId="{CD59FF63-E0CD-46E8-9201-3BFEF40CB272}" type="pres">
      <dgm:prSet presAssocID="{01A72617-C45C-401E-8C2E-4C372F00B7D1}" presName="node" presStyleLbl="node1" presStyleIdx="3" presStyleCnt="7">
        <dgm:presLayoutVars>
          <dgm:bulletEnabled val="1"/>
        </dgm:presLayoutVars>
      </dgm:prSet>
      <dgm:spPr/>
      <dgm:t>
        <a:bodyPr/>
        <a:lstStyle/>
        <a:p>
          <a:endParaRPr lang="en-US"/>
        </a:p>
      </dgm:t>
    </dgm:pt>
    <dgm:pt modelId="{A721B2F5-7CF6-4CCA-8D37-081911B295A3}" type="pres">
      <dgm:prSet presAssocID="{912F9424-34B2-4369-832E-3865A997A8ED}" presName="Name9" presStyleLbl="parChTrans1D2" presStyleIdx="4" presStyleCnt="7"/>
      <dgm:spPr/>
      <dgm:t>
        <a:bodyPr/>
        <a:lstStyle/>
        <a:p>
          <a:endParaRPr lang="en-US"/>
        </a:p>
      </dgm:t>
    </dgm:pt>
    <dgm:pt modelId="{00FA6024-599B-4A9F-AFB2-ED242BC78614}" type="pres">
      <dgm:prSet presAssocID="{912F9424-34B2-4369-832E-3865A997A8ED}" presName="connTx" presStyleLbl="parChTrans1D2" presStyleIdx="4" presStyleCnt="7"/>
      <dgm:spPr/>
      <dgm:t>
        <a:bodyPr/>
        <a:lstStyle/>
        <a:p>
          <a:endParaRPr lang="en-US"/>
        </a:p>
      </dgm:t>
    </dgm:pt>
    <dgm:pt modelId="{D6CDB7E7-E16D-4C16-9D8D-13ECFAF7EA62}" type="pres">
      <dgm:prSet presAssocID="{CE39A62B-1AB0-409A-B658-35140FC23B69}" presName="node" presStyleLbl="node1" presStyleIdx="4" presStyleCnt="7">
        <dgm:presLayoutVars>
          <dgm:bulletEnabled val="1"/>
        </dgm:presLayoutVars>
      </dgm:prSet>
      <dgm:spPr/>
      <dgm:t>
        <a:bodyPr/>
        <a:lstStyle/>
        <a:p>
          <a:endParaRPr lang="en-US"/>
        </a:p>
      </dgm:t>
    </dgm:pt>
    <dgm:pt modelId="{8DA5AB43-11C5-48BE-B964-B43B19F9213D}" type="pres">
      <dgm:prSet presAssocID="{B456D161-C4AF-45FB-8FB0-C7B776FC307F}" presName="Name9" presStyleLbl="parChTrans1D2" presStyleIdx="5" presStyleCnt="7"/>
      <dgm:spPr/>
      <dgm:t>
        <a:bodyPr/>
        <a:lstStyle/>
        <a:p>
          <a:endParaRPr lang="en-US"/>
        </a:p>
      </dgm:t>
    </dgm:pt>
    <dgm:pt modelId="{A645E3D3-5886-4F65-8875-4EE04C4FA333}" type="pres">
      <dgm:prSet presAssocID="{B456D161-C4AF-45FB-8FB0-C7B776FC307F}" presName="connTx" presStyleLbl="parChTrans1D2" presStyleIdx="5" presStyleCnt="7"/>
      <dgm:spPr/>
      <dgm:t>
        <a:bodyPr/>
        <a:lstStyle/>
        <a:p>
          <a:endParaRPr lang="en-US"/>
        </a:p>
      </dgm:t>
    </dgm:pt>
    <dgm:pt modelId="{778E58AB-8BBE-4AAD-9D3B-65B4AD745BA5}" type="pres">
      <dgm:prSet presAssocID="{564D3C0E-3F73-489B-A671-A368BF33E3A6}" presName="node" presStyleLbl="node1" presStyleIdx="5" presStyleCnt="7">
        <dgm:presLayoutVars>
          <dgm:bulletEnabled val="1"/>
        </dgm:presLayoutVars>
      </dgm:prSet>
      <dgm:spPr/>
      <dgm:t>
        <a:bodyPr/>
        <a:lstStyle/>
        <a:p>
          <a:endParaRPr lang="en-US"/>
        </a:p>
      </dgm:t>
    </dgm:pt>
    <dgm:pt modelId="{2C330C5D-17FA-4E2D-80B6-2F0F39A15C1B}" type="pres">
      <dgm:prSet presAssocID="{13A83AA9-7D8C-4C43-AF81-DD2DB758D88A}" presName="Name9" presStyleLbl="parChTrans1D2" presStyleIdx="6" presStyleCnt="7"/>
      <dgm:spPr/>
      <dgm:t>
        <a:bodyPr/>
        <a:lstStyle/>
        <a:p>
          <a:endParaRPr lang="en-US"/>
        </a:p>
      </dgm:t>
    </dgm:pt>
    <dgm:pt modelId="{65AA7B32-3C07-4D66-9505-975928363E49}" type="pres">
      <dgm:prSet presAssocID="{13A83AA9-7D8C-4C43-AF81-DD2DB758D88A}" presName="connTx" presStyleLbl="parChTrans1D2" presStyleIdx="6" presStyleCnt="7"/>
      <dgm:spPr/>
      <dgm:t>
        <a:bodyPr/>
        <a:lstStyle/>
        <a:p>
          <a:endParaRPr lang="en-US"/>
        </a:p>
      </dgm:t>
    </dgm:pt>
    <dgm:pt modelId="{25B27F35-CB65-402B-B6B3-037A804DA60A}" type="pres">
      <dgm:prSet presAssocID="{7363F256-BFD9-4EF4-8FEF-4E27779641C4}" presName="node" presStyleLbl="node1" presStyleIdx="6" presStyleCnt="7">
        <dgm:presLayoutVars>
          <dgm:bulletEnabled val="1"/>
        </dgm:presLayoutVars>
      </dgm:prSet>
      <dgm:spPr/>
      <dgm:t>
        <a:bodyPr/>
        <a:lstStyle/>
        <a:p>
          <a:endParaRPr lang="en-US"/>
        </a:p>
      </dgm:t>
    </dgm:pt>
  </dgm:ptLst>
  <dgm:cxnLst>
    <dgm:cxn modelId="{D1E816DF-2BF9-4DE5-8ADB-B5EA1C423762}" type="presOf" srcId="{47BBEA73-83B2-4F6E-80BF-290F066F2707}" destId="{A09AD9BF-7ED5-4EBB-9E55-5519A84E3D66}" srcOrd="0" destOrd="0" presId="urn:microsoft.com/office/officeart/2005/8/layout/radial1"/>
    <dgm:cxn modelId="{C33E3282-8C50-45F4-B55B-BEB4D76CD693}" type="presOf" srcId="{912F9424-34B2-4369-832E-3865A997A8ED}" destId="{A721B2F5-7CF6-4CCA-8D37-081911B295A3}" srcOrd="0" destOrd="0" presId="urn:microsoft.com/office/officeart/2005/8/layout/radial1"/>
    <dgm:cxn modelId="{BC789F96-1850-40ED-B545-8AA84E23C206}" type="presOf" srcId="{FFF63037-580C-4501-9DCB-3952B28EBCF2}" destId="{14D0E155-C5EB-4123-8DAC-8FBBAFDD6FE3}" srcOrd="0" destOrd="0" presId="urn:microsoft.com/office/officeart/2005/8/layout/radial1"/>
    <dgm:cxn modelId="{C2BE3186-10F8-4618-89E4-FDA1F847AC9E}" type="presOf" srcId="{13A83AA9-7D8C-4C43-AF81-DD2DB758D88A}" destId="{65AA7B32-3C07-4D66-9505-975928363E49}" srcOrd="1" destOrd="0" presId="urn:microsoft.com/office/officeart/2005/8/layout/radial1"/>
    <dgm:cxn modelId="{28DF7F96-C550-47E5-92AB-75DE404A4645}" type="presOf" srcId="{38D2470E-7C84-4738-B624-9CEACF426F8D}" destId="{62729E31-03FD-4BCA-9B9B-C5ABF149CCCF}" srcOrd="0" destOrd="0" presId="urn:microsoft.com/office/officeart/2005/8/layout/radial1"/>
    <dgm:cxn modelId="{A1D8200D-2BBB-4F17-BBF0-65F4C22B4EEA}" type="presOf" srcId="{3831B552-B393-4DED-9781-C9CB8F725BC2}" destId="{2695B607-C50B-4E81-A317-739A381F9A57}" srcOrd="0" destOrd="0" presId="urn:microsoft.com/office/officeart/2005/8/layout/radial1"/>
    <dgm:cxn modelId="{B7F7D93F-E9C1-4ACD-8616-191F8743C151}" type="presOf" srcId="{564D3C0E-3F73-489B-A671-A368BF33E3A6}" destId="{778E58AB-8BBE-4AAD-9D3B-65B4AD745BA5}" srcOrd="0" destOrd="0" presId="urn:microsoft.com/office/officeart/2005/8/layout/radial1"/>
    <dgm:cxn modelId="{0AD2ADAF-63A8-4C63-B2ED-5F920CC30EF3}" srcId="{45E8A1D4-B69C-437D-9D00-73AE81450557}" destId="{01A72617-C45C-401E-8C2E-4C372F00B7D1}" srcOrd="3" destOrd="0" parTransId="{D700C979-5DC4-45F1-9777-264950C3040D}" sibTransId="{4F8463CC-BD71-4CFF-ACDC-73331FA056E9}"/>
    <dgm:cxn modelId="{7B33267A-5844-4421-89CA-FF0CEBD26F8E}" type="presOf" srcId="{D700C979-5DC4-45F1-9777-264950C3040D}" destId="{67344475-F402-472D-A10C-0139D121E975}" srcOrd="1" destOrd="0" presId="urn:microsoft.com/office/officeart/2005/8/layout/radial1"/>
    <dgm:cxn modelId="{F0B3F065-45A6-4A1C-88E5-8DB29A808E35}" srcId="{45E8A1D4-B69C-437D-9D00-73AE81450557}" destId="{77A9B49F-1923-48F6-B410-57EFE225E65F}" srcOrd="2" destOrd="0" parTransId="{C57E2832-66FD-4272-9765-B2D398887A72}" sibTransId="{FDA2C7EC-4693-487A-906E-73D2CA005206}"/>
    <dgm:cxn modelId="{E3D3D1AF-FF64-44BE-BF36-D87CBA74A74B}" srcId="{38D2470E-7C84-4738-B624-9CEACF426F8D}" destId="{45E8A1D4-B69C-437D-9D00-73AE81450557}" srcOrd="0" destOrd="0" parTransId="{B4544A41-85A9-48BE-86B3-7C41518931A8}" sibTransId="{57078444-EEF1-4AEB-AF61-B3A4F814576C}"/>
    <dgm:cxn modelId="{998BD1D3-21FF-4E02-9ECC-8330A3B53247}" type="presOf" srcId="{3831B552-B393-4DED-9781-C9CB8F725BC2}" destId="{E86E34DF-E1F6-4F68-B621-45EEFA487003}" srcOrd="1" destOrd="0" presId="urn:microsoft.com/office/officeart/2005/8/layout/radial1"/>
    <dgm:cxn modelId="{4007E319-AC86-4F05-9E3F-AAFB5CB5931F}" type="presOf" srcId="{A18383A0-C7E6-4B79-8ED0-73F5EA11A953}" destId="{F171AA69-01AD-4636-BDAB-C5994AAE3B45}" srcOrd="0" destOrd="0" presId="urn:microsoft.com/office/officeart/2005/8/layout/radial1"/>
    <dgm:cxn modelId="{8AC57906-FFFE-430C-90EE-8C801EA0D6FD}" srcId="{45E8A1D4-B69C-437D-9D00-73AE81450557}" destId="{7363F256-BFD9-4EF4-8FEF-4E27779641C4}" srcOrd="6" destOrd="0" parTransId="{13A83AA9-7D8C-4C43-AF81-DD2DB758D88A}" sibTransId="{F40138C9-207B-4CAA-9D29-893D83DA3A22}"/>
    <dgm:cxn modelId="{B1C4E6EA-4EE9-4684-B022-3F879D733E02}" srcId="{45E8A1D4-B69C-437D-9D00-73AE81450557}" destId="{CE39A62B-1AB0-409A-B658-35140FC23B69}" srcOrd="4" destOrd="0" parTransId="{912F9424-34B2-4369-832E-3865A997A8ED}" sibTransId="{051064F1-9BF4-45EC-A0E2-1DC7291AEE1E}"/>
    <dgm:cxn modelId="{C54DB9A1-C37B-4F98-956B-320631058EC8}" type="presOf" srcId="{C57E2832-66FD-4272-9765-B2D398887A72}" destId="{C61373D0-18A3-49AD-84B0-A30DF0055601}" srcOrd="1" destOrd="0" presId="urn:microsoft.com/office/officeart/2005/8/layout/radial1"/>
    <dgm:cxn modelId="{77FE74EC-24C2-4874-AD03-66C565367E4C}" srcId="{38D2470E-7C84-4738-B624-9CEACF426F8D}" destId="{F969C0E2-921D-4AFE-A7F2-B57B01119FB7}" srcOrd="1" destOrd="0" parTransId="{BA36FD79-95F1-41EA-8D23-3D8A9A393180}" sibTransId="{724B827D-1753-456D-A65B-FAA93F1D2821}"/>
    <dgm:cxn modelId="{1453434F-4DA1-4D68-828C-D9B64F48AB41}" type="presOf" srcId="{77A9B49F-1923-48F6-B410-57EFE225E65F}" destId="{BBB724D3-5708-4568-AFAA-8E4A9E40109B}" srcOrd="0" destOrd="0" presId="urn:microsoft.com/office/officeart/2005/8/layout/radial1"/>
    <dgm:cxn modelId="{57059AD5-12F5-40AC-AA6C-F7AF9AC08665}" type="presOf" srcId="{FFF63037-580C-4501-9DCB-3952B28EBCF2}" destId="{14FD2940-2EB1-44B9-AFF4-026EC656FA65}" srcOrd="1" destOrd="0" presId="urn:microsoft.com/office/officeart/2005/8/layout/radial1"/>
    <dgm:cxn modelId="{97D6BFF7-6E54-4F32-9B95-FEC6732D9AB5}" type="presOf" srcId="{C57E2832-66FD-4272-9765-B2D398887A72}" destId="{9324959E-8606-41B7-93AF-176DB742D175}" srcOrd="0" destOrd="0" presId="urn:microsoft.com/office/officeart/2005/8/layout/radial1"/>
    <dgm:cxn modelId="{4EE9AB66-1F70-421D-8D82-137CAD3698D2}" type="presOf" srcId="{13A83AA9-7D8C-4C43-AF81-DD2DB758D88A}" destId="{2C330C5D-17FA-4E2D-80B6-2F0F39A15C1B}" srcOrd="0" destOrd="0" presId="urn:microsoft.com/office/officeart/2005/8/layout/radial1"/>
    <dgm:cxn modelId="{2E65D5C1-6EB0-4272-91D4-212FADA3A8B8}" srcId="{45E8A1D4-B69C-437D-9D00-73AE81450557}" destId="{47BBEA73-83B2-4F6E-80BF-290F066F2707}" srcOrd="0" destOrd="0" parTransId="{FFF63037-580C-4501-9DCB-3952B28EBCF2}" sibTransId="{C83555FA-6150-46DA-BE8E-02A69328008B}"/>
    <dgm:cxn modelId="{B7726861-DCDD-4F70-9100-3B2002B005A0}" srcId="{45E8A1D4-B69C-437D-9D00-73AE81450557}" destId="{A18383A0-C7E6-4B79-8ED0-73F5EA11A953}" srcOrd="1" destOrd="0" parTransId="{3831B552-B393-4DED-9781-C9CB8F725BC2}" sibTransId="{1F15203D-3CC2-44A9-9FE3-71065397C3C6}"/>
    <dgm:cxn modelId="{51E01B7C-EC8C-49CC-ACB8-20D498BBB9A1}" type="presOf" srcId="{CE39A62B-1AB0-409A-B658-35140FC23B69}" destId="{D6CDB7E7-E16D-4C16-9D8D-13ECFAF7EA62}" srcOrd="0" destOrd="0" presId="urn:microsoft.com/office/officeart/2005/8/layout/radial1"/>
    <dgm:cxn modelId="{E9B7B284-63B5-48B2-81BB-B973350A2CC9}" type="presOf" srcId="{01A72617-C45C-401E-8C2E-4C372F00B7D1}" destId="{CD59FF63-E0CD-46E8-9201-3BFEF40CB272}" srcOrd="0" destOrd="0" presId="urn:microsoft.com/office/officeart/2005/8/layout/radial1"/>
    <dgm:cxn modelId="{527A7CF9-92CA-40DC-98CA-8449DED1663A}" srcId="{45E8A1D4-B69C-437D-9D00-73AE81450557}" destId="{564D3C0E-3F73-489B-A671-A368BF33E3A6}" srcOrd="5" destOrd="0" parTransId="{B456D161-C4AF-45FB-8FB0-C7B776FC307F}" sibTransId="{07C18565-01A8-4595-A0D4-3DF5B476C45E}"/>
    <dgm:cxn modelId="{53866CCC-ACA3-4007-BA27-8F72A01AE6FE}" type="presOf" srcId="{D700C979-5DC4-45F1-9777-264950C3040D}" destId="{8091E43D-F57E-4DCA-B530-920ACAD6080A}" srcOrd="0" destOrd="0" presId="urn:microsoft.com/office/officeart/2005/8/layout/radial1"/>
    <dgm:cxn modelId="{AF380183-539F-41F8-9284-82F90DAB2B74}" type="presOf" srcId="{B456D161-C4AF-45FB-8FB0-C7B776FC307F}" destId="{A645E3D3-5886-4F65-8875-4EE04C4FA333}" srcOrd="1" destOrd="0" presId="urn:microsoft.com/office/officeart/2005/8/layout/radial1"/>
    <dgm:cxn modelId="{1FBB7BD9-4841-42FB-9481-75F63FA587FF}" type="presOf" srcId="{45E8A1D4-B69C-437D-9D00-73AE81450557}" destId="{DF643AA0-4661-42D4-9F4F-E271BF046F9C}" srcOrd="0" destOrd="0" presId="urn:microsoft.com/office/officeart/2005/8/layout/radial1"/>
    <dgm:cxn modelId="{653922EB-164E-4EE6-B38C-0D2B554C5DAD}" type="presOf" srcId="{B456D161-C4AF-45FB-8FB0-C7B776FC307F}" destId="{8DA5AB43-11C5-48BE-B964-B43B19F9213D}" srcOrd="0" destOrd="0" presId="urn:microsoft.com/office/officeart/2005/8/layout/radial1"/>
    <dgm:cxn modelId="{D00A037D-BA28-490F-B51F-7401475EA573}" type="presOf" srcId="{912F9424-34B2-4369-832E-3865A997A8ED}" destId="{00FA6024-599B-4A9F-AFB2-ED242BC78614}" srcOrd="1" destOrd="0" presId="urn:microsoft.com/office/officeart/2005/8/layout/radial1"/>
    <dgm:cxn modelId="{14365C72-1DF4-4ED4-BC11-FFBECBF1E23A}" type="presOf" srcId="{7363F256-BFD9-4EF4-8FEF-4E27779641C4}" destId="{25B27F35-CB65-402B-B6B3-037A804DA60A}" srcOrd="0" destOrd="0" presId="urn:microsoft.com/office/officeart/2005/8/layout/radial1"/>
    <dgm:cxn modelId="{D7DFAE97-CE97-4D7C-B597-6225D243EBB5}" type="presParOf" srcId="{62729E31-03FD-4BCA-9B9B-C5ABF149CCCF}" destId="{DF643AA0-4661-42D4-9F4F-E271BF046F9C}" srcOrd="0" destOrd="0" presId="urn:microsoft.com/office/officeart/2005/8/layout/radial1"/>
    <dgm:cxn modelId="{40A1748D-363C-4779-8E7D-7339BC65CBCD}" type="presParOf" srcId="{62729E31-03FD-4BCA-9B9B-C5ABF149CCCF}" destId="{14D0E155-C5EB-4123-8DAC-8FBBAFDD6FE3}" srcOrd="1" destOrd="0" presId="urn:microsoft.com/office/officeart/2005/8/layout/radial1"/>
    <dgm:cxn modelId="{07F480ED-6FE8-4FA7-B5C6-4FA2396E33AD}" type="presParOf" srcId="{14D0E155-C5EB-4123-8DAC-8FBBAFDD6FE3}" destId="{14FD2940-2EB1-44B9-AFF4-026EC656FA65}" srcOrd="0" destOrd="0" presId="urn:microsoft.com/office/officeart/2005/8/layout/radial1"/>
    <dgm:cxn modelId="{0FF6D82B-FA2C-43ED-B44F-A809EFDE0561}" type="presParOf" srcId="{62729E31-03FD-4BCA-9B9B-C5ABF149CCCF}" destId="{A09AD9BF-7ED5-4EBB-9E55-5519A84E3D66}" srcOrd="2" destOrd="0" presId="urn:microsoft.com/office/officeart/2005/8/layout/radial1"/>
    <dgm:cxn modelId="{005C619D-8594-436B-B7C1-D9CD35CEC221}" type="presParOf" srcId="{62729E31-03FD-4BCA-9B9B-C5ABF149CCCF}" destId="{2695B607-C50B-4E81-A317-739A381F9A57}" srcOrd="3" destOrd="0" presId="urn:microsoft.com/office/officeart/2005/8/layout/radial1"/>
    <dgm:cxn modelId="{D9F34E01-350C-418A-840A-BBE55A4B219A}" type="presParOf" srcId="{2695B607-C50B-4E81-A317-739A381F9A57}" destId="{E86E34DF-E1F6-4F68-B621-45EEFA487003}" srcOrd="0" destOrd="0" presId="urn:microsoft.com/office/officeart/2005/8/layout/radial1"/>
    <dgm:cxn modelId="{73755B16-61D7-4364-8532-D2C31DF9B272}" type="presParOf" srcId="{62729E31-03FD-4BCA-9B9B-C5ABF149CCCF}" destId="{F171AA69-01AD-4636-BDAB-C5994AAE3B45}" srcOrd="4" destOrd="0" presId="urn:microsoft.com/office/officeart/2005/8/layout/radial1"/>
    <dgm:cxn modelId="{3E6E828A-E6A0-46ED-9A86-05F76A979A5E}" type="presParOf" srcId="{62729E31-03FD-4BCA-9B9B-C5ABF149CCCF}" destId="{9324959E-8606-41B7-93AF-176DB742D175}" srcOrd="5" destOrd="0" presId="urn:microsoft.com/office/officeart/2005/8/layout/radial1"/>
    <dgm:cxn modelId="{C1D5AD00-67B9-43F0-AEE6-889E4A22A18E}" type="presParOf" srcId="{9324959E-8606-41B7-93AF-176DB742D175}" destId="{C61373D0-18A3-49AD-84B0-A30DF0055601}" srcOrd="0" destOrd="0" presId="urn:microsoft.com/office/officeart/2005/8/layout/radial1"/>
    <dgm:cxn modelId="{B9502F36-4E6F-4489-BEBB-A2056E13FB28}" type="presParOf" srcId="{62729E31-03FD-4BCA-9B9B-C5ABF149CCCF}" destId="{BBB724D3-5708-4568-AFAA-8E4A9E40109B}" srcOrd="6" destOrd="0" presId="urn:microsoft.com/office/officeart/2005/8/layout/radial1"/>
    <dgm:cxn modelId="{E1F9F5D0-1342-48D1-95AF-CC5D4E7D8678}" type="presParOf" srcId="{62729E31-03FD-4BCA-9B9B-C5ABF149CCCF}" destId="{8091E43D-F57E-4DCA-B530-920ACAD6080A}" srcOrd="7" destOrd="0" presId="urn:microsoft.com/office/officeart/2005/8/layout/radial1"/>
    <dgm:cxn modelId="{44C4B709-B83C-4E53-81B4-96353C6054AC}" type="presParOf" srcId="{8091E43D-F57E-4DCA-B530-920ACAD6080A}" destId="{67344475-F402-472D-A10C-0139D121E975}" srcOrd="0" destOrd="0" presId="urn:microsoft.com/office/officeart/2005/8/layout/radial1"/>
    <dgm:cxn modelId="{018FFA4E-2059-4032-8BE7-1356BE94B468}" type="presParOf" srcId="{62729E31-03FD-4BCA-9B9B-C5ABF149CCCF}" destId="{CD59FF63-E0CD-46E8-9201-3BFEF40CB272}" srcOrd="8" destOrd="0" presId="urn:microsoft.com/office/officeart/2005/8/layout/radial1"/>
    <dgm:cxn modelId="{7D260A7E-8440-45DD-9751-FAFA68186470}" type="presParOf" srcId="{62729E31-03FD-4BCA-9B9B-C5ABF149CCCF}" destId="{A721B2F5-7CF6-4CCA-8D37-081911B295A3}" srcOrd="9" destOrd="0" presId="urn:microsoft.com/office/officeart/2005/8/layout/radial1"/>
    <dgm:cxn modelId="{E889B34A-B6C1-48DB-8B6C-B01CA8A74D38}" type="presParOf" srcId="{A721B2F5-7CF6-4CCA-8D37-081911B295A3}" destId="{00FA6024-599B-4A9F-AFB2-ED242BC78614}" srcOrd="0" destOrd="0" presId="urn:microsoft.com/office/officeart/2005/8/layout/radial1"/>
    <dgm:cxn modelId="{A9D15FFF-EC3A-4679-A1EE-3342D2949024}" type="presParOf" srcId="{62729E31-03FD-4BCA-9B9B-C5ABF149CCCF}" destId="{D6CDB7E7-E16D-4C16-9D8D-13ECFAF7EA62}" srcOrd="10" destOrd="0" presId="urn:microsoft.com/office/officeart/2005/8/layout/radial1"/>
    <dgm:cxn modelId="{E788744F-FDFF-4152-99EF-E75BD7AE00E9}" type="presParOf" srcId="{62729E31-03FD-4BCA-9B9B-C5ABF149CCCF}" destId="{8DA5AB43-11C5-48BE-B964-B43B19F9213D}" srcOrd="11" destOrd="0" presId="urn:microsoft.com/office/officeart/2005/8/layout/radial1"/>
    <dgm:cxn modelId="{8CF3B1CC-E355-425D-8D0C-2C679DDD2A61}" type="presParOf" srcId="{8DA5AB43-11C5-48BE-B964-B43B19F9213D}" destId="{A645E3D3-5886-4F65-8875-4EE04C4FA333}" srcOrd="0" destOrd="0" presId="urn:microsoft.com/office/officeart/2005/8/layout/radial1"/>
    <dgm:cxn modelId="{E44CAAEA-71C7-49E5-8B8D-C1D1E92C4E8F}" type="presParOf" srcId="{62729E31-03FD-4BCA-9B9B-C5ABF149CCCF}" destId="{778E58AB-8BBE-4AAD-9D3B-65B4AD745BA5}" srcOrd="12" destOrd="0" presId="urn:microsoft.com/office/officeart/2005/8/layout/radial1"/>
    <dgm:cxn modelId="{939385D8-BCFE-4F00-8CF2-5A394696E407}" type="presParOf" srcId="{62729E31-03FD-4BCA-9B9B-C5ABF149CCCF}" destId="{2C330C5D-17FA-4E2D-80B6-2F0F39A15C1B}" srcOrd="13" destOrd="0" presId="urn:microsoft.com/office/officeart/2005/8/layout/radial1"/>
    <dgm:cxn modelId="{B1F1E0A9-3E4D-4693-B5B2-8CD688BBB20C}" type="presParOf" srcId="{2C330C5D-17FA-4E2D-80B6-2F0F39A15C1B}" destId="{65AA7B32-3C07-4D66-9505-975928363E49}" srcOrd="0" destOrd="0" presId="urn:microsoft.com/office/officeart/2005/8/layout/radial1"/>
    <dgm:cxn modelId="{08988394-2203-4F3C-AE9D-D797A6E3CAF3}" type="presParOf" srcId="{62729E31-03FD-4BCA-9B9B-C5ABF149CCCF}" destId="{25B27F35-CB65-402B-B6B3-037A804DA60A}"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D2470E-7C84-4738-B624-9CEACF426F8D}" type="doc">
      <dgm:prSet loTypeId="urn:microsoft.com/office/officeart/2005/8/layout/radial1" loCatId="relationship" qsTypeId="urn:microsoft.com/office/officeart/2005/8/quickstyle/simple1" qsCatId="simple" csTypeId="urn:microsoft.com/office/officeart/2005/8/colors/accent2_2" csCatId="accent2" phldr="1"/>
      <dgm:spPr/>
      <dgm:t>
        <a:bodyPr/>
        <a:lstStyle/>
        <a:p>
          <a:endParaRPr lang="en-US"/>
        </a:p>
      </dgm:t>
    </dgm:pt>
    <dgm:pt modelId="{45E8A1D4-B69C-437D-9D00-73AE81450557}">
      <dgm:prSet phldrT="[Text]"/>
      <dgm:spPr/>
      <dgm:t>
        <a:bodyPr/>
        <a:lstStyle/>
        <a:p>
          <a:r>
            <a:rPr lang="en-US" dirty="0"/>
            <a:t>Language of ELA</a:t>
          </a:r>
        </a:p>
      </dgm:t>
    </dgm:pt>
    <dgm:pt modelId="{B4544A41-85A9-48BE-86B3-7C41518931A8}" type="parTrans" cxnId="{E3D3D1AF-FF64-44BE-BF36-D87CBA74A74B}">
      <dgm:prSet/>
      <dgm:spPr/>
      <dgm:t>
        <a:bodyPr/>
        <a:lstStyle/>
        <a:p>
          <a:endParaRPr lang="en-US"/>
        </a:p>
      </dgm:t>
    </dgm:pt>
    <dgm:pt modelId="{57078444-EEF1-4AEB-AF61-B3A4F814576C}" type="sibTrans" cxnId="{E3D3D1AF-FF64-44BE-BF36-D87CBA74A74B}">
      <dgm:prSet/>
      <dgm:spPr/>
      <dgm:t>
        <a:bodyPr/>
        <a:lstStyle/>
        <a:p>
          <a:endParaRPr lang="en-US"/>
        </a:p>
      </dgm:t>
    </dgm:pt>
    <dgm:pt modelId="{47BBEA73-83B2-4F6E-80BF-290F066F2707}">
      <dgm:prSet phldrT="[Text]"/>
      <dgm:spPr/>
      <dgm:t>
        <a:bodyPr/>
        <a:lstStyle/>
        <a:p>
          <a:r>
            <a:rPr lang="en-US" dirty="0"/>
            <a:t>Compare and Contrast</a:t>
          </a:r>
        </a:p>
      </dgm:t>
    </dgm:pt>
    <dgm:pt modelId="{FFF63037-580C-4501-9DCB-3952B28EBCF2}" type="parTrans" cxnId="{2E65D5C1-6EB0-4272-91D4-212FADA3A8B8}">
      <dgm:prSet/>
      <dgm:spPr/>
      <dgm:t>
        <a:bodyPr/>
        <a:lstStyle/>
        <a:p>
          <a:endParaRPr lang="en-US"/>
        </a:p>
      </dgm:t>
    </dgm:pt>
    <dgm:pt modelId="{C83555FA-6150-46DA-BE8E-02A69328008B}" type="sibTrans" cxnId="{2E65D5C1-6EB0-4272-91D4-212FADA3A8B8}">
      <dgm:prSet/>
      <dgm:spPr/>
      <dgm:t>
        <a:bodyPr/>
        <a:lstStyle/>
        <a:p>
          <a:endParaRPr lang="en-US"/>
        </a:p>
      </dgm:t>
    </dgm:pt>
    <dgm:pt modelId="{A18383A0-C7E6-4B79-8ED0-73F5EA11A953}">
      <dgm:prSet phldrT="[Text]"/>
      <dgm:spPr/>
      <dgm:t>
        <a:bodyPr/>
        <a:lstStyle/>
        <a:p>
          <a:r>
            <a:rPr lang="en-US" dirty="0"/>
            <a:t>Sequence</a:t>
          </a:r>
        </a:p>
      </dgm:t>
    </dgm:pt>
    <dgm:pt modelId="{3831B552-B393-4DED-9781-C9CB8F725BC2}" type="parTrans" cxnId="{B7726861-DCDD-4F70-9100-3B2002B005A0}">
      <dgm:prSet/>
      <dgm:spPr/>
      <dgm:t>
        <a:bodyPr/>
        <a:lstStyle/>
        <a:p>
          <a:endParaRPr lang="en-US"/>
        </a:p>
      </dgm:t>
    </dgm:pt>
    <dgm:pt modelId="{1F15203D-3CC2-44A9-9FE3-71065397C3C6}" type="sibTrans" cxnId="{B7726861-DCDD-4F70-9100-3B2002B005A0}">
      <dgm:prSet/>
      <dgm:spPr/>
      <dgm:t>
        <a:bodyPr/>
        <a:lstStyle/>
        <a:p>
          <a:endParaRPr lang="en-US"/>
        </a:p>
      </dgm:t>
    </dgm:pt>
    <dgm:pt modelId="{01A72617-C45C-401E-8C2E-4C372F00B7D1}">
      <dgm:prSet phldrT="[Text]"/>
      <dgm:spPr/>
      <dgm:t>
        <a:bodyPr/>
        <a:lstStyle/>
        <a:p>
          <a:r>
            <a:rPr lang="en-US" dirty="0"/>
            <a:t>Describe</a:t>
          </a:r>
        </a:p>
      </dgm:t>
    </dgm:pt>
    <dgm:pt modelId="{D700C979-5DC4-45F1-9777-264950C3040D}" type="parTrans" cxnId="{0AD2ADAF-63A8-4C63-B2ED-5F920CC30EF3}">
      <dgm:prSet/>
      <dgm:spPr/>
      <dgm:t>
        <a:bodyPr/>
        <a:lstStyle/>
        <a:p>
          <a:endParaRPr lang="en-US"/>
        </a:p>
      </dgm:t>
    </dgm:pt>
    <dgm:pt modelId="{4F8463CC-BD71-4CFF-ACDC-73331FA056E9}" type="sibTrans" cxnId="{0AD2ADAF-63A8-4C63-B2ED-5F920CC30EF3}">
      <dgm:prSet/>
      <dgm:spPr/>
      <dgm:t>
        <a:bodyPr/>
        <a:lstStyle/>
        <a:p>
          <a:endParaRPr lang="en-US"/>
        </a:p>
      </dgm:t>
    </dgm:pt>
    <dgm:pt modelId="{564D3C0E-3F73-489B-A671-A368BF33E3A6}">
      <dgm:prSet phldrT="[Text]"/>
      <dgm:spPr/>
      <dgm:t>
        <a:bodyPr/>
        <a:lstStyle/>
        <a:p>
          <a:r>
            <a:rPr lang="en-US" dirty="0"/>
            <a:t>Justify</a:t>
          </a:r>
        </a:p>
      </dgm:t>
    </dgm:pt>
    <dgm:pt modelId="{B456D161-C4AF-45FB-8FB0-C7B776FC307F}" type="parTrans" cxnId="{527A7CF9-92CA-40DC-98CA-8449DED1663A}">
      <dgm:prSet/>
      <dgm:spPr/>
      <dgm:t>
        <a:bodyPr/>
        <a:lstStyle/>
        <a:p>
          <a:endParaRPr lang="en-US"/>
        </a:p>
      </dgm:t>
    </dgm:pt>
    <dgm:pt modelId="{07C18565-01A8-4595-A0D4-3DF5B476C45E}" type="sibTrans" cxnId="{527A7CF9-92CA-40DC-98CA-8449DED1663A}">
      <dgm:prSet/>
      <dgm:spPr/>
      <dgm:t>
        <a:bodyPr/>
        <a:lstStyle/>
        <a:p>
          <a:endParaRPr lang="en-US"/>
        </a:p>
      </dgm:t>
    </dgm:pt>
    <dgm:pt modelId="{77A9B49F-1923-48F6-B410-57EFE225E65F}">
      <dgm:prSet phldrT="[Text]"/>
      <dgm:spPr/>
      <dgm:t>
        <a:bodyPr/>
        <a:lstStyle/>
        <a:p>
          <a:r>
            <a:rPr lang="en-US" dirty="0"/>
            <a:t>Classify</a:t>
          </a:r>
        </a:p>
      </dgm:t>
    </dgm:pt>
    <dgm:pt modelId="{C57E2832-66FD-4272-9765-B2D398887A72}" type="parTrans" cxnId="{F0B3F065-45A6-4A1C-88E5-8DB29A808E35}">
      <dgm:prSet/>
      <dgm:spPr/>
      <dgm:t>
        <a:bodyPr/>
        <a:lstStyle/>
        <a:p>
          <a:endParaRPr lang="en-US"/>
        </a:p>
      </dgm:t>
    </dgm:pt>
    <dgm:pt modelId="{FDA2C7EC-4693-487A-906E-73D2CA005206}" type="sibTrans" cxnId="{F0B3F065-45A6-4A1C-88E5-8DB29A808E35}">
      <dgm:prSet/>
      <dgm:spPr/>
      <dgm:t>
        <a:bodyPr/>
        <a:lstStyle/>
        <a:p>
          <a:endParaRPr lang="en-US"/>
        </a:p>
      </dgm:t>
    </dgm:pt>
    <dgm:pt modelId="{CE39A62B-1AB0-409A-B658-35140FC23B69}">
      <dgm:prSet phldrT="[Text]"/>
      <dgm:spPr/>
      <dgm:t>
        <a:bodyPr/>
        <a:lstStyle/>
        <a:p>
          <a:r>
            <a:rPr lang="en-US" dirty="0"/>
            <a:t>Predict</a:t>
          </a:r>
        </a:p>
      </dgm:t>
    </dgm:pt>
    <dgm:pt modelId="{912F9424-34B2-4369-832E-3865A997A8ED}" type="parTrans" cxnId="{B1C4E6EA-4EE9-4684-B022-3F879D733E02}">
      <dgm:prSet/>
      <dgm:spPr/>
      <dgm:t>
        <a:bodyPr/>
        <a:lstStyle/>
        <a:p>
          <a:endParaRPr lang="en-US"/>
        </a:p>
      </dgm:t>
    </dgm:pt>
    <dgm:pt modelId="{051064F1-9BF4-45EC-A0E2-1DC7291AEE1E}" type="sibTrans" cxnId="{B1C4E6EA-4EE9-4684-B022-3F879D733E02}">
      <dgm:prSet/>
      <dgm:spPr/>
      <dgm:t>
        <a:bodyPr/>
        <a:lstStyle/>
        <a:p>
          <a:endParaRPr lang="en-US"/>
        </a:p>
      </dgm:t>
    </dgm:pt>
    <dgm:pt modelId="{7363F256-BFD9-4EF4-8FEF-4E27779641C4}">
      <dgm:prSet phldrT="[Text]"/>
      <dgm:spPr/>
      <dgm:t>
        <a:bodyPr/>
        <a:lstStyle/>
        <a:p>
          <a:r>
            <a:rPr lang="en-US" dirty="0" smtClean="0"/>
            <a:t>Identify Cause and Effect</a:t>
          </a:r>
          <a:endParaRPr lang="en-US" dirty="0"/>
        </a:p>
      </dgm:t>
    </dgm:pt>
    <dgm:pt modelId="{13A83AA9-7D8C-4C43-AF81-DD2DB758D88A}" type="parTrans" cxnId="{8AC57906-FFFE-430C-90EE-8C801EA0D6FD}">
      <dgm:prSet/>
      <dgm:spPr/>
      <dgm:t>
        <a:bodyPr/>
        <a:lstStyle/>
        <a:p>
          <a:endParaRPr lang="en-US"/>
        </a:p>
      </dgm:t>
    </dgm:pt>
    <dgm:pt modelId="{F40138C9-207B-4CAA-9D29-893D83DA3A22}" type="sibTrans" cxnId="{8AC57906-FFFE-430C-90EE-8C801EA0D6FD}">
      <dgm:prSet/>
      <dgm:spPr/>
      <dgm:t>
        <a:bodyPr/>
        <a:lstStyle/>
        <a:p>
          <a:endParaRPr lang="en-US"/>
        </a:p>
      </dgm:t>
    </dgm:pt>
    <dgm:pt modelId="{62729E31-03FD-4BCA-9B9B-C5ABF149CCCF}" type="pres">
      <dgm:prSet presAssocID="{38D2470E-7C84-4738-B624-9CEACF426F8D}" presName="cycle" presStyleCnt="0">
        <dgm:presLayoutVars>
          <dgm:chMax val="1"/>
          <dgm:dir/>
          <dgm:animLvl val="ctr"/>
          <dgm:resizeHandles val="exact"/>
        </dgm:presLayoutVars>
      </dgm:prSet>
      <dgm:spPr/>
      <dgm:t>
        <a:bodyPr/>
        <a:lstStyle/>
        <a:p>
          <a:endParaRPr lang="en-US"/>
        </a:p>
      </dgm:t>
    </dgm:pt>
    <dgm:pt modelId="{DF643AA0-4661-42D4-9F4F-E271BF046F9C}" type="pres">
      <dgm:prSet presAssocID="{45E8A1D4-B69C-437D-9D00-73AE81450557}" presName="centerShape" presStyleLbl="node0" presStyleIdx="0" presStyleCnt="1"/>
      <dgm:spPr/>
      <dgm:t>
        <a:bodyPr/>
        <a:lstStyle/>
        <a:p>
          <a:endParaRPr lang="en-US"/>
        </a:p>
      </dgm:t>
    </dgm:pt>
    <dgm:pt modelId="{14D0E155-C5EB-4123-8DAC-8FBBAFDD6FE3}" type="pres">
      <dgm:prSet presAssocID="{FFF63037-580C-4501-9DCB-3952B28EBCF2}" presName="Name9" presStyleLbl="parChTrans1D2" presStyleIdx="0" presStyleCnt="7"/>
      <dgm:spPr/>
      <dgm:t>
        <a:bodyPr/>
        <a:lstStyle/>
        <a:p>
          <a:endParaRPr lang="en-US"/>
        </a:p>
      </dgm:t>
    </dgm:pt>
    <dgm:pt modelId="{14FD2940-2EB1-44B9-AFF4-026EC656FA65}" type="pres">
      <dgm:prSet presAssocID="{FFF63037-580C-4501-9DCB-3952B28EBCF2}" presName="connTx" presStyleLbl="parChTrans1D2" presStyleIdx="0" presStyleCnt="7"/>
      <dgm:spPr/>
      <dgm:t>
        <a:bodyPr/>
        <a:lstStyle/>
        <a:p>
          <a:endParaRPr lang="en-US"/>
        </a:p>
      </dgm:t>
    </dgm:pt>
    <dgm:pt modelId="{A09AD9BF-7ED5-4EBB-9E55-5519A84E3D66}" type="pres">
      <dgm:prSet presAssocID="{47BBEA73-83B2-4F6E-80BF-290F066F2707}" presName="node" presStyleLbl="node1" presStyleIdx="0" presStyleCnt="7">
        <dgm:presLayoutVars>
          <dgm:bulletEnabled val="1"/>
        </dgm:presLayoutVars>
      </dgm:prSet>
      <dgm:spPr/>
      <dgm:t>
        <a:bodyPr/>
        <a:lstStyle/>
        <a:p>
          <a:endParaRPr lang="en-US"/>
        </a:p>
      </dgm:t>
    </dgm:pt>
    <dgm:pt modelId="{2695B607-C50B-4E81-A317-739A381F9A57}" type="pres">
      <dgm:prSet presAssocID="{3831B552-B393-4DED-9781-C9CB8F725BC2}" presName="Name9" presStyleLbl="parChTrans1D2" presStyleIdx="1" presStyleCnt="7"/>
      <dgm:spPr/>
      <dgm:t>
        <a:bodyPr/>
        <a:lstStyle/>
        <a:p>
          <a:endParaRPr lang="en-US"/>
        </a:p>
      </dgm:t>
    </dgm:pt>
    <dgm:pt modelId="{E86E34DF-E1F6-4F68-B621-45EEFA487003}" type="pres">
      <dgm:prSet presAssocID="{3831B552-B393-4DED-9781-C9CB8F725BC2}" presName="connTx" presStyleLbl="parChTrans1D2" presStyleIdx="1" presStyleCnt="7"/>
      <dgm:spPr/>
      <dgm:t>
        <a:bodyPr/>
        <a:lstStyle/>
        <a:p>
          <a:endParaRPr lang="en-US"/>
        </a:p>
      </dgm:t>
    </dgm:pt>
    <dgm:pt modelId="{F171AA69-01AD-4636-BDAB-C5994AAE3B45}" type="pres">
      <dgm:prSet presAssocID="{A18383A0-C7E6-4B79-8ED0-73F5EA11A953}" presName="node" presStyleLbl="node1" presStyleIdx="1" presStyleCnt="7">
        <dgm:presLayoutVars>
          <dgm:bulletEnabled val="1"/>
        </dgm:presLayoutVars>
      </dgm:prSet>
      <dgm:spPr/>
      <dgm:t>
        <a:bodyPr/>
        <a:lstStyle/>
        <a:p>
          <a:endParaRPr lang="en-US"/>
        </a:p>
      </dgm:t>
    </dgm:pt>
    <dgm:pt modelId="{9324959E-8606-41B7-93AF-176DB742D175}" type="pres">
      <dgm:prSet presAssocID="{C57E2832-66FD-4272-9765-B2D398887A72}" presName="Name9" presStyleLbl="parChTrans1D2" presStyleIdx="2" presStyleCnt="7"/>
      <dgm:spPr/>
      <dgm:t>
        <a:bodyPr/>
        <a:lstStyle/>
        <a:p>
          <a:endParaRPr lang="en-US"/>
        </a:p>
      </dgm:t>
    </dgm:pt>
    <dgm:pt modelId="{C61373D0-18A3-49AD-84B0-A30DF0055601}" type="pres">
      <dgm:prSet presAssocID="{C57E2832-66FD-4272-9765-B2D398887A72}" presName="connTx" presStyleLbl="parChTrans1D2" presStyleIdx="2" presStyleCnt="7"/>
      <dgm:spPr/>
      <dgm:t>
        <a:bodyPr/>
        <a:lstStyle/>
        <a:p>
          <a:endParaRPr lang="en-US"/>
        </a:p>
      </dgm:t>
    </dgm:pt>
    <dgm:pt modelId="{BBB724D3-5708-4568-AFAA-8E4A9E40109B}" type="pres">
      <dgm:prSet presAssocID="{77A9B49F-1923-48F6-B410-57EFE225E65F}" presName="node" presStyleLbl="node1" presStyleIdx="2" presStyleCnt="7">
        <dgm:presLayoutVars>
          <dgm:bulletEnabled val="1"/>
        </dgm:presLayoutVars>
      </dgm:prSet>
      <dgm:spPr/>
      <dgm:t>
        <a:bodyPr/>
        <a:lstStyle/>
        <a:p>
          <a:endParaRPr lang="en-US"/>
        </a:p>
      </dgm:t>
    </dgm:pt>
    <dgm:pt modelId="{8091E43D-F57E-4DCA-B530-920ACAD6080A}" type="pres">
      <dgm:prSet presAssocID="{D700C979-5DC4-45F1-9777-264950C3040D}" presName="Name9" presStyleLbl="parChTrans1D2" presStyleIdx="3" presStyleCnt="7"/>
      <dgm:spPr/>
      <dgm:t>
        <a:bodyPr/>
        <a:lstStyle/>
        <a:p>
          <a:endParaRPr lang="en-US"/>
        </a:p>
      </dgm:t>
    </dgm:pt>
    <dgm:pt modelId="{67344475-F402-472D-A10C-0139D121E975}" type="pres">
      <dgm:prSet presAssocID="{D700C979-5DC4-45F1-9777-264950C3040D}" presName="connTx" presStyleLbl="parChTrans1D2" presStyleIdx="3" presStyleCnt="7"/>
      <dgm:spPr/>
      <dgm:t>
        <a:bodyPr/>
        <a:lstStyle/>
        <a:p>
          <a:endParaRPr lang="en-US"/>
        </a:p>
      </dgm:t>
    </dgm:pt>
    <dgm:pt modelId="{CD59FF63-E0CD-46E8-9201-3BFEF40CB272}" type="pres">
      <dgm:prSet presAssocID="{01A72617-C45C-401E-8C2E-4C372F00B7D1}" presName="node" presStyleLbl="node1" presStyleIdx="3" presStyleCnt="7">
        <dgm:presLayoutVars>
          <dgm:bulletEnabled val="1"/>
        </dgm:presLayoutVars>
      </dgm:prSet>
      <dgm:spPr/>
      <dgm:t>
        <a:bodyPr/>
        <a:lstStyle/>
        <a:p>
          <a:endParaRPr lang="en-US"/>
        </a:p>
      </dgm:t>
    </dgm:pt>
    <dgm:pt modelId="{A721B2F5-7CF6-4CCA-8D37-081911B295A3}" type="pres">
      <dgm:prSet presAssocID="{912F9424-34B2-4369-832E-3865A997A8ED}" presName="Name9" presStyleLbl="parChTrans1D2" presStyleIdx="4" presStyleCnt="7"/>
      <dgm:spPr/>
      <dgm:t>
        <a:bodyPr/>
        <a:lstStyle/>
        <a:p>
          <a:endParaRPr lang="en-US"/>
        </a:p>
      </dgm:t>
    </dgm:pt>
    <dgm:pt modelId="{00FA6024-599B-4A9F-AFB2-ED242BC78614}" type="pres">
      <dgm:prSet presAssocID="{912F9424-34B2-4369-832E-3865A997A8ED}" presName="connTx" presStyleLbl="parChTrans1D2" presStyleIdx="4" presStyleCnt="7"/>
      <dgm:spPr/>
      <dgm:t>
        <a:bodyPr/>
        <a:lstStyle/>
        <a:p>
          <a:endParaRPr lang="en-US"/>
        </a:p>
      </dgm:t>
    </dgm:pt>
    <dgm:pt modelId="{D6CDB7E7-E16D-4C16-9D8D-13ECFAF7EA62}" type="pres">
      <dgm:prSet presAssocID="{CE39A62B-1AB0-409A-B658-35140FC23B69}" presName="node" presStyleLbl="node1" presStyleIdx="4" presStyleCnt="7">
        <dgm:presLayoutVars>
          <dgm:bulletEnabled val="1"/>
        </dgm:presLayoutVars>
      </dgm:prSet>
      <dgm:spPr/>
      <dgm:t>
        <a:bodyPr/>
        <a:lstStyle/>
        <a:p>
          <a:endParaRPr lang="en-US"/>
        </a:p>
      </dgm:t>
    </dgm:pt>
    <dgm:pt modelId="{8DA5AB43-11C5-48BE-B964-B43B19F9213D}" type="pres">
      <dgm:prSet presAssocID="{B456D161-C4AF-45FB-8FB0-C7B776FC307F}" presName="Name9" presStyleLbl="parChTrans1D2" presStyleIdx="5" presStyleCnt="7"/>
      <dgm:spPr/>
      <dgm:t>
        <a:bodyPr/>
        <a:lstStyle/>
        <a:p>
          <a:endParaRPr lang="en-US"/>
        </a:p>
      </dgm:t>
    </dgm:pt>
    <dgm:pt modelId="{A645E3D3-5886-4F65-8875-4EE04C4FA333}" type="pres">
      <dgm:prSet presAssocID="{B456D161-C4AF-45FB-8FB0-C7B776FC307F}" presName="connTx" presStyleLbl="parChTrans1D2" presStyleIdx="5" presStyleCnt="7"/>
      <dgm:spPr/>
      <dgm:t>
        <a:bodyPr/>
        <a:lstStyle/>
        <a:p>
          <a:endParaRPr lang="en-US"/>
        </a:p>
      </dgm:t>
    </dgm:pt>
    <dgm:pt modelId="{778E58AB-8BBE-4AAD-9D3B-65B4AD745BA5}" type="pres">
      <dgm:prSet presAssocID="{564D3C0E-3F73-489B-A671-A368BF33E3A6}" presName="node" presStyleLbl="node1" presStyleIdx="5" presStyleCnt="7">
        <dgm:presLayoutVars>
          <dgm:bulletEnabled val="1"/>
        </dgm:presLayoutVars>
      </dgm:prSet>
      <dgm:spPr/>
      <dgm:t>
        <a:bodyPr/>
        <a:lstStyle/>
        <a:p>
          <a:endParaRPr lang="en-US"/>
        </a:p>
      </dgm:t>
    </dgm:pt>
    <dgm:pt modelId="{2C330C5D-17FA-4E2D-80B6-2F0F39A15C1B}" type="pres">
      <dgm:prSet presAssocID="{13A83AA9-7D8C-4C43-AF81-DD2DB758D88A}" presName="Name9" presStyleLbl="parChTrans1D2" presStyleIdx="6" presStyleCnt="7"/>
      <dgm:spPr/>
      <dgm:t>
        <a:bodyPr/>
        <a:lstStyle/>
        <a:p>
          <a:endParaRPr lang="en-US"/>
        </a:p>
      </dgm:t>
    </dgm:pt>
    <dgm:pt modelId="{65AA7B32-3C07-4D66-9505-975928363E49}" type="pres">
      <dgm:prSet presAssocID="{13A83AA9-7D8C-4C43-AF81-DD2DB758D88A}" presName="connTx" presStyleLbl="parChTrans1D2" presStyleIdx="6" presStyleCnt="7"/>
      <dgm:spPr/>
      <dgm:t>
        <a:bodyPr/>
        <a:lstStyle/>
        <a:p>
          <a:endParaRPr lang="en-US"/>
        </a:p>
      </dgm:t>
    </dgm:pt>
    <dgm:pt modelId="{25B27F35-CB65-402B-B6B3-037A804DA60A}" type="pres">
      <dgm:prSet presAssocID="{7363F256-BFD9-4EF4-8FEF-4E27779641C4}" presName="node" presStyleLbl="node1" presStyleIdx="6" presStyleCnt="7">
        <dgm:presLayoutVars>
          <dgm:bulletEnabled val="1"/>
        </dgm:presLayoutVars>
      </dgm:prSet>
      <dgm:spPr/>
      <dgm:t>
        <a:bodyPr/>
        <a:lstStyle/>
        <a:p>
          <a:endParaRPr lang="en-US"/>
        </a:p>
      </dgm:t>
    </dgm:pt>
  </dgm:ptLst>
  <dgm:cxnLst>
    <dgm:cxn modelId="{D1E816DF-2BF9-4DE5-8ADB-B5EA1C423762}" type="presOf" srcId="{47BBEA73-83B2-4F6E-80BF-290F066F2707}" destId="{A09AD9BF-7ED5-4EBB-9E55-5519A84E3D66}" srcOrd="0" destOrd="0" presId="urn:microsoft.com/office/officeart/2005/8/layout/radial1"/>
    <dgm:cxn modelId="{C33E3282-8C50-45F4-B55B-BEB4D76CD693}" type="presOf" srcId="{912F9424-34B2-4369-832E-3865A997A8ED}" destId="{A721B2F5-7CF6-4CCA-8D37-081911B295A3}" srcOrd="0" destOrd="0" presId="urn:microsoft.com/office/officeart/2005/8/layout/radial1"/>
    <dgm:cxn modelId="{BC789F96-1850-40ED-B545-8AA84E23C206}" type="presOf" srcId="{FFF63037-580C-4501-9DCB-3952B28EBCF2}" destId="{14D0E155-C5EB-4123-8DAC-8FBBAFDD6FE3}" srcOrd="0" destOrd="0" presId="urn:microsoft.com/office/officeart/2005/8/layout/radial1"/>
    <dgm:cxn modelId="{C2BE3186-10F8-4618-89E4-FDA1F847AC9E}" type="presOf" srcId="{13A83AA9-7D8C-4C43-AF81-DD2DB758D88A}" destId="{65AA7B32-3C07-4D66-9505-975928363E49}" srcOrd="1" destOrd="0" presId="urn:microsoft.com/office/officeart/2005/8/layout/radial1"/>
    <dgm:cxn modelId="{28DF7F96-C550-47E5-92AB-75DE404A4645}" type="presOf" srcId="{38D2470E-7C84-4738-B624-9CEACF426F8D}" destId="{62729E31-03FD-4BCA-9B9B-C5ABF149CCCF}" srcOrd="0" destOrd="0" presId="urn:microsoft.com/office/officeart/2005/8/layout/radial1"/>
    <dgm:cxn modelId="{A1D8200D-2BBB-4F17-BBF0-65F4C22B4EEA}" type="presOf" srcId="{3831B552-B393-4DED-9781-C9CB8F725BC2}" destId="{2695B607-C50B-4E81-A317-739A381F9A57}" srcOrd="0" destOrd="0" presId="urn:microsoft.com/office/officeart/2005/8/layout/radial1"/>
    <dgm:cxn modelId="{B7F7D93F-E9C1-4ACD-8616-191F8743C151}" type="presOf" srcId="{564D3C0E-3F73-489B-A671-A368BF33E3A6}" destId="{778E58AB-8BBE-4AAD-9D3B-65B4AD745BA5}" srcOrd="0" destOrd="0" presId="urn:microsoft.com/office/officeart/2005/8/layout/radial1"/>
    <dgm:cxn modelId="{0AD2ADAF-63A8-4C63-B2ED-5F920CC30EF3}" srcId="{45E8A1D4-B69C-437D-9D00-73AE81450557}" destId="{01A72617-C45C-401E-8C2E-4C372F00B7D1}" srcOrd="3" destOrd="0" parTransId="{D700C979-5DC4-45F1-9777-264950C3040D}" sibTransId="{4F8463CC-BD71-4CFF-ACDC-73331FA056E9}"/>
    <dgm:cxn modelId="{7B33267A-5844-4421-89CA-FF0CEBD26F8E}" type="presOf" srcId="{D700C979-5DC4-45F1-9777-264950C3040D}" destId="{67344475-F402-472D-A10C-0139D121E975}" srcOrd="1" destOrd="0" presId="urn:microsoft.com/office/officeart/2005/8/layout/radial1"/>
    <dgm:cxn modelId="{F0B3F065-45A6-4A1C-88E5-8DB29A808E35}" srcId="{45E8A1D4-B69C-437D-9D00-73AE81450557}" destId="{77A9B49F-1923-48F6-B410-57EFE225E65F}" srcOrd="2" destOrd="0" parTransId="{C57E2832-66FD-4272-9765-B2D398887A72}" sibTransId="{FDA2C7EC-4693-487A-906E-73D2CA005206}"/>
    <dgm:cxn modelId="{E3D3D1AF-FF64-44BE-BF36-D87CBA74A74B}" srcId="{38D2470E-7C84-4738-B624-9CEACF426F8D}" destId="{45E8A1D4-B69C-437D-9D00-73AE81450557}" srcOrd="0" destOrd="0" parTransId="{B4544A41-85A9-48BE-86B3-7C41518931A8}" sibTransId="{57078444-EEF1-4AEB-AF61-B3A4F814576C}"/>
    <dgm:cxn modelId="{998BD1D3-21FF-4E02-9ECC-8330A3B53247}" type="presOf" srcId="{3831B552-B393-4DED-9781-C9CB8F725BC2}" destId="{E86E34DF-E1F6-4F68-B621-45EEFA487003}" srcOrd="1" destOrd="0" presId="urn:microsoft.com/office/officeart/2005/8/layout/radial1"/>
    <dgm:cxn modelId="{4007E319-AC86-4F05-9E3F-AAFB5CB5931F}" type="presOf" srcId="{A18383A0-C7E6-4B79-8ED0-73F5EA11A953}" destId="{F171AA69-01AD-4636-BDAB-C5994AAE3B45}" srcOrd="0" destOrd="0" presId="urn:microsoft.com/office/officeart/2005/8/layout/radial1"/>
    <dgm:cxn modelId="{8AC57906-FFFE-430C-90EE-8C801EA0D6FD}" srcId="{45E8A1D4-B69C-437D-9D00-73AE81450557}" destId="{7363F256-BFD9-4EF4-8FEF-4E27779641C4}" srcOrd="6" destOrd="0" parTransId="{13A83AA9-7D8C-4C43-AF81-DD2DB758D88A}" sibTransId="{F40138C9-207B-4CAA-9D29-893D83DA3A22}"/>
    <dgm:cxn modelId="{B1C4E6EA-4EE9-4684-B022-3F879D733E02}" srcId="{45E8A1D4-B69C-437D-9D00-73AE81450557}" destId="{CE39A62B-1AB0-409A-B658-35140FC23B69}" srcOrd="4" destOrd="0" parTransId="{912F9424-34B2-4369-832E-3865A997A8ED}" sibTransId="{051064F1-9BF4-45EC-A0E2-1DC7291AEE1E}"/>
    <dgm:cxn modelId="{C54DB9A1-C37B-4F98-956B-320631058EC8}" type="presOf" srcId="{C57E2832-66FD-4272-9765-B2D398887A72}" destId="{C61373D0-18A3-49AD-84B0-A30DF0055601}" srcOrd="1" destOrd="0" presId="urn:microsoft.com/office/officeart/2005/8/layout/radial1"/>
    <dgm:cxn modelId="{1453434F-4DA1-4D68-828C-D9B64F48AB41}" type="presOf" srcId="{77A9B49F-1923-48F6-B410-57EFE225E65F}" destId="{BBB724D3-5708-4568-AFAA-8E4A9E40109B}" srcOrd="0" destOrd="0" presId="urn:microsoft.com/office/officeart/2005/8/layout/radial1"/>
    <dgm:cxn modelId="{57059AD5-12F5-40AC-AA6C-F7AF9AC08665}" type="presOf" srcId="{FFF63037-580C-4501-9DCB-3952B28EBCF2}" destId="{14FD2940-2EB1-44B9-AFF4-026EC656FA65}" srcOrd="1" destOrd="0" presId="urn:microsoft.com/office/officeart/2005/8/layout/radial1"/>
    <dgm:cxn modelId="{97D6BFF7-6E54-4F32-9B95-FEC6732D9AB5}" type="presOf" srcId="{C57E2832-66FD-4272-9765-B2D398887A72}" destId="{9324959E-8606-41B7-93AF-176DB742D175}" srcOrd="0" destOrd="0" presId="urn:microsoft.com/office/officeart/2005/8/layout/radial1"/>
    <dgm:cxn modelId="{4EE9AB66-1F70-421D-8D82-137CAD3698D2}" type="presOf" srcId="{13A83AA9-7D8C-4C43-AF81-DD2DB758D88A}" destId="{2C330C5D-17FA-4E2D-80B6-2F0F39A15C1B}" srcOrd="0" destOrd="0" presId="urn:microsoft.com/office/officeart/2005/8/layout/radial1"/>
    <dgm:cxn modelId="{2E65D5C1-6EB0-4272-91D4-212FADA3A8B8}" srcId="{45E8A1D4-B69C-437D-9D00-73AE81450557}" destId="{47BBEA73-83B2-4F6E-80BF-290F066F2707}" srcOrd="0" destOrd="0" parTransId="{FFF63037-580C-4501-9DCB-3952B28EBCF2}" sibTransId="{C83555FA-6150-46DA-BE8E-02A69328008B}"/>
    <dgm:cxn modelId="{B7726861-DCDD-4F70-9100-3B2002B005A0}" srcId="{45E8A1D4-B69C-437D-9D00-73AE81450557}" destId="{A18383A0-C7E6-4B79-8ED0-73F5EA11A953}" srcOrd="1" destOrd="0" parTransId="{3831B552-B393-4DED-9781-C9CB8F725BC2}" sibTransId="{1F15203D-3CC2-44A9-9FE3-71065397C3C6}"/>
    <dgm:cxn modelId="{51E01B7C-EC8C-49CC-ACB8-20D498BBB9A1}" type="presOf" srcId="{CE39A62B-1AB0-409A-B658-35140FC23B69}" destId="{D6CDB7E7-E16D-4C16-9D8D-13ECFAF7EA62}" srcOrd="0" destOrd="0" presId="urn:microsoft.com/office/officeart/2005/8/layout/radial1"/>
    <dgm:cxn modelId="{E9B7B284-63B5-48B2-81BB-B973350A2CC9}" type="presOf" srcId="{01A72617-C45C-401E-8C2E-4C372F00B7D1}" destId="{CD59FF63-E0CD-46E8-9201-3BFEF40CB272}" srcOrd="0" destOrd="0" presId="urn:microsoft.com/office/officeart/2005/8/layout/radial1"/>
    <dgm:cxn modelId="{527A7CF9-92CA-40DC-98CA-8449DED1663A}" srcId="{45E8A1D4-B69C-437D-9D00-73AE81450557}" destId="{564D3C0E-3F73-489B-A671-A368BF33E3A6}" srcOrd="5" destOrd="0" parTransId="{B456D161-C4AF-45FB-8FB0-C7B776FC307F}" sibTransId="{07C18565-01A8-4595-A0D4-3DF5B476C45E}"/>
    <dgm:cxn modelId="{53866CCC-ACA3-4007-BA27-8F72A01AE6FE}" type="presOf" srcId="{D700C979-5DC4-45F1-9777-264950C3040D}" destId="{8091E43D-F57E-4DCA-B530-920ACAD6080A}" srcOrd="0" destOrd="0" presId="urn:microsoft.com/office/officeart/2005/8/layout/radial1"/>
    <dgm:cxn modelId="{AF380183-539F-41F8-9284-82F90DAB2B74}" type="presOf" srcId="{B456D161-C4AF-45FB-8FB0-C7B776FC307F}" destId="{A645E3D3-5886-4F65-8875-4EE04C4FA333}" srcOrd="1" destOrd="0" presId="urn:microsoft.com/office/officeart/2005/8/layout/radial1"/>
    <dgm:cxn modelId="{1FBB7BD9-4841-42FB-9481-75F63FA587FF}" type="presOf" srcId="{45E8A1D4-B69C-437D-9D00-73AE81450557}" destId="{DF643AA0-4661-42D4-9F4F-E271BF046F9C}" srcOrd="0" destOrd="0" presId="urn:microsoft.com/office/officeart/2005/8/layout/radial1"/>
    <dgm:cxn modelId="{653922EB-164E-4EE6-B38C-0D2B554C5DAD}" type="presOf" srcId="{B456D161-C4AF-45FB-8FB0-C7B776FC307F}" destId="{8DA5AB43-11C5-48BE-B964-B43B19F9213D}" srcOrd="0" destOrd="0" presId="urn:microsoft.com/office/officeart/2005/8/layout/radial1"/>
    <dgm:cxn modelId="{D00A037D-BA28-490F-B51F-7401475EA573}" type="presOf" srcId="{912F9424-34B2-4369-832E-3865A997A8ED}" destId="{00FA6024-599B-4A9F-AFB2-ED242BC78614}" srcOrd="1" destOrd="0" presId="urn:microsoft.com/office/officeart/2005/8/layout/radial1"/>
    <dgm:cxn modelId="{14365C72-1DF4-4ED4-BC11-FFBECBF1E23A}" type="presOf" srcId="{7363F256-BFD9-4EF4-8FEF-4E27779641C4}" destId="{25B27F35-CB65-402B-B6B3-037A804DA60A}" srcOrd="0" destOrd="0" presId="urn:microsoft.com/office/officeart/2005/8/layout/radial1"/>
    <dgm:cxn modelId="{D7DFAE97-CE97-4D7C-B597-6225D243EBB5}" type="presParOf" srcId="{62729E31-03FD-4BCA-9B9B-C5ABF149CCCF}" destId="{DF643AA0-4661-42D4-9F4F-E271BF046F9C}" srcOrd="0" destOrd="0" presId="urn:microsoft.com/office/officeart/2005/8/layout/radial1"/>
    <dgm:cxn modelId="{40A1748D-363C-4779-8E7D-7339BC65CBCD}" type="presParOf" srcId="{62729E31-03FD-4BCA-9B9B-C5ABF149CCCF}" destId="{14D0E155-C5EB-4123-8DAC-8FBBAFDD6FE3}" srcOrd="1" destOrd="0" presId="urn:microsoft.com/office/officeart/2005/8/layout/radial1"/>
    <dgm:cxn modelId="{07F480ED-6FE8-4FA7-B5C6-4FA2396E33AD}" type="presParOf" srcId="{14D0E155-C5EB-4123-8DAC-8FBBAFDD6FE3}" destId="{14FD2940-2EB1-44B9-AFF4-026EC656FA65}" srcOrd="0" destOrd="0" presId="urn:microsoft.com/office/officeart/2005/8/layout/radial1"/>
    <dgm:cxn modelId="{0FF6D82B-FA2C-43ED-B44F-A809EFDE0561}" type="presParOf" srcId="{62729E31-03FD-4BCA-9B9B-C5ABF149CCCF}" destId="{A09AD9BF-7ED5-4EBB-9E55-5519A84E3D66}" srcOrd="2" destOrd="0" presId="urn:microsoft.com/office/officeart/2005/8/layout/radial1"/>
    <dgm:cxn modelId="{005C619D-8594-436B-B7C1-D9CD35CEC221}" type="presParOf" srcId="{62729E31-03FD-4BCA-9B9B-C5ABF149CCCF}" destId="{2695B607-C50B-4E81-A317-739A381F9A57}" srcOrd="3" destOrd="0" presId="urn:microsoft.com/office/officeart/2005/8/layout/radial1"/>
    <dgm:cxn modelId="{D9F34E01-350C-418A-840A-BBE55A4B219A}" type="presParOf" srcId="{2695B607-C50B-4E81-A317-739A381F9A57}" destId="{E86E34DF-E1F6-4F68-B621-45EEFA487003}" srcOrd="0" destOrd="0" presId="urn:microsoft.com/office/officeart/2005/8/layout/radial1"/>
    <dgm:cxn modelId="{73755B16-61D7-4364-8532-D2C31DF9B272}" type="presParOf" srcId="{62729E31-03FD-4BCA-9B9B-C5ABF149CCCF}" destId="{F171AA69-01AD-4636-BDAB-C5994AAE3B45}" srcOrd="4" destOrd="0" presId="urn:microsoft.com/office/officeart/2005/8/layout/radial1"/>
    <dgm:cxn modelId="{3E6E828A-E6A0-46ED-9A86-05F76A979A5E}" type="presParOf" srcId="{62729E31-03FD-4BCA-9B9B-C5ABF149CCCF}" destId="{9324959E-8606-41B7-93AF-176DB742D175}" srcOrd="5" destOrd="0" presId="urn:microsoft.com/office/officeart/2005/8/layout/radial1"/>
    <dgm:cxn modelId="{C1D5AD00-67B9-43F0-AEE6-889E4A22A18E}" type="presParOf" srcId="{9324959E-8606-41B7-93AF-176DB742D175}" destId="{C61373D0-18A3-49AD-84B0-A30DF0055601}" srcOrd="0" destOrd="0" presId="urn:microsoft.com/office/officeart/2005/8/layout/radial1"/>
    <dgm:cxn modelId="{B9502F36-4E6F-4489-BEBB-A2056E13FB28}" type="presParOf" srcId="{62729E31-03FD-4BCA-9B9B-C5ABF149CCCF}" destId="{BBB724D3-5708-4568-AFAA-8E4A9E40109B}" srcOrd="6" destOrd="0" presId="urn:microsoft.com/office/officeart/2005/8/layout/radial1"/>
    <dgm:cxn modelId="{E1F9F5D0-1342-48D1-95AF-CC5D4E7D8678}" type="presParOf" srcId="{62729E31-03FD-4BCA-9B9B-C5ABF149CCCF}" destId="{8091E43D-F57E-4DCA-B530-920ACAD6080A}" srcOrd="7" destOrd="0" presId="urn:microsoft.com/office/officeart/2005/8/layout/radial1"/>
    <dgm:cxn modelId="{44C4B709-B83C-4E53-81B4-96353C6054AC}" type="presParOf" srcId="{8091E43D-F57E-4DCA-B530-920ACAD6080A}" destId="{67344475-F402-472D-A10C-0139D121E975}" srcOrd="0" destOrd="0" presId="urn:microsoft.com/office/officeart/2005/8/layout/radial1"/>
    <dgm:cxn modelId="{018FFA4E-2059-4032-8BE7-1356BE94B468}" type="presParOf" srcId="{62729E31-03FD-4BCA-9B9B-C5ABF149CCCF}" destId="{CD59FF63-E0CD-46E8-9201-3BFEF40CB272}" srcOrd="8" destOrd="0" presId="urn:microsoft.com/office/officeart/2005/8/layout/radial1"/>
    <dgm:cxn modelId="{7D260A7E-8440-45DD-9751-FAFA68186470}" type="presParOf" srcId="{62729E31-03FD-4BCA-9B9B-C5ABF149CCCF}" destId="{A721B2F5-7CF6-4CCA-8D37-081911B295A3}" srcOrd="9" destOrd="0" presId="urn:microsoft.com/office/officeart/2005/8/layout/radial1"/>
    <dgm:cxn modelId="{E889B34A-B6C1-48DB-8B6C-B01CA8A74D38}" type="presParOf" srcId="{A721B2F5-7CF6-4CCA-8D37-081911B295A3}" destId="{00FA6024-599B-4A9F-AFB2-ED242BC78614}" srcOrd="0" destOrd="0" presId="urn:microsoft.com/office/officeart/2005/8/layout/radial1"/>
    <dgm:cxn modelId="{A9D15FFF-EC3A-4679-A1EE-3342D2949024}" type="presParOf" srcId="{62729E31-03FD-4BCA-9B9B-C5ABF149CCCF}" destId="{D6CDB7E7-E16D-4C16-9D8D-13ECFAF7EA62}" srcOrd="10" destOrd="0" presId="urn:microsoft.com/office/officeart/2005/8/layout/radial1"/>
    <dgm:cxn modelId="{E788744F-FDFF-4152-99EF-E75BD7AE00E9}" type="presParOf" srcId="{62729E31-03FD-4BCA-9B9B-C5ABF149CCCF}" destId="{8DA5AB43-11C5-48BE-B964-B43B19F9213D}" srcOrd="11" destOrd="0" presId="urn:microsoft.com/office/officeart/2005/8/layout/radial1"/>
    <dgm:cxn modelId="{8CF3B1CC-E355-425D-8D0C-2C679DDD2A61}" type="presParOf" srcId="{8DA5AB43-11C5-48BE-B964-B43B19F9213D}" destId="{A645E3D3-5886-4F65-8875-4EE04C4FA333}" srcOrd="0" destOrd="0" presId="urn:microsoft.com/office/officeart/2005/8/layout/radial1"/>
    <dgm:cxn modelId="{E44CAAEA-71C7-49E5-8B8D-C1D1E92C4E8F}" type="presParOf" srcId="{62729E31-03FD-4BCA-9B9B-C5ABF149CCCF}" destId="{778E58AB-8BBE-4AAD-9D3B-65B4AD745BA5}" srcOrd="12" destOrd="0" presId="urn:microsoft.com/office/officeart/2005/8/layout/radial1"/>
    <dgm:cxn modelId="{939385D8-BCFE-4F00-8CF2-5A394696E407}" type="presParOf" srcId="{62729E31-03FD-4BCA-9B9B-C5ABF149CCCF}" destId="{2C330C5D-17FA-4E2D-80B6-2F0F39A15C1B}" srcOrd="13" destOrd="0" presId="urn:microsoft.com/office/officeart/2005/8/layout/radial1"/>
    <dgm:cxn modelId="{B1F1E0A9-3E4D-4693-B5B2-8CD688BBB20C}" type="presParOf" srcId="{2C330C5D-17FA-4E2D-80B6-2F0F39A15C1B}" destId="{65AA7B32-3C07-4D66-9505-975928363E49}" srcOrd="0" destOrd="0" presId="urn:microsoft.com/office/officeart/2005/8/layout/radial1"/>
    <dgm:cxn modelId="{08988394-2203-4F3C-AE9D-D797A6E3CAF3}" type="presParOf" srcId="{62729E31-03FD-4BCA-9B9B-C5ABF149CCCF}" destId="{25B27F35-CB65-402B-B6B3-037A804DA60A}" srcOrd="14"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D2470E-7C84-4738-B624-9CEACF426F8D}" type="doc">
      <dgm:prSet loTypeId="urn:microsoft.com/office/officeart/2005/8/layout/radial1" loCatId="relationship" qsTypeId="urn:microsoft.com/office/officeart/2005/8/quickstyle/simple1" qsCatId="simple" csTypeId="urn:microsoft.com/office/officeart/2005/8/colors/accent2_2" csCatId="accent2" phldr="1"/>
      <dgm:spPr/>
      <dgm:t>
        <a:bodyPr/>
        <a:lstStyle/>
        <a:p>
          <a:endParaRPr lang="en-US"/>
        </a:p>
      </dgm:t>
    </dgm:pt>
    <dgm:pt modelId="{45E8A1D4-B69C-437D-9D00-73AE81450557}">
      <dgm:prSet phldrT="[Text]"/>
      <dgm:spPr/>
      <dgm:t>
        <a:bodyPr/>
        <a:lstStyle/>
        <a:p>
          <a:r>
            <a:rPr lang="en-US" dirty="0"/>
            <a:t>Language of ELA</a:t>
          </a:r>
        </a:p>
      </dgm:t>
    </dgm:pt>
    <dgm:pt modelId="{B4544A41-85A9-48BE-86B3-7C41518931A8}" type="parTrans" cxnId="{E3D3D1AF-FF64-44BE-BF36-D87CBA74A74B}">
      <dgm:prSet/>
      <dgm:spPr/>
      <dgm:t>
        <a:bodyPr/>
        <a:lstStyle/>
        <a:p>
          <a:endParaRPr lang="en-US"/>
        </a:p>
      </dgm:t>
    </dgm:pt>
    <dgm:pt modelId="{57078444-EEF1-4AEB-AF61-B3A4F814576C}" type="sibTrans" cxnId="{E3D3D1AF-FF64-44BE-BF36-D87CBA74A74B}">
      <dgm:prSet/>
      <dgm:spPr/>
      <dgm:t>
        <a:bodyPr/>
        <a:lstStyle/>
        <a:p>
          <a:endParaRPr lang="en-US"/>
        </a:p>
      </dgm:t>
    </dgm:pt>
    <dgm:pt modelId="{47BBEA73-83B2-4F6E-80BF-290F066F2707}">
      <dgm:prSet phldrT="[Text]"/>
      <dgm:spPr/>
      <dgm:t>
        <a:bodyPr/>
        <a:lstStyle/>
        <a:p>
          <a:r>
            <a:rPr lang="en-US" dirty="0"/>
            <a:t>Compare and Contrast</a:t>
          </a:r>
        </a:p>
      </dgm:t>
    </dgm:pt>
    <dgm:pt modelId="{FFF63037-580C-4501-9DCB-3952B28EBCF2}" type="parTrans" cxnId="{2E65D5C1-6EB0-4272-91D4-212FADA3A8B8}">
      <dgm:prSet/>
      <dgm:spPr/>
      <dgm:t>
        <a:bodyPr/>
        <a:lstStyle/>
        <a:p>
          <a:endParaRPr lang="en-US"/>
        </a:p>
      </dgm:t>
    </dgm:pt>
    <dgm:pt modelId="{C83555FA-6150-46DA-BE8E-02A69328008B}" type="sibTrans" cxnId="{2E65D5C1-6EB0-4272-91D4-212FADA3A8B8}">
      <dgm:prSet/>
      <dgm:spPr/>
      <dgm:t>
        <a:bodyPr/>
        <a:lstStyle/>
        <a:p>
          <a:endParaRPr lang="en-US"/>
        </a:p>
      </dgm:t>
    </dgm:pt>
    <dgm:pt modelId="{A18383A0-C7E6-4B79-8ED0-73F5EA11A953}">
      <dgm:prSet phldrT="[Text]"/>
      <dgm:spPr/>
      <dgm:t>
        <a:bodyPr/>
        <a:lstStyle/>
        <a:p>
          <a:r>
            <a:rPr lang="en-US" dirty="0"/>
            <a:t>Sequence</a:t>
          </a:r>
        </a:p>
      </dgm:t>
    </dgm:pt>
    <dgm:pt modelId="{3831B552-B393-4DED-9781-C9CB8F725BC2}" type="parTrans" cxnId="{B7726861-DCDD-4F70-9100-3B2002B005A0}">
      <dgm:prSet/>
      <dgm:spPr/>
      <dgm:t>
        <a:bodyPr/>
        <a:lstStyle/>
        <a:p>
          <a:endParaRPr lang="en-US"/>
        </a:p>
      </dgm:t>
    </dgm:pt>
    <dgm:pt modelId="{1F15203D-3CC2-44A9-9FE3-71065397C3C6}" type="sibTrans" cxnId="{B7726861-DCDD-4F70-9100-3B2002B005A0}">
      <dgm:prSet/>
      <dgm:spPr/>
      <dgm:t>
        <a:bodyPr/>
        <a:lstStyle/>
        <a:p>
          <a:endParaRPr lang="en-US"/>
        </a:p>
      </dgm:t>
    </dgm:pt>
    <dgm:pt modelId="{01A72617-C45C-401E-8C2E-4C372F00B7D1}">
      <dgm:prSet phldrT="[Text]"/>
      <dgm:spPr/>
      <dgm:t>
        <a:bodyPr/>
        <a:lstStyle/>
        <a:p>
          <a:r>
            <a:rPr lang="en-US" dirty="0"/>
            <a:t>Describe</a:t>
          </a:r>
        </a:p>
      </dgm:t>
    </dgm:pt>
    <dgm:pt modelId="{D700C979-5DC4-45F1-9777-264950C3040D}" type="parTrans" cxnId="{0AD2ADAF-63A8-4C63-B2ED-5F920CC30EF3}">
      <dgm:prSet/>
      <dgm:spPr/>
      <dgm:t>
        <a:bodyPr/>
        <a:lstStyle/>
        <a:p>
          <a:endParaRPr lang="en-US"/>
        </a:p>
      </dgm:t>
    </dgm:pt>
    <dgm:pt modelId="{4F8463CC-BD71-4CFF-ACDC-73331FA056E9}" type="sibTrans" cxnId="{0AD2ADAF-63A8-4C63-B2ED-5F920CC30EF3}">
      <dgm:prSet/>
      <dgm:spPr/>
      <dgm:t>
        <a:bodyPr/>
        <a:lstStyle/>
        <a:p>
          <a:endParaRPr lang="en-US"/>
        </a:p>
      </dgm:t>
    </dgm:pt>
    <dgm:pt modelId="{564D3C0E-3F73-489B-A671-A368BF33E3A6}">
      <dgm:prSet phldrT="[Text]"/>
      <dgm:spPr/>
      <dgm:t>
        <a:bodyPr/>
        <a:lstStyle/>
        <a:p>
          <a:r>
            <a:rPr lang="en-US" dirty="0"/>
            <a:t>Justify</a:t>
          </a:r>
        </a:p>
      </dgm:t>
    </dgm:pt>
    <dgm:pt modelId="{B456D161-C4AF-45FB-8FB0-C7B776FC307F}" type="parTrans" cxnId="{527A7CF9-92CA-40DC-98CA-8449DED1663A}">
      <dgm:prSet/>
      <dgm:spPr/>
      <dgm:t>
        <a:bodyPr/>
        <a:lstStyle/>
        <a:p>
          <a:endParaRPr lang="en-US"/>
        </a:p>
      </dgm:t>
    </dgm:pt>
    <dgm:pt modelId="{07C18565-01A8-4595-A0D4-3DF5B476C45E}" type="sibTrans" cxnId="{527A7CF9-92CA-40DC-98CA-8449DED1663A}">
      <dgm:prSet/>
      <dgm:spPr/>
      <dgm:t>
        <a:bodyPr/>
        <a:lstStyle/>
        <a:p>
          <a:endParaRPr lang="en-US"/>
        </a:p>
      </dgm:t>
    </dgm:pt>
    <dgm:pt modelId="{77A9B49F-1923-48F6-B410-57EFE225E65F}">
      <dgm:prSet phldrT="[Text]"/>
      <dgm:spPr/>
      <dgm:t>
        <a:bodyPr/>
        <a:lstStyle/>
        <a:p>
          <a:r>
            <a:rPr lang="en-US" dirty="0"/>
            <a:t>Classify</a:t>
          </a:r>
        </a:p>
      </dgm:t>
    </dgm:pt>
    <dgm:pt modelId="{C57E2832-66FD-4272-9765-B2D398887A72}" type="parTrans" cxnId="{F0B3F065-45A6-4A1C-88E5-8DB29A808E35}">
      <dgm:prSet/>
      <dgm:spPr/>
      <dgm:t>
        <a:bodyPr/>
        <a:lstStyle/>
        <a:p>
          <a:endParaRPr lang="en-US"/>
        </a:p>
      </dgm:t>
    </dgm:pt>
    <dgm:pt modelId="{FDA2C7EC-4693-487A-906E-73D2CA005206}" type="sibTrans" cxnId="{F0B3F065-45A6-4A1C-88E5-8DB29A808E35}">
      <dgm:prSet/>
      <dgm:spPr/>
      <dgm:t>
        <a:bodyPr/>
        <a:lstStyle/>
        <a:p>
          <a:endParaRPr lang="en-US"/>
        </a:p>
      </dgm:t>
    </dgm:pt>
    <dgm:pt modelId="{CE39A62B-1AB0-409A-B658-35140FC23B69}">
      <dgm:prSet phldrT="[Text]"/>
      <dgm:spPr/>
      <dgm:t>
        <a:bodyPr/>
        <a:lstStyle/>
        <a:p>
          <a:r>
            <a:rPr lang="en-US" dirty="0"/>
            <a:t>Predict</a:t>
          </a:r>
        </a:p>
      </dgm:t>
    </dgm:pt>
    <dgm:pt modelId="{912F9424-34B2-4369-832E-3865A997A8ED}" type="parTrans" cxnId="{B1C4E6EA-4EE9-4684-B022-3F879D733E02}">
      <dgm:prSet/>
      <dgm:spPr/>
      <dgm:t>
        <a:bodyPr/>
        <a:lstStyle/>
        <a:p>
          <a:endParaRPr lang="en-US"/>
        </a:p>
      </dgm:t>
    </dgm:pt>
    <dgm:pt modelId="{051064F1-9BF4-45EC-A0E2-1DC7291AEE1E}" type="sibTrans" cxnId="{B1C4E6EA-4EE9-4684-B022-3F879D733E02}">
      <dgm:prSet/>
      <dgm:spPr/>
      <dgm:t>
        <a:bodyPr/>
        <a:lstStyle/>
        <a:p>
          <a:endParaRPr lang="en-US"/>
        </a:p>
      </dgm:t>
    </dgm:pt>
    <dgm:pt modelId="{7363F256-BFD9-4EF4-8FEF-4E27779641C4}">
      <dgm:prSet phldrT="[Text]"/>
      <dgm:spPr/>
      <dgm:t>
        <a:bodyPr/>
        <a:lstStyle/>
        <a:p>
          <a:r>
            <a:rPr lang="en-US" dirty="0" smtClean="0"/>
            <a:t>Identify Cause and Effect</a:t>
          </a:r>
          <a:endParaRPr lang="en-US" dirty="0"/>
        </a:p>
      </dgm:t>
    </dgm:pt>
    <dgm:pt modelId="{13A83AA9-7D8C-4C43-AF81-DD2DB758D88A}" type="parTrans" cxnId="{8AC57906-FFFE-430C-90EE-8C801EA0D6FD}">
      <dgm:prSet/>
      <dgm:spPr/>
      <dgm:t>
        <a:bodyPr/>
        <a:lstStyle/>
        <a:p>
          <a:endParaRPr lang="en-US"/>
        </a:p>
      </dgm:t>
    </dgm:pt>
    <dgm:pt modelId="{F40138C9-207B-4CAA-9D29-893D83DA3A22}" type="sibTrans" cxnId="{8AC57906-FFFE-430C-90EE-8C801EA0D6FD}">
      <dgm:prSet/>
      <dgm:spPr/>
      <dgm:t>
        <a:bodyPr/>
        <a:lstStyle/>
        <a:p>
          <a:endParaRPr lang="en-US"/>
        </a:p>
      </dgm:t>
    </dgm:pt>
    <dgm:pt modelId="{62729E31-03FD-4BCA-9B9B-C5ABF149CCCF}" type="pres">
      <dgm:prSet presAssocID="{38D2470E-7C84-4738-B624-9CEACF426F8D}" presName="cycle" presStyleCnt="0">
        <dgm:presLayoutVars>
          <dgm:chMax val="1"/>
          <dgm:dir/>
          <dgm:animLvl val="ctr"/>
          <dgm:resizeHandles val="exact"/>
        </dgm:presLayoutVars>
      </dgm:prSet>
      <dgm:spPr/>
      <dgm:t>
        <a:bodyPr/>
        <a:lstStyle/>
        <a:p>
          <a:endParaRPr lang="en-US"/>
        </a:p>
      </dgm:t>
    </dgm:pt>
    <dgm:pt modelId="{DF643AA0-4661-42D4-9F4F-E271BF046F9C}" type="pres">
      <dgm:prSet presAssocID="{45E8A1D4-B69C-437D-9D00-73AE81450557}" presName="centerShape" presStyleLbl="node0" presStyleIdx="0" presStyleCnt="1"/>
      <dgm:spPr/>
      <dgm:t>
        <a:bodyPr/>
        <a:lstStyle/>
        <a:p>
          <a:endParaRPr lang="en-US"/>
        </a:p>
      </dgm:t>
    </dgm:pt>
    <dgm:pt modelId="{14D0E155-C5EB-4123-8DAC-8FBBAFDD6FE3}" type="pres">
      <dgm:prSet presAssocID="{FFF63037-580C-4501-9DCB-3952B28EBCF2}" presName="Name9" presStyleLbl="parChTrans1D2" presStyleIdx="0" presStyleCnt="7"/>
      <dgm:spPr/>
      <dgm:t>
        <a:bodyPr/>
        <a:lstStyle/>
        <a:p>
          <a:endParaRPr lang="en-US"/>
        </a:p>
      </dgm:t>
    </dgm:pt>
    <dgm:pt modelId="{14FD2940-2EB1-44B9-AFF4-026EC656FA65}" type="pres">
      <dgm:prSet presAssocID="{FFF63037-580C-4501-9DCB-3952B28EBCF2}" presName="connTx" presStyleLbl="parChTrans1D2" presStyleIdx="0" presStyleCnt="7"/>
      <dgm:spPr/>
      <dgm:t>
        <a:bodyPr/>
        <a:lstStyle/>
        <a:p>
          <a:endParaRPr lang="en-US"/>
        </a:p>
      </dgm:t>
    </dgm:pt>
    <dgm:pt modelId="{A09AD9BF-7ED5-4EBB-9E55-5519A84E3D66}" type="pres">
      <dgm:prSet presAssocID="{47BBEA73-83B2-4F6E-80BF-290F066F2707}" presName="node" presStyleLbl="node1" presStyleIdx="0" presStyleCnt="7">
        <dgm:presLayoutVars>
          <dgm:bulletEnabled val="1"/>
        </dgm:presLayoutVars>
      </dgm:prSet>
      <dgm:spPr/>
      <dgm:t>
        <a:bodyPr/>
        <a:lstStyle/>
        <a:p>
          <a:endParaRPr lang="en-US"/>
        </a:p>
      </dgm:t>
    </dgm:pt>
    <dgm:pt modelId="{2695B607-C50B-4E81-A317-739A381F9A57}" type="pres">
      <dgm:prSet presAssocID="{3831B552-B393-4DED-9781-C9CB8F725BC2}" presName="Name9" presStyleLbl="parChTrans1D2" presStyleIdx="1" presStyleCnt="7"/>
      <dgm:spPr/>
      <dgm:t>
        <a:bodyPr/>
        <a:lstStyle/>
        <a:p>
          <a:endParaRPr lang="en-US"/>
        </a:p>
      </dgm:t>
    </dgm:pt>
    <dgm:pt modelId="{E86E34DF-E1F6-4F68-B621-45EEFA487003}" type="pres">
      <dgm:prSet presAssocID="{3831B552-B393-4DED-9781-C9CB8F725BC2}" presName="connTx" presStyleLbl="parChTrans1D2" presStyleIdx="1" presStyleCnt="7"/>
      <dgm:spPr/>
      <dgm:t>
        <a:bodyPr/>
        <a:lstStyle/>
        <a:p>
          <a:endParaRPr lang="en-US"/>
        </a:p>
      </dgm:t>
    </dgm:pt>
    <dgm:pt modelId="{F171AA69-01AD-4636-BDAB-C5994AAE3B45}" type="pres">
      <dgm:prSet presAssocID="{A18383A0-C7E6-4B79-8ED0-73F5EA11A953}" presName="node" presStyleLbl="node1" presStyleIdx="1" presStyleCnt="7">
        <dgm:presLayoutVars>
          <dgm:bulletEnabled val="1"/>
        </dgm:presLayoutVars>
      </dgm:prSet>
      <dgm:spPr/>
      <dgm:t>
        <a:bodyPr/>
        <a:lstStyle/>
        <a:p>
          <a:endParaRPr lang="en-US"/>
        </a:p>
      </dgm:t>
    </dgm:pt>
    <dgm:pt modelId="{9324959E-8606-41B7-93AF-176DB742D175}" type="pres">
      <dgm:prSet presAssocID="{C57E2832-66FD-4272-9765-B2D398887A72}" presName="Name9" presStyleLbl="parChTrans1D2" presStyleIdx="2" presStyleCnt="7"/>
      <dgm:spPr/>
      <dgm:t>
        <a:bodyPr/>
        <a:lstStyle/>
        <a:p>
          <a:endParaRPr lang="en-US"/>
        </a:p>
      </dgm:t>
    </dgm:pt>
    <dgm:pt modelId="{C61373D0-18A3-49AD-84B0-A30DF0055601}" type="pres">
      <dgm:prSet presAssocID="{C57E2832-66FD-4272-9765-B2D398887A72}" presName="connTx" presStyleLbl="parChTrans1D2" presStyleIdx="2" presStyleCnt="7"/>
      <dgm:spPr/>
      <dgm:t>
        <a:bodyPr/>
        <a:lstStyle/>
        <a:p>
          <a:endParaRPr lang="en-US"/>
        </a:p>
      </dgm:t>
    </dgm:pt>
    <dgm:pt modelId="{BBB724D3-5708-4568-AFAA-8E4A9E40109B}" type="pres">
      <dgm:prSet presAssocID="{77A9B49F-1923-48F6-B410-57EFE225E65F}" presName="node" presStyleLbl="node1" presStyleIdx="2" presStyleCnt="7">
        <dgm:presLayoutVars>
          <dgm:bulletEnabled val="1"/>
        </dgm:presLayoutVars>
      </dgm:prSet>
      <dgm:spPr/>
      <dgm:t>
        <a:bodyPr/>
        <a:lstStyle/>
        <a:p>
          <a:endParaRPr lang="en-US"/>
        </a:p>
      </dgm:t>
    </dgm:pt>
    <dgm:pt modelId="{8091E43D-F57E-4DCA-B530-920ACAD6080A}" type="pres">
      <dgm:prSet presAssocID="{D700C979-5DC4-45F1-9777-264950C3040D}" presName="Name9" presStyleLbl="parChTrans1D2" presStyleIdx="3" presStyleCnt="7"/>
      <dgm:spPr/>
      <dgm:t>
        <a:bodyPr/>
        <a:lstStyle/>
        <a:p>
          <a:endParaRPr lang="en-US"/>
        </a:p>
      </dgm:t>
    </dgm:pt>
    <dgm:pt modelId="{67344475-F402-472D-A10C-0139D121E975}" type="pres">
      <dgm:prSet presAssocID="{D700C979-5DC4-45F1-9777-264950C3040D}" presName="connTx" presStyleLbl="parChTrans1D2" presStyleIdx="3" presStyleCnt="7"/>
      <dgm:spPr/>
      <dgm:t>
        <a:bodyPr/>
        <a:lstStyle/>
        <a:p>
          <a:endParaRPr lang="en-US"/>
        </a:p>
      </dgm:t>
    </dgm:pt>
    <dgm:pt modelId="{CD59FF63-E0CD-46E8-9201-3BFEF40CB272}" type="pres">
      <dgm:prSet presAssocID="{01A72617-C45C-401E-8C2E-4C372F00B7D1}" presName="node" presStyleLbl="node1" presStyleIdx="3" presStyleCnt="7">
        <dgm:presLayoutVars>
          <dgm:bulletEnabled val="1"/>
        </dgm:presLayoutVars>
      </dgm:prSet>
      <dgm:spPr/>
      <dgm:t>
        <a:bodyPr/>
        <a:lstStyle/>
        <a:p>
          <a:endParaRPr lang="en-US"/>
        </a:p>
      </dgm:t>
    </dgm:pt>
    <dgm:pt modelId="{A721B2F5-7CF6-4CCA-8D37-081911B295A3}" type="pres">
      <dgm:prSet presAssocID="{912F9424-34B2-4369-832E-3865A997A8ED}" presName="Name9" presStyleLbl="parChTrans1D2" presStyleIdx="4" presStyleCnt="7"/>
      <dgm:spPr/>
      <dgm:t>
        <a:bodyPr/>
        <a:lstStyle/>
        <a:p>
          <a:endParaRPr lang="en-US"/>
        </a:p>
      </dgm:t>
    </dgm:pt>
    <dgm:pt modelId="{00FA6024-599B-4A9F-AFB2-ED242BC78614}" type="pres">
      <dgm:prSet presAssocID="{912F9424-34B2-4369-832E-3865A997A8ED}" presName="connTx" presStyleLbl="parChTrans1D2" presStyleIdx="4" presStyleCnt="7"/>
      <dgm:spPr/>
      <dgm:t>
        <a:bodyPr/>
        <a:lstStyle/>
        <a:p>
          <a:endParaRPr lang="en-US"/>
        </a:p>
      </dgm:t>
    </dgm:pt>
    <dgm:pt modelId="{D6CDB7E7-E16D-4C16-9D8D-13ECFAF7EA62}" type="pres">
      <dgm:prSet presAssocID="{CE39A62B-1AB0-409A-B658-35140FC23B69}" presName="node" presStyleLbl="node1" presStyleIdx="4" presStyleCnt="7">
        <dgm:presLayoutVars>
          <dgm:bulletEnabled val="1"/>
        </dgm:presLayoutVars>
      </dgm:prSet>
      <dgm:spPr/>
      <dgm:t>
        <a:bodyPr/>
        <a:lstStyle/>
        <a:p>
          <a:endParaRPr lang="en-US"/>
        </a:p>
      </dgm:t>
    </dgm:pt>
    <dgm:pt modelId="{8DA5AB43-11C5-48BE-B964-B43B19F9213D}" type="pres">
      <dgm:prSet presAssocID="{B456D161-C4AF-45FB-8FB0-C7B776FC307F}" presName="Name9" presStyleLbl="parChTrans1D2" presStyleIdx="5" presStyleCnt="7"/>
      <dgm:spPr/>
      <dgm:t>
        <a:bodyPr/>
        <a:lstStyle/>
        <a:p>
          <a:endParaRPr lang="en-US"/>
        </a:p>
      </dgm:t>
    </dgm:pt>
    <dgm:pt modelId="{A645E3D3-5886-4F65-8875-4EE04C4FA333}" type="pres">
      <dgm:prSet presAssocID="{B456D161-C4AF-45FB-8FB0-C7B776FC307F}" presName="connTx" presStyleLbl="parChTrans1D2" presStyleIdx="5" presStyleCnt="7"/>
      <dgm:spPr/>
      <dgm:t>
        <a:bodyPr/>
        <a:lstStyle/>
        <a:p>
          <a:endParaRPr lang="en-US"/>
        </a:p>
      </dgm:t>
    </dgm:pt>
    <dgm:pt modelId="{778E58AB-8BBE-4AAD-9D3B-65B4AD745BA5}" type="pres">
      <dgm:prSet presAssocID="{564D3C0E-3F73-489B-A671-A368BF33E3A6}" presName="node" presStyleLbl="node1" presStyleIdx="5" presStyleCnt="7">
        <dgm:presLayoutVars>
          <dgm:bulletEnabled val="1"/>
        </dgm:presLayoutVars>
      </dgm:prSet>
      <dgm:spPr/>
      <dgm:t>
        <a:bodyPr/>
        <a:lstStyle/>
        <a:p>
          <a:endParaRPr lang="en-US"/>
        </a:p>
      </dgm:t>
    </dgm:pt>
    <dgm:pt modelId="{2C330C5D-17FA-4E2D-80B6-2F0F39A15C1B}" type="pres">
      <dgm:prSet presAssocID="{13A83AA9-7D8C-4C43-AF81-DD2DB758D88A}" presName="Name9" presStyleLbl="parChTrans1D2" presStyleIdx="6" presStyleCnt="7"/>
      <dgm:spPr/>
      <dgm:t>
        <a:bodyPr/>
        <a:lstStyle/>
        <a:p>
          <a:endParaRPr lang="en-US"/>
        </a:p>
      </dgm:t>
    </dgm:pt>
    <dgm:pt modelId="{65AA7B32-3C07-4D66-9505-975928363E49}" type="pres">
      <dgm:prSet presAssocID="{13A83AA9-7D8C-4C43-AF81-DD2DB758D88A}" presName="connTx" presStyleLbl="parChTrans1D2" presStyleIdx="6" presStyleCnt="7"/>
      <dgm:spPr/>
      <dgm:t>
        <a:bodyPr/>
        <a:lstStyle/>
        <a:p>
          <a:endParaRPr lang="en-US"/>
        </a:p>
      </dgm:t>
    </dgm:pt>
    <dgm:pt modelId="{25B27F35-CB65-402B-B6B3-037A804DA60A}" type="pres">
      <dgm:prSet presAssocID="{7363F256-BFD9-4EF4-8FEF-4E27779641C4}" presName="node" presStyleLbl="node1" presStyleIdx="6" presStyleCnt="7">
        <dgm:presLayoutVars>
          <dgm:bulletEnabled val="1"/>
        </dgm:presLayoutVars>
      </dgm:prSet>
      <dgm:spPr/>
      <dgm:t>
        <a:bodyPr/>
        <a:lstStyle/>
        <a:p>
          <a:endParaRPr lang="en-US"/>
        </a:p>
      </dgm:t>
    </dgm:pt>
  </dgm:ptLst>
  <dgm:cxnLst>
    <dgm:cxn modelId="{D1E816DF-2BF9-4DE5-8ADB-B5EA1C423762}" type="presOf" srcId="{47BBEA73-83B2-4F6E-80BF-290F066F2707}" destId="{A09AD9BF-7ED5-4EBB-9E55-5519A84E3D66}" srcOrd="0" destOrd="0" presId="urn:microsoft.com/office/officeart/2005/8/layout/radial1"/>
    <dgm:cxn modelId="{C33E3282-8C50-45F4-B55B-BEB4D76CD693}" type="presOf" srcId="{912F9424-34B2-4369-832E-3865A997A8ED}" destId="{A721B2F5-7CF6-4CCA-8D37-081911B295A3}" srcOrd="0" destOrd="0" presId="urn:microsoft.com/office/officeart/2005/8/layout/radial1"/>
    <dgm:cxn modelId="{BC789F96-1850-40ED-B545-8AA84E23C206}" type="presOf" srcId="{FFF63037-580C-4501-9DCB-3952B28EBCF2}" destId="{14D0E155-C5EB-4123-8DAC-8FBBAFDD6FE3}" srcOrd="0" destOrd="0" presId="urn:microsoft.com/office/officeart/2005/8/layout/radial1"/>
    <dgm:cxn modelId="{C2BE3186-10F8-4618-89E4-FDA1F847AC9E}" type="presOf" srcId="{13A83AA9-7D8C-4C43-AF81-DD2DB758D88A}" destId="{65AA7B32-3C07-4D66-9505-975928363E49}" srcOrd="1" destOrd="0" presId="urn:microsoft.com/office/officeart/2005/8/layout/radial1"/>
    <dgm:cxn modelId="{28DF7F96-C550-47E5-92AB-75DE404A4645}" type="presOf" srcId="{38D2470E-7C84-4738-B624-9CEACF426F8D}" destId="{62729E31-03FD-4BCA-9B9B-C5ABF149CCCF}" srcOrd="0" destOrd="0" presId="urn:microsoft.com/office/officeart/2005/8/layout/radial1"/>
    <dgm:cxn modelId="{A1D8200D-2BBB-4F17-BBF0-65F4C22B4EEA}" type="presOf" srcId="{3831B552-B393-4DED-9781-C9CB8F725BC2}" destId="{2695B607-C50B-4E81-A317-739A381F9A57}" srcOrd="0" destOrd="0" presId="urn:microsoft.com/office/officeart/2005/8/layout/radial1"/>
    <dgm:cxn modelId="{B7F7D93F-E9C1-4ACD-8616-191F8743C151}" type="presOf" srcId="{564D3C0E-3F73-489B-A671-A368BF33E3A6}" destId="{778E58AB-8BBE-4AAD-9D3B-65B4AD745BA5}" srcOrd="0" destOrd="0" presId="urn:microsoft.com/office/officeart/2005/8/layout/radial1"/>
    <dgm:cxn modelId="{0AD2ADAF-63A8-4C63-B2ED-5F920CC30EF3}" srcId="{45E8A1D4-B69C-437D-9D00-73AE81450557}" destId="{01A72617-C45C-401E-8C2E-4C372F00B7D1}" srcOrd="3" destOrd="0" parTransId="{D700C979-5DC4-45F1-9777-264950C3040D}" sibTransId="{4F8463CC-BD71-4CFF-ACDC-73331FA056E9}"/>
    <dgm:cxn modelId="{7B33267A-5844-4421-89CA-FF0CEBD26F8E}" type="presOf" srcId="{D700C979-5DC4-45F1-9777-264950C3040D}" destId="{67344475-F402-472D-A10C-0139D121E975}" srcOrd="1" destOrd="0" presId="urn:microsoft.com/office/officeart/2005/8/layout/radial1"/>
    <dgm:cxn modelId="{F0B3F065-45A6-4A1C-88E5-8DB29A808E35}" srcId="{45E8A1D4-B69C-437D-9D00-73AE81450557}" destId="{77A9B49F-1923-48F6-B410-57EFE225E65F}" srcOrd="2" destOrd="0" parTransId="{C57E2832-66FD-4272-9765-B2D398887A72}" sibTransId="{FDA2C7EC-4693-487A-906E-73D2CA005206}"/>
    <dgm:cxn modelId="{E3D3D1AF-FF64-44BE-BF36-D87CBA74A74B}" srcId="{38D2470E-7C84-4738-B624-9CEACF426F8D}" destId="{45E8A1D4-B69C-437D-9D00-73AE81450557}" srcOrd="0" destOrd="0" parTransId="{B4544A41-85A9-48BE-86B3-7C41518931A8}" sibTransId="{57078444-EEF1-4AEB-AF61-B3A4F814576C}"/>
    <dgm:cxn modelId="{998BD1D3-21FF-4E02-9ECC-8330A3B53247}" type="presOf" srcId="{3831B552-B393-4DED-9781-C9CB8F725BC2}" destId="{E86E34DF-E1F6-4F68-B621-45EEFA487003}" srcOrd="1" destOrd="0" presId="urn:microsoft.com/office/officeart/2005/8/layout/radial1"/>
    <dgm:cxn modelId="{4007E319-AC86-4F05-9E3F-AAFB5CB5931F}" type="presOf" srcId="{A18383A0-C7E6-4B79-8ED0-73F5EA11A953}" destId="{F171AA69-01AD-4636-BDAB-C5994AAE3B45}" srcOrd="0" destOrd="0" presId="urn:microsoft.com/office/officeart/2005/8/layout/radial1"/>
    <dgm:cxn modelId="{8AC57906-FFFE-430C-90EE-8C801EA0D6FD}" srcId="{45E8A1D4-B69C-437D-9D00-73AE81450557}" destId="{7363F256-BFD9-4EF4-8FEF-4E27779641C4}" srcOrd="6" destOrd="0" parTransId="{13A83AA9-7D8C-4C43-AF81-DD2DB758D88A}" sibTransId="{F40138C9-207B-4CAA-9D29-893D83DA3A22}"/>
    <dgm:cxn modelId="{B1C4E6EA-4EE9-4684-B022-3F879D733E02}" srcId="{45E8A1D4-B69C-437D-9D00-73AE81450557}" destId="{CE39A62B-1AB0-409A-B658-35140FC23B69}" srcOrd="4" destOrd="0" parTransId="{912F9424-34B2-4369-832E-3865A997A8ED}" sibTransId="{051064F1-9BF4-45EC-A0E2-1DC7291AEE1E}"/>
    <dgm:cxn modelId="{C54DB9A1-C37B-4F98-956B-320631058EC8}" type="presOf" srcId="{C57E2832-66FD-4272-9765-B2D398887A72}" destId="{C61373D0-18A3-49AD-84B0-A30DF0055601}" srcOrd="1" destOrd="0" presId="urn:microsoft.com/office/officeart/2005/8/layout/radial1"/>
    <dgm:cxn modelId="{1453434F-4DA1-4D68-828C-D9B64F48AB41}" type="presOf" srcId="{77A9B49F-1923-48F6-B410-57EFE225E65F}" destId="{BBB724D3-5708-4568-AFAA-8E4A9E40109B}" srcOrd="0" destOrd="0" presId="urn:microsoft.com/office/officeart/2005/8/layout/radial1"/>
    <dgm:cxn modelId="{57059AD5-12F5-40AC-AA6C-F7AF9AC08665}" type="presOf" srcId="{FFF63037-580C-4501-9DCB-3952B28EBCF2}" destId="{14FD2940-2EB1-44B9-AFF4-026EC656FA65}" srcOrd="1" destOrd="0" presId="urn:microsoft.com/office/officeart/2005/8/layout/radial1"/>
    <dgm:cxn modelId="{97D6BFF7-6E54-4F32-9B95-FEC6732D9AB5}" type="presOf" srcId="{C57E2832-66FD-4272-9765-B2D398887A72}" destId="{9324959E-8606-41B7-93AF-176DB742D175}" srcOrd="0" destOrd="0" presId="urn:microsoft.com/office/officeart/2005/8/layout/radial1"/>
    <dgm:cxn modelId="{4EE9AB66-1F70-421D-8D82-137CAD3698D2}" type="presOf" srcId="{13A83AA9-7D8C-4C43-AF81-DD2DB758D88A}" destId="{2C330C5D-17FA-4E2D-80B6-2F0F39A15C1B}" srcOrd="0" destOrd="0" presId="urn:microsoft.com/office/officeart/2005/8/layout/radial1"/>
    <dgm:cxn modelId="{2E65D5C1-6EB0-4272-91D4-212FADA3A8B8}" srcId="{45E8A1D4-B69C-437D-9D00-73AE81450557}" destId="{47BBEA73-83B2-4F6E-80BF-290F066F2707}" srcOrd="0" destOrd="0" parTransId="{FFF63037-580C-4501-9DCB-3952B28EBCF2}" sibTransId="{C83555FA-6150-46DA-BE8E-02A69328008B}"/>
    <dgm:cxn modelId="{B7726861-DCDD-4F70-9100-3B2002B005A0}" srcId="{45E8A1D4-B69C-437D-9D00-73AE81450557}" destId="{A18383A0-C7E6-4B79-8ED0-73F5EA11A953}" srcOrd="1" destOrd="0" parTransId="{3831B552-B393-4DED-9781-C9CB8F725BC2}" sibTransId="{1F15203D-3CC2-44A9-9FE3-71065397C3C6}"/>
    <dgm:cxn modelId="{51E01B7C-EC8C-49CC-ACB8-20D498BBB9A1}" type="presOf" srcId="{CE39A62B-1AB0-409A-B658-35140FC23B69}" destId="{D6CDB7E7-E16D-4C16-9D8D-13ECFAF7EA62}" srcOrd="0" destOrd="0" presId="urn:microsoft.com/office/officeart/2005/8/layout/radial1"/>
    <dgm:cxn modelId="{E9B7B284-63B5-48B2-81BB-B973350A2CC9}" type="presOf" srcId="{01A72617-C45C-401E-8C2E-4C372F00B7D1}" destId="{CD59FF63-E0CD-46E8-9201-3BFEF40CB272}" srcOrd="0" destOrd="0" presId="urn:microsoft.com/office/officeart/2005/8/layout/radial1"/>
    <dgm:cxn modelId="{527A7CF9-92CA-40DC-98CA-8449DED1663A}" srcId="{45E8A1D4-B69C-437D-9D00-73AE81450557}" destId="{564D3C0E-3F73-489B-A671-A368BF33E3A6}" srcOrd="5" destOrd="0" parTransId="{B456D161-C4AF-45FB-8FB0-C7B776FC307F}" sibTransId="{07C18565-01A8-4595-A0D4-3DF5B476C45E}"/>
    <dgm:cxn modelId="{53866CCC-ACA3-4007-BA27-8F72A01AE6FE}" type="presOf" srcId="{D700C979-5DC4-45F1-9777-264950C3040D}" destId="{8091E43D-F57E-4DCA-B530-920ACAD6080A}" srcOrd="0" destOrd="0" presId="urn:microsoft.com/office/officeart/2005/8/layout/radial1"/>
    <dgm:cxn modelId="{AF380183-539F-41F8-9284-82F90DAB2B74}" type="presOf" srcId="{B456D161-C4AF-45FB-8FB0-C7B776FC307F}" destId="{A645E3D3-5886-4F65-8875-4EE04C4FA333}" srcOrd="1" destOrd="0" presId="urn:microsoft.com/office/officeart/2005/8/layout/radial1"/>
    <dgm:cxn modelId="{1FBB7BD9-4841-42FB-9481-75F63FA587FF}" type="presOf" srcId="{45E8A1D4-B69C-437D-9D00-73AE81450557}" destId="{DF643AA0-4661-42D4-9F4F-E271BF046F9C}" srcOrd="0" destOrd="0" presId="urn:microsoft.com/office/officeart/2005/8/layout/radial1"/>
    <dgm:cxn modelId="{653922EB-164E-4EE6-B38C-0D2B554C5DAD}" type="presOf" srcId="{B456D161-C4AF-45FB-8FB0-C7B776FC307F}" destId="{8DA5AB43-11C5-48BE-B964-B43B19F9213D}" srcOrd="0" destOrd="0" presId="urn:microsoft.com/office/officeart/2005/8/layout/radial1"/>
    <dgm:cxn modelId="{D00A037D-BA28-490F-B51F-7401475EA573}" type="presOf" srcId="{912F9424-34B2-4369-832E-3865A997A8ED}" destId="{00FA6024-599B-4A9F-AFB2-ED242BC78614}" srcOrd="1" destOrd="0" presId="urn:microsoft.com/office/officeart/2005/8/layout/radial1"/>
    <dgm:cxn modelId="{14365C72-1DF4-4ED4-BC11-FFBECBF1E23A}" type="presOf" srcId="{7363F256-BFD9-4EF4-8FEF-4E27779641C4}" destId="{25B27F35-CB65-402B-B6B3-037A804DA60A}" srcOrd="0" destOrd="0" presId="urn:microsoft.com/office/officeart/2005/8/layout/radial1"/>
    <dgm:cxn modelId="{D7DFAE97-CE97-4D7C-B597-6225D243EBB5}" type="presParOf" srcId="{62729E31-03FD-4BCA-9B9B-C5ABF149CCCF}" destId="{DF643AA0-4661-42D4-9F4F-E271BF046F9C}" srcOrd="0" destOrd="0" presId="urn:microsoft.com/office/officeart/2005/8/layout/radial1"/>
    <dgm:cxn modelId="{40A1748D-363C-4779-8E7D-7339BC65CBCD}" type="presParOf" srcId="{62729E31-03FD-4BCA-9B9B-C5ABF149CCCF}" destId="{14D0E155-C5EB-4123-8DAC-8FBBAFDD6FE3}" srcOrd="1" destOrd="0" presId="urn:microsoft.com/office/officeart/2005/8/layout/radial1"/>
    <dgm:cxn modelId="{07F480ED-6FE8-4FA7-B5C6-4FA2396E33AD}" type="presParOf" srcId="{14D0E155-C5EB-4123-8DAC-8FBBAFDD6FE3}" destId="{14FD2940-2EB1-44B9-AFF4-026EC656FA65}" srcOrd="0" destOrd="0" presId="urn:microsoft.com/office/officeart/2005/8/layout/radial1"/>
    <dgm:cxn modelId="{0FF6D82B-FA2C-43ED-B44F-A809EFDE0561}" type="presParOf" srcId="{62729E31-03FD-4BCA-9B9B-C5ABF149CCCF}" destId="{A09AD9BF-7ED5-4EBB-9E55-5519A84E3D66}" srcOrd="2" destOrd="0" presId="urn:microsoft.com/office/officeart/2005/8/layout/radial1"/>
    <dgm:cxn modelId="{005C619D-8594-436B-B7C1-D9CD35CEC221}" type="presParOf" srcId="{62729E31-03FD-4BCA-9B9B-C5ABF149CCCF}" destId="{2695B607-C50B-4E81-A317-739A381F9A57}" srcOrd="3" destOrd="0" presId="urn:microsoft.com/office/officeart/2005/8/layout/radial1"/>
    <dgm:cxn modelId="{D9F34E01-350C-418A-840A-BBE55A4B219A}" type="presParOf" srcId="{2695B607-C50B-4E81-A317-739A381F9A57}" destId="{E86E34DF-E1F6-4F68-B621-45EEFA487003}" srcOrd="0" destOrd="0" presId="urn:microsoft.com/office/officeart/2005/8/layout/radial1"/>
    <dgm:cxn modelId="{73755B16-61D7-4364-8532-D2C31DF9B272}" type="presParOf" srcId="{62729E31-03FD-4BCA-9B9B-C5ABF149CCCF}" destId="{F171AA69-01AD-4636-BDAB-C5994AAE3B45}" srcOrd="4" destOrd="0" presId="urn:microsoft.com/office/officeart/2005/8/layout/radial1"/>
    <dgm:cxn modelId="{3E6E828A-E6A0-46ED-9A86-05F76A979A5E}" type="presParOf" srcId="{62729E31-03FD-4BCA-9B9B-C5ABF149CCCF}" destId="{9324959E-8606-41B7-93AF-176DB742D175}" srcOrd="5" destOrd="0" presId="urn:microsoft.com/office/officeart/2005/8/layout/radial1"/>
    <dgm:cxn modelId="{C1D5AD00-67B9-43F0-AEE6-889E4A22A18E}" type="presParOf" srcId="{9324959E-8606-41B7-93AF-176DB742D175}" destId="{C61373D0-18A3-49AD-84B0-A30DF0055601}" srcOrd="0" destOrd="0" presId="urn:microsoft.com/office/officeart/2005/8/layout/radial1"/>
    <dgm:cxn modelId="{B9502F36-4E6F-4489-BEBB-A2056E13FB28}" type="presParOf" srcId="{62729E31-03FD-4BCA-9B9B-C5ABF149CCCF}" destId="{BBB724D3-5708-4568-AFAA-8E4A9E40109B}" srcOrd="6" destOrd="0" presId="urn:microsoft.com/office/officeart/2005/8/layout/radial1"/>
    <dgm:cxn modelId="{E1F9F5D0-1342-48D1-95AF-CC5D4E7D8678}" type="presParOf" srcId="{62729E31-03FD-4BCA-9B9B-C5ABF149CCCF}" destId="{8091E43D-F57E-4DCA-B530-920ACAD6080A}" srcOrd="7" destOrd="0" presId="urn:microsoft.com/office/officeart/2005/8/layout/radial1"/>
    <dgm:cxn modelId="{44C4B709-B83C-4E53-81B4-96353C6054AC}" type="presParOf" srcId="{8091E43D-F57E-4DCA-B530-920ACAD6080A}" destId="{67344475-F402-472D-A10C-0139D121E975}" srcOrd="0" destOrd="0" presId="urn:microsoft.com/office/officeart/2005/8/layout/radial1"/>
    <dgm:cxn modelId="{018FFA4E-2059-4032-8BE7-1356BE94B468}" type="presParOf" srcId="{62729E31-03FD-4BCA-9B9B-C5ABF149CCCF}" destId="{CD59FF63-E0CD-46E8-9201-3BFEF40CB272}" srcOrd="8" destOrd="0" presId="urn:microsoft.com/office/officeart/2005/8/layout/radial1"/>
    <dgm:cxn modelId="{7D260A7E-8440-45DD-9751-FAFA68186470}" type="presParOf" srcId="{62729E31-03FD-4BCA-9B9B-C5ABF149CCCF}" destId="{A721B2F5-7CF6-4CCA-8D37-081911B295A3}" srcOrd="9" destOrd="0" presId="urn:microsoft.com/office/officeart/2005/8/layout/radial1"/>
    <dgm:cxn modelId="{E889B34A-B6C1-48DB-8B6C-B01CA8A74D38}" type="presParOf" srcId="{A721B2F5-7CF6-4CCA-8D37-081911B295A3}" destId="{00FA6024-599B-4A9F-AFB2-ED242BC78614}" srcOrd="0" destOrd="0" presId="urn:microsoft.com/office/officeart/2005/8/layout/radial1"/>
    <dgm:cxn modelId="{A9D15FFF-EC3A-4679-A1EE-3342D2949024}" type="presParOf" srcId="{62729E31-03FD-4BCA-9B9B-C5ABF149CCCF}" destId="{D6CDB7E7-E16D-4C16-9D8D-13ECFAF7EA62}" srcOrd="10" destOrd="0" presId="urn:microsoft.com/office/officeart/2005/8/layout/radial1"/>
    <dgm:cxn modelId="{E788744F-FDFF-4152-99EF-E75BD7AE00E9}" type="presParOf" srcId="{62729E31-03FD-4BCA-9B9B-C5ABF149CCCF}" destId="{8DA5AB43-11C5-48BE-B964-B43B19F9213D}" srcOrd="11" destOrd="0" presId="urn:microsoft.com/office/officeart/2005/8/layout/radial1"/>
    <dgm:cxn modelId="{8CF3B1CC-E355-425D-8D0C-2C679DDD2A61}" type="presParOf" srcId="{8DA5AB43-11C5-48BE-B964-B43B19F9213D}" destId="{A645E3D3-5886-4F65-8875-4EE04C4FA333}" srcOrd="0" destOrd="0" presId="urn:microsoft.com/office/officeart/2005/8/layout/radial1"/>
    <dgm:cxn modelId="{E44CAAEA-71C7-49E5-8B8D-C1D1E92C4E8F}" type="presParOf" srcId="{62729E31-03FD-4BCA-9B9B-C5ABF149CCCF}" destId="{778E58AB-8BBE-4AAD-9D3B-65B4AD745BA5}" srcOrd="12" destOrd="0" presId="urn:microsoft.com/office/officeart/2005/8/layout/radial1"/>
    <dgm:cxn modelId="{939385D8-BCFE-4F00-8CF2-5A394696E407}" type="presParOf" srcId="{62729E31-03FD-4BCA-9B9B-C5ABF149CCCF}" destId="{2C330C5D-17FA-4E2D-80B6-2F0F39A15C1B}" srcOrd="13" destOrd="0" presId="urn:microsoft.com/office/officeart/2005/8/layout/radial1"/>
    <dgm:cxn modelId="{B1F1E0A9-3E4D-4693-B5B2-8CD688BBB20C}" type="presParOf" srcId="{2C330C5D-17FA-4E2D-80B6-2F0F39A15C1B}" destId="{65AA7B32-3C07-4D66-9505-975928363E49}" srcOrd="0" destOrd="0" presId="urn:microsoft.com/office/officeart/2005/8/layout/radial1"/>
    <dgm:cxn modelId="{08988394-2203-4F3C-AE9D-D797A6E3CAF3}" type="presParOf" srcId="{62729E31-03FD-4BCA-9B9B-C5ABF149CCCF}" destId="{25B27F35-CB65-402B-B6B3-037A804DA60A}"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1E49C-2B89-E24B-B9B7-500F8F0A1D56}">
      <dsp:nvSpPr>
        <dsp:cNvPr id="0" name=""/>
        <dsp:cNvSpPr/>
      </dsp:nvSpPr>
      <dsp:spPr>
        <a:xfrm>
          <a:off x="956488" y="302714"/>
          <a:ext cx="2014527" cy="2014527"/>
        </a:xfrm>
        <a:prstGeom prst="blockArc">
          <a:avLst>
            <a:gd name="adj1" fmla="val 10800000"/>
            <a:gd name="adj2" fmla="val 16200000"/>
            <a:gd name="adj3" fmla="val 4644"/>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6D6A21-0FC9-2C4D-A749-97324AF5BB2E}">
      <dsp:nvSpPr>
        <dsp:cNvPr id="0" name=""/>
        <dsp:cNvSpPr/>
      </dsp:nvSpPr>
      <dsp:spPr>
        <a:xfrm>
          <a:off x="956488" y="302714"/>
          <a:ext cx="2014527" cy="2014527"/>
        </a:xfrm>
        <a:prstGeom prst="blockArc">
          <a:avLst>
            <a:gd name="adj1" fmla="val 5400000"/>
            <a:gd name="adj2" fmla="val 10800000"/>
            <a:gd name="adj3" fmla="val 4644"/>
          </a:avLst>
        </a:prstGeom>
        <a:solidFill>
          <a:schemeClr val="accent4">
            <a:hueOff val="-2976513"/>
            <a:satOff val="17933"/>
            <a:lumOff val="14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CD36E5-81EB-704D-A6B0-4940DA5666AD}">
      <dsp:nvSpPr>
        <dsp:cNvPr id="0" name=""/>
        <dsp:cNvSpPr/>
      </dsp:nvSpPr>
      <dsp:spPr>
        <a:xfrm>
          <a:off x="956488" y="302714"/>
          <a:ext cx="2014527" cy="2014527"/>
        </a:xfrm>
        <a:prstGeom prst="blockArc">
          <a:avLst>
            <a:gd name="adj1" fmla="val 0"/>
            <a:gd name="adj2" fmla="val 5400000"/>
            <a:gd name="adj3" fmla="val 4644"/>
          </a:avLst>
        </a:prstGeom>
        <a:solidFill>
          <a:schemeClr val="accent4">
            <a:hueOff val="-1488257"/>
            <a:satOff val="8966"/>
            <a:lumOff val="71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181CA2-436B-1148-9075-3C09E786A40B}">
      <dsp:nvSpPr>
        <dsp:cNvPr id="0" name=""/>
        <dsp:cNvSpPr/>
      </dsp:nvSpPr>
      <dsp:spPr>
        <a:xfrm>
          <a:off x="956488" y="302714"/>
          <a:ext cx="2014527" cy="2014527"/>
        </a:xfrm>
        <a:prstGeom prst="blockArc">
          <a:avLst>
            <a:gd name="adj1" fmla="val 16200000"/>
            <a:gd name="adj2" fmla="val 0"/>
            <a:gd name="adj3" fmla="val 464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1A15E6-5DBF-8943-B659-9EB3FFB1E55C}">
      <dsp:nvSpPr>
        <dsp:cNvPr id="0" name=""/>
        <dsp:cNvSpPr/>
      </dsp:nvSpPr>
      <dsp:spPr>
        <a:xfrm>
          <a:off x="1288232" y="671036"/>
          <a:ext cx="1351039" cy="127788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a:t>Language Domains</a:t>
          </a:r>
          <a:endParaRPr lang="en-US" sz="1800" b="1" kern="1200" dirty="0"/>
        </a:p>
      </dsp:txBody>
      <dsp:txXfrm>
        <a:off x="1486087" y="858178"/>
        <a:ext cx="955329" cy="903599"/>
      </dsp:txXfrm>
    </dsp:sp>
    <dsp:sp modelId="{CCFBAD5A-C4FF-1C4B-9979-24BC6D90D6AE}">
      <dsp:nvSpPr>
        <dsp:cNvPr id="0" name=""/>
        <dsp:cNvSpPr/>
      </dsp:nvSpPr>
      <dsp:spPr>
        <a:xfrm>
          <a:off x="1579757" y="1254"/>
          <a:ext cx="767989" cy="64969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a:t>Listening</a:t>
          </a:r>
          <a:endParaRPr lang="en-US" sz="2000" b="1" kern="1200" dirty="0"/>
        </a:p>
      </dsp:txBody>
      <dsp:txXfrm>
        <a:off x="1692226" y="96400"/>
        <a:ext cx="543051" cy="459406"/>
      </dsp:txXfrm>
    </dsp:sp>
    <dsp:sp modelId="{89D6D2C3-1E41-D84A-9F9A-F8D5FC2720F9}">
      <dsp:nvSpPr>
        <dsp:cNvPr id="0" name=""/>
        <dsp:cNvSpPr/>
      </dsp:nvSpPr>
      <dsp:spPr>
        <a:xfrm>
          <a:off x="2598445" y="949126"/>
          <a:ext cx="698361" cy="721704"/>
        </a:xfrm>
        <a:prstGeom prst="ellips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a:t>Reading</a:t>
          </a:r>
          <a:endParaRPr lang="en-US" sz="1000" b="1" kern="1200" dirty="0"/>
        </a:p>
      </dsp:txBody>
      <dsp:txXfrm>
        <a:off x="2700718" y="1054817"/>
        <a:ext cx="493815" cy="510322"/>
      </dsp:txXfrm>
    </dsp:sp>
    <dsp:sp modelId="{99AF6396-7185-7945-ADF7-2F506041B4F2}">
      <dsp:nvSpPr>
        <dsp:cNvPr id="0" name=""/>
        <dsp:cNvSpPr/>
      </dsp:nvSpPr>
      <dsp:spPr>
        <a:xfrm>
          <a:off x="1584951" y="1969003"/>
          <a:ext cx="757600" cy="649698"/>
        </a:xfrm>
        <a:prstGeom prst="ellips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a:t>Speaking</a:t>
          </a:r>
          <a:endParaRPr lang="en-US" sz="1000" b="1" kern="1200" dirty="0"/>
        </a:p>
      </dsp:txBody>
      <dsp:txXfrm>
        <a:off x="1695899" y="2064149"/>
        <a:ext cx="535704" cy="459406"/>
      </dsp:txXfrm>
    </dsp:sp>
    <dsp:sp modelId="{AB7E5600-330A-DA49-B0D2-2983764C7739}">
      <dsp:nvSpPr>
        <dsp:cNvPr id="0" name=""/>
        <dsp:cNvSpPr/>
      </dsp:nvSpPr>
      <dsp:spPr>
        <a:xfrm>
          <a:off x="655028" y="985129"/>
          <a:ext cx="649698" cy="649698"/>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t>Writing</a:t>
          </a:r>
        </a:p>
      </dsp:txBody>
      <dsp:txXfrm>
        <a:off x="750174" y="1080275"/>
        <a:ext cx="459406" cy="4594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3086D-E71A-4DDE-AD15-79B4D962D736}">
      <dsp:nvSpPr>
        <dsp:cNvPr id="0" name=""/>
        <dsp:cNvSpPr/>
      </dsp:nvSpPr>
      <dsp:spPr>
        <a:xfrm>
          <a:off x="2667000" y="939409"/>
          <a:ext cx="95886" cy="420072"/>
        </a:xfrm>
        <a:custGeom>
          <a:avLst/>
          <a:gdLst/>
          <a:ahLst/>
          <a:cxnLst/>
          <a:rect l="0" t="0" r="0" b="0"/>
          <a:pathLst>
            <a:path>
              <a:moveTo>
                <a:pt x="0" y="0"/>
              </a:moveTo>
              <a:lnTo>
                <a:pt x="0" y="420072"/>
              </a:lnTo>
              <a:lnTo>
                <a:pt x="95886" y="42007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AA7EAD-D177-47C3-991B-D4498063A106}">
      <dsp:nvSpPr>
        <dsp:cNvPr id="0" name=""/>
        <dsp:cNvSpPr/>
      </dsp:nvSpPr>
      <dsp:spPr>
        <a:xfrm>
          <a:off x="2571113" y="939409"/>
          <a:ext cx="95886" cy="420072"/>
        </a:xfrm>
        <a:custGeom>
          <a:avLst/>
          <a:gdLst/>
          <a:ahLst/>
          <a:cxnLst/>
          <a:rect l="0" t="0" r="0" b="0"/>
          <a:pathLst>
            <a:path>
              <a:moveTo>
                <a:pt x="95886" y="0"/>
              </a:moveTo>
              <a:lnTo>
                <a:pt x="95886" y="420072"/>
              </a:lnTo>
              <a:lnTo>
                <a:pt x="0" y="42007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8035BA-FA14-452B-ABF6-6D598A202426}">
      <dsp:nvSpPr>
        <dsp:cNvPr id="0" name=""/>
        <dsp:cNvSpPr/>
      </dsp:nvSpPr>
      <dsp:spPr>
        <a:xfrm>
          <a:off x="2667000" y="939409"/>
          <a:ext cx="2209944" cy="840144"/>
        </a:xfrm>
        <a:custGeom>
          <a:avLst/>
          <a:gdLst/>
          <a:ahLst/>
          <a:cxnLst/>
          <a:rect l="0" t="0" r="0" b="0"/>
          <a:pathLst>
            <a:path>
              <a:moveTo>
                <a:pt x="0" y="0"/>
              </a:moveTo>
              <a:lnTo>
                <a:pt x="0" y="744258"/>
              </a:lnTo>
              <a:lnTo>
                <a:pt x="2209944" y="744258"/>
              </a:lnTo>
              <a:lnTo>
                <a:pt x="2209944" y="84014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D264FA-BD76-42F8-B06A-74F6B5CF30C5}">
      <dsp:nvSpPr>
        <dsp:cNvPr id="0" name=""/>
        <dsp:cNvSpPr/>
      </dsp:nvSpPr>
      <dsp:spPr>
        <a:xfrm>
          <a:off x="2667000" y="939409"/>
          <a:ext cx="1104972" cy="840144"/>
        </a:xfrm>
        <a:custGeom>
          <a:avLst/>
          <a:gdLst/>
          <a:ahLst/>
          <a:cxnLst/>
          <a:rect l="0" t="0" r="0" b="0"/>
          <a:pathLst>
            <a:path>
              <a:moveTo>
                <a:pt x="0" y="0"/>
              </a:moveTo>
              <a:lnTo>
                <a:pt x="0" y="744258"/>
              </a:lnTo>
              <a:lnTo>
                <a:pt x="1104972" y="744258"/>
              </a:lnTo>
              <a:lnTo>
                <a:pt x="1104972" y="84014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811AD6-5E38-4324-BCD6-AA67574B80D9}">
      <dsp:nvSpPr>
        <dsp:cNvPr id="0" name=""/>
        <dsp:cNvSpPr/>
      </dsp:nvSpPr>
      <dsp:spPr>
        <a:xfrm>
          <a:off x="2621280" y="939409"/>
          <a:ext cx="91440" cy="840144"/>
        </a:xfrm>
        <a:custGeom>
          <a:avLst/>
          <a:gdLst/>
          <a:ahLst/>
          <a:cxnLst/>
          <a:rect l="0" t="0" r="0" b="0"/>
          <a:pathLst>
            <a:path>
              <a:moveTo>
                <a:pt x="45720" y="0"/>
              </a:moveTo>
              <a:lnTo>
                <a:pt x="45720" y="84014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BFF143-CD26-49E1-B79A-0F148435836A}">
      <dsp:nvSpPr>
        <dsp:cNvPr id="0" name=""/>
        <dsp:cNvSpPr/>
      </dsp:nvSpPr>
      <dsp:spPr>
        <a:xfrm>
          <a:off x="1562027" y="939409"/>
          <a:ext cx="1104972" cy="840144"/>
        </a:xfrm>
        <a:custGeom>
          <a:avLst/>
          <a:gdLst/>
          <a:ahLst/>
          <a:cxnLst/>
          <a:rect l="0" t="0" r="0" b="0"/>
          <a:pathLst>
            <a:path>
              <a:moveTo>
                <a:pt x="1104972" y="0"/>
              </a:moveTo>
              <a:lnTo>
                <a:pt x="1104972" y="744258"/>
              </a:lnTo>
              <a:lnTo>
                <a:pt x="0" y="744258"/>
              </a:lnTo>
              <a:lnTo>
                <a:pt x="0" y="84014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1A3664-C401-4884-8275-8EF71B9C3E32}">
      <dsp:nvSpPr>
        <dsp:cNvPr id="0" name=""/>
        <dsp:cNvSpPr/>
      </dsp:nvSpPr>
      <dsp:spPr>
        <a:xfrm>
          <a:off x="457055" y="939409"/>
          <a:ext cx="2209944" cy="840144"/>
        </a:xfrm>
        <a:custGeom>
          <a:avLst/>
          <a:gdLst/>
          <a:ahLst/>
          <a:cxnLst/>
          <a:rect l="0" t="0" r="0" b="0"/>
          <a:pathLst>
            <a:path>
              <a:moveTo>
                <a:pt x="2209944" y="0"/>
              </a:moveTo>
              <a:lnTo>
                <a:pt x="2209944" y="744258"/>
              </a:lnTo>
              <a:lnTo>
                <a:pt x="0" y="744258"/>
              </a:lnTo>
              <a:lnTo>
                <a:pt x="0" y="84014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AA3CE9-676E-4624-A539-B58334613CA2}">
      <dsp:nvSpPr>
        <dsp:cNvPr id="0" name=""/>
        <dsp:cNvSpPr/>
      </dsp:nvSpPr>
      <dsp:spPr>
        <a:xfrm>
          <a:off x="2210399" y="482809"/>
          <a:ext cx="913200" cy="4566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Supports</a:t>
          </a:r>
          <a:endParaRPr lang="en-US" sz="1200" kern="1200" dirty="0"/>
        </a:p>
      </dsp:txBody>
      <dsp:txXfrm>
        <a:off x="2210399" y="482809"/>
        <a:ext cx="913200" cy="456600"/>
      </dsp:txXfrm>
    </dsp:sp>
    <dsp:sp modelId="{1AE470FD-F274-4EC9-8280-3F013F2F9A1B}">
      <dsp:nvSpPr>
        <dsp:cNvPr id="0" name=""/>
        <dsp:cNvSpPr/>
      </dsp:nvSpPr>
      <dsp:spPr>
        <a:xfrm>
          <a:off x="455" y="1779553"/>
          <a:ext cx="913200" cy="78148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Sentence Frames &amp;</a:t>
          </a:r>
        </a:p>
        <a:p>
          <a:pPr lvl="0" algn="ctr" defTabSz="533400">
            <a:lnSpc>
              <a:spcPct val="90000"/>
            </a:lnSpc>
            <a:spcBef>
              <a:spcPct val="0"/>
            </a:spcBef>
            <a:spcAft>
              <a:spcPct val="35000"/>
            </a:spcAft>
          </a:pPr>
          <a:r>
            <a:rPr lang="en-US" sz="1200" kern="1200" dirty="0" smtClean="0"/>
            <a:t>Anchor Charts</a:t>
          </a:r>
          <a:endParaRPr lang="en-US" sz="1200" kern="1200" dirty="0"/>
        </a:p>
      </dsp:txBody>
      <dsp:txXfrm>
        <a:off x="455" y="1779553"/>
        <a:ext cx="913200" cy="781484"/>
      </dsp:txXfrm>
    </dsp:sp>
    <dsp:sp modelId="{8513E1DC-8745-454A-9806-ACCDC0AB835F}">
      <dsp:nvSpPr>
        <dsp:cNvPr id="0" name=""/>
        <dsp:cNvSpPr/>
      </dsp:nvSpPr>
      <dsp:spPr>
        <a:xfrm>
          <a:off x="1105427" y="1779553"/>
          <a:ext cx="913200" cy="78563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Primary Language &amp; Language Adjustments  </a:t>
          </a:r>
          <a:endParaRPr lang="en-US" sz="1200" kern="1200" dirty="0"/>
        </a:p>
      </dsp:txBody>
      <dsp:txXfrm>
        <a:off x="1105427" y="1779553"/>
        <a:ext cx="913200" cy="785635"/>
      </dsp:txXfrm>
    </dsp:sp>
    <dsp:sp modelId="{22D91D60-07BC-4C63-AA0B-7A087F9A2CE3}">
      <dsp:nvSpPr>
        <dsp:cNvPr id="0" name=""/>
        <dsp:cNvSpPr/>
      </dsp:nvSpPr>
      <dsp:spPr>
        <a:xfrm>
          <a:off x="2210399" y="1779553"/>
          <a:ext cx="913200" cy="76942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Cooperative Structures &amp; Peer Interaction</a:t>
          </a:r>
        </a:p>
      </dsp:txBody>
      <dsp:txXfrm>
        <a:off x="2210399" y="1779553"/>
        <a:ext cx="913200" cy="769421"/>
      </dsp:txXfrm>
    </dsp:sp>
    <dsp:sp modelId="{F7566E07-BE9F-4CAC-9412-0EBA78B5FFE9}">
      <dsp:nvSpPr>
        <dsp:cNvPr id="0" name=""/>
        <dsp:cNvSpPr/>
      </dsp:nvSpPr>
      <dsp:spPr>
        <a:xfrm>
          <a:off x="3315372" y="1779553"/>
          <a:ext cx="913200" cy="78563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Teacher Modeling &amp; Think Alouds</a:t>
          </a:r>
        </a:p>
      </dsp:txBody>
      <dsp:txXfrm>
        <a:off x="3315372" y="1779553"/>
        <a:ext cx="913200" cy="785630"/>
      </dsp:txXfrm>
    </dsp:sp>
    <dsp:sp modelId="{90BA5081-71C4-469C-A698-DD4E203178AE}">
      <dsp:nvSpPr>
        <dsp:cNvPr id="0" name=""/>
        <dsp:cNvSpPr/>
      </dsp:nvSpPr>
      <dsp:spPr>
        <a:xfrm>
          <a:off x="4420344" y="1779553"/>
          <a:ext cx="913200" cy="78563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Visuals &amp; Graphic Organizers</a:t>
          </a:r>
          <a:endParaRPr lang="en-US" sz="1200" kern="1200" dirty="0"/>
        </a:p>
      </dsp:txBody>
      <dsp:txXfrm>
        <a:off x="4420344" y="1779553"/>
        <a:ext cx="913200" cy="785635"/>
      </dsp:txXfrm>
    </dsp:sp>
    <dsp:sp modelId="{5AF8E2D4-9598-4120-B07D-152E8840F4B9}">
      <dsp:nvSpPr>
        <dsp:cNvPr id="0" name=""/>
        <dsp:cNvSpPr/>
      </dsp:nvSpPr>
      <dsp:spPr>
        <a:xfrm>
          <a:off x="1657913" y="1131181"/>
          <a:ext cx="913200" cy="4566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Language </a:t>
          </a:r>
          <a:endParaRPr lang="en-US" sz="1200" kern="1200" dirty="0"/>
        </a:p>
      </dsp:txBody>
      <dsp:txXfrm>
        <a:off x="1657913" y="1131181"/>
        <a:ext cx="913200" cy="456600"/>
      </dsp:txXfrm>
    </dsp:sp>
    <dsp:sp modelId="{93D8E053-33B7-4D7E-ACF0-5BF5FB98E6F4}">
      <dsp:nvSpPr>
        <dsp:cNvPr id="0" name=""/>
        <dsp:cNvSpPr/>
      </dsp:nvSpPr>
      <dsp:spPr>
        <a:xfrm>
          <a:off x="2762886" y="1131181"/>
          <a:ext cx="913200" cy="4566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Content</a:t>
          </a:r>
          <a:endParaRPr lang="en-US" sz="1200" kern="1200" dirty="0"/>
        </a:p>
      </dsp:txBody>
      <dsp:txXfrm>
        <a:off x="2762886" y="1131181"/>
        <a:ext cx="913200" cy="456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1E49C-2B89-E24B-B9B7-500F8F0A1D56}">
      <dsp:nvSpPr>
        <dsp:cNvPr id="0" name=""/>
        <dsp:cNvSpPr/>
      </dsp:nvSpPr>
      <dsp:spPr>
        <a:xfrm>
          <a:off x="788938" y="307436"/>
          <a:ext cx="2052126" cy="2052126"/>
        </a:xfrm>
        <a:prstGeom prst="blockArc">
          <a:avLst>
            <a:gd name="adj1" fmla="val 10800000"/>
            <a:gd name="adj2" fmla="val 16200000"/>
            <a:gd name="adj3" fmla="val 4637"/>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6D6A21-0FC9-2C4D-A749-97324AF5BB2E}">
      <dsp:nvSpPr>
        <dsp:cNvPr id="0" name=""/>
        <dsp:cNvSpPr/>
      </dsp:nvSpPr>
      <dsp:spPr>
        <a:xfrm>
          <a:off x="788938" y="307436"/>
          <a:ext cx="2052126" cy="2052126"/>
        </a:xfrm>
        <a:prstGeom prst="blockArc">
          <a:avLst>
            <a:gd name="adj1" fmla="val 5400000"/>
            <a:gd name="adj2" fmla="val 10800000"/>
            <a:gd name="adj3" fmla="val 4637"/>
          </a:avLst>
        </a:prstGeom>
        <a:solidFill>
          <a:schemeClr val="accent4">
            <a:hueOff val="-2976513"/>
            <a:satOff val="17933"/>
            <a:lumOff val="14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CD36E5-81EB-704D-A6B0-4940DA5666AD}">
      <dsp:nvSpPr>
        <dsp:cNvPr id="0" name=""/>
        <dsp:cNvSpPr/>
      </dsp:nvSpPr>
      <dsp:spPr>
        <a:xfrm>
          <a:off x="788938" y="307436"/>
          <a:ext cx="2052126" cy="2052126"/>
        </a:xfrm>
        <a:prstGeom prst="blockArc">
          <a:avLst>
            <a:gd name="adj1" fmla="val 0"/>
            <a:gd name="adj2" fmla="val 5400000"/>
            <a:gd name="adj3" fmla="val 4637"/>
          </a:avLst>
        </a:prstGeom>
        <a:solidFill>
          <a:schemeClr val="accent4">
            <a:hueOff val="-1488257"/>
            <a:satOff val="8966"/>
            <a:lumOff val="71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181CA2-436B-1148-9075-3C09E786A40B}">
      <dsp:nvSpPr>
        <dsp:cNvPr id="0" name=""/>
        <dsp:cNvSpPr/>
      </dsp:nvSpPr>
      <dsp:spPr>
        <a:xfrm>
          <a:off x="788938" y="307436"/>
          <a:ext cx="2052126" cy="2052126"/>
        </a:xfrm>
        <a:prstGeom prst="blockArc">
          <a:avLst>
            <a:gd name="adj1" fmla="val 16200000"/>
            <a:gd name="adj2" fmla="val 0"/>
            <a:gd name="adj3" fmla="val 463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1A15E6-5DBF-8943-B659-9EB3FFB1E55C}">
      <dsp:nvSpPr>
        <dsp:cNvPr id="0" name=""/>
        <dsp:cNvSpPr/>
      </dsp:nvSpPr>
      <dsp:spPr>
        <a:xfrm>
          <a:off x="1127921" y="683623"/>
          <a:ext cx="1374160" cy="129975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a:t>Language Domains</a:t>
          </a:r>
          <a:endParaRPr lang="en-US" sz="1800" b="1" kern="1200" dirty="0"/>
        </a:p>
      </dsp:txBody>
      <dsp:txXfrm>
        <a:off x="1329162" y="873967"/>
        <a:ext cx="971678" cy="919064"/>
      </dsp:txXfrm>
    </dsp:sp>
    <dsp:sp modelId="{CCFBAD5A-C4FF-1C4B-9979-24BC6D90D6AE}">
      <dsp:nvSpPr>
        <dsp:cNvPr id="0" name=""/>
        <dsp:cNvSpPr/>
      </dsp:nvSpPr>
      <dsp:spPr>
        <a:xfrm>
          <a:off x="1424435" y="817"/>
          <a:ext cx="781132" cy="66081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a:t>Listening</a:t>
          </a:r>
          <a:endParaRPr lang="en-US" sz="2000" b="1" kern="1200" dirty="0"/>
        </a:p>
      </dsp:txBody>
      <dsp:txXfrm>
        <a:off x="1538829" y="97591"/>
        <a:ext cx="552344" cy="467269"/>
      </dsp:txXfrm>
    </dsp:sp>
    <dsp:sp modelId="{89D6D2C3-1E41-D84A-9F9A-F8D5FC2720F9}">
      <dsp:nvSpPr>
        <dsp:cNvPr id="0" name=""/>
        <dsp:cNvSpPr/>
      </dsp:nvSpPr>
      <dsp:spPr>
        <a:xfrm>
          <a:off x="2462119" y="966472"/>
          <a:ext cx="710312" cy="734055"/>
        </a:xfrm>
        <a:prstGeom prst="ellips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a:t>Reading</a:t>
          </a:r>
          <a:endParaRPr lang="en-US" sz="1000" b="1" kern="1200" dirty="0"/>
        </a:p>
      </dsp:txBody>
      <dsp:txXfrm>
        <a:off x="2566142" y="1073972"/>
        <a:ext cx="502266" cy="519055"/>
      </dsp:txXfrm>
    </dsp:sp>
    <dsp:sp modelId="{99AF6396-7185-7945-ADF7-2F506041B4F2}">
      <dsp:nvSpPr>
        <dsp:cNvPr id="0" name=""/>
        <dsp:cNvSpPr/>
      </dsp:nvSpPr>
      <dsp:spPr>
        <a:xfrm>
          <a:off x="1429718" y="2005364"/>
          <a:ext cx="770566" cy="660817"/>
        </a:xfrm>
        <a:prstGeom prst="ellips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a:t>Speaking</a:t>
          </a:r>
          <a:endParaRPr lang="en-US" sz="1000" b="1" kern="1200" dirty="0"/>
        </a:p>
      </dsp:txBody>
      <dsp:txXfrm>
        <a:off x="1542565" y="2102138"/>
        <a:ext cx="544872" cy="467269"/>
      </dsp:txXfrm>
    </dsp:sp>
    <dsp:sp modelId="{AB7E5600-330A-DA49-B0D2-2983764C7739}">
      <dsp:nvSpPr>
        <dsp:cNvPr id="0" name=""/>
        <dsp:cNvSpPr/>
      </dsp:nvSpPr>
      <dsp:spPr>
        <a:xfrm>
          <a:off x="482319" y="1003091"/>
          <a:ext cx="660817" cy="660817"/>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Writing</a:t>
          </a:r>
        </a:p>
      </dsp:txBody>
      <dsp:txXfrm>
        <a:off x="579093" y="1099865"/>
        <a:ext cx="467269" cy="467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3086D-E71A-4DDE-AD15-79B4D962D736}">
      <dsp:nvSpPr>
        <dsp:cNvPr id="0" name=""/>
        <dsp:cNvSpPr/>
      </dsp:nvSpPr>
      <dsp:spPr>
        <a:xfrm>
          <a:off x="2667000" y="939409"/>
          <a:ext cx="95886" cy="420072"/>
        </a:xfrm>
        <a:custGeom>
          <a:avLst/>
          <a:gdLst/>
          <a:ahLst/>
          <a:cxnLst/>
          <a:rect l="0" t="0" r="0" b="0"/>
          <a:pathLst>
            <a:path>
              <a:moveTo>
                <a:pt x="0" y="0"/>
              </a:moveTo>
              <a:lnTo>
                <a:pt x="0" y="420072"/>
              </a:lnTo>
              <a:lnTo>
                <a:pt x="95886" y="42007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AA7EAD-D177-47C3-991B-D4498063A106}">
      <dsp:nvSpPr>
        <dsp:cNvPr id="0" name=""/>
        <dsp:cNvSpPr/>
      </dsp:nvSpPr>
      <dsp:spPr>
        <a:xfrm>
          <a:off x="2571113" y="939409"/>
          <a:ext cx="95886" cy="420072"/>
        </a:xfrm>
        <a:custGeom>
          <a:avLst/>
          <a:gdLst/>
          <a:ahLst/>
          <a:cxnLst/>
          <a:rect l="0" t="0" r="0" b="0"/>
          <a:pathLst>
            <a:path>
              <a:moveTo>
                <a:pt x="95886" y="0"/>
              </a:moveTo>
              <a:lnTo>
                <a:pt x="95886" y="420072"/>
              </a:lnTo>
              <a:lnTo>
                <a:pt x="0" y="42007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8035BA-FA14-452B-ABF6-6D598A202426}">
      <dsp:nvSpPr>
        <dsp:cNvPr id="0" name=""/>
        <dsp:cNvSpPr/>
      </dsp:nvSpPr>
      <dsp:spPr>
        <a:xfrm>
          <a:off x="2667000" y="939409"/>
          <a:ext cx="2209944" cy="840144"/>
        </a:xfrm>
        <a:custGeom>
          <a:avLst/>
          <a:gdLst/>
          <a:ahLst/>
          <a:cxnLst/>
          <a:rect l="0" t="0" r="0" b="0"/>
          <a:pathLst>
            <a:path>
              <a:moveTo>
                <a:pt x="0" y="0"/>
              </a:moveTo>
              <a:lnTo>
                <a:pt x="0" y="744258"/>
              </a:lnTo>
              <a:lnTo>
                <a:pt x="2209944" y="744258"/>
              </a:lnTo>
              <a:lnTo>
                <a:pt x="2209944" y="84014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D264FA-BD76-42F8-B06A-74F6B5CF30C5}">
      <dsp:nvSpPr>
        <dsp:cNvPr id="0" name=""/>
        <dsp:cNvSpPr/>
      </dsp:nvSpPr>
      <dsp:spPr>
        <a:xfrm>
          <a:off x="2667000" y="939409"/>
          <a:ext cx="1104972" cy="840144"/>
        </a:xfrm>
        <a:custGeom>
          <a:avLst/>
          <a:gdLst/>
          <a:ahLst/>
          <a:cxnLst/>
          <a:rect l="0" t="0" r="0" b="0"/>
          <a:pathLst>
            <a:path>
              <a:moveTo>
                <a:pt x="0" y="0"/>
              </a:moveTo>
              <a:lnTo>
                <a:pt x="0" y="744258"/>
              </a:lnTo>
              <a:lnTo>
                <a:pt x="1104972" y="744258"/>
              </a:lnTo>
              <a:lnTo>
                <a:pt x="1104972" y="84014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811AD6-5E38-4324-BCD6-AA67574B80D9}">
      <dsp:nvSpPr>
        <dsp:cNvPr id="0" name=""/>
        <dsp:cNvSpPr/>
      </dsp:nvSpPr>
      <dsp:spPr>
        <a:xfrm>
          <a:off x="2621280" y="939409"/>
          <a:ext cx="91440" cy="840144"/>
        </a:xfrm>
        <a:custGeom>
          <a:avLst/>
          <a:gdLst/>
          <a:ahLst/>
          <a:cxnLst/>
          <a:rect l="0" t="0" r="0" b="0"/>
          <a:pathLst>
            <a:path>
              <a:moveTo>
                <a:pt x="45720" y="0"/>
              </a:moveTo>
              <a:lnTo>
                <a:pt x="45720" y="84014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BFF143-CD26-49E1-B79A-0F148435836A}">
      <dsp:nvSpPr>
        <dsp:cNvPr id="0" name=""/>
        <dsp:cNvSpPr/>
      </dsp:nvSpPr>
      <dsp:spPr>
        <a:xfrm>
          <a:off x="1562027" y="939409"/>
          <a:ext cx="1104972" cy="840144"/>
        </a:xfrm>
        <a:custGeom>
          <a:avLst/>
          <a:gdLst/>
          <a:ahLst/>
          <a:cxnLst/>
          <a:rect l="0" t="0" r="0" b="0"/>
          <a:pathLst>
            <a:path>
              <a:moveTo>
                <a:pt x="1104972" y="0"/>
              </a:moveTo>
              <a:lnTo>
                <a:pt x="1104972" y="744258"/>
              </a:lnTo>
              <a:lnTo>
                <a:pt x="0" y="744258"/>
              </a:lnTo>
              <a:lnTo>
                <a:pt x="0" y="84014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1A3664-C401-4884-8275-8EF71B9C3E32}">
      <dsp:nvSpPr>
        <dsp:cNvPr id="0" name=""/>
        <dsp:cNvSpPr/>
      </dsp:nvSpPr>
      <dsp:spPr>
        <a:xfrm>
          <a:off x="457055" y="939409"/>
          <a:ext cx="2209944" cy="840144"/>
        </a:xfrm>
        <a:custGeom>
          <a:avLst/>
          <a:gdLst/>
          <a:ahLst/>
          <a:cxnLst/>
          <a:rect l="0" t="0" r="0" b="0"/>
          <a:pathLst>
            <a:path>
              <a:moveTo>
                <a:pt x="2209944" y="0"/>
              </a:moveTo>
              <a:lnTo>
                <a:pt x="2209944" y="744258"/>
              </a:lnTo>
              <a:lnTo>
                <a:pt x="0" y="744258"/>
              </a:lnTo>
              <a:lnTo>
                <a:pt x="0" y="84014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AA3CE9-676E-4624-A539-B58334613CA2}">
      <dsp:nvSpPr>
        <dsp:cNvPr id="0" name=""/>
        <dsp:cNvSpPr/>
      </dsp:nvSpPr>
      <dsp:spPr>
        <a:xfrm>
          <a:off x="2210399" y="482809"/>
          <a:ext cx="913200" cy="4566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Supports</a:t>
          </a:r>
          <a:endParaRPr lang="en-US" sz="1200" kern="1200" dirty="0"/>
        </a:p>
      </dsp:txBody>
      <dsp:txXfrm>
        <a:off x="2210399" y="482809"/>
        <a:ext cx="913200" cy="456600"/>
      </dsp:txXfrm>
    </dsp:sp>
    <dsp:sp modelId="{1AE470FD-F274-4EC9-8280-3F013F2F9A1B}">
      <dsp:nvSpPr>
        <dsp:cNvPr id="0" name=""/>
        <dsp:cNvSpPr/>
      </dsp:nvSpPr>
      <dsp:spPr>
        <a:xfrm>
          <a:off x="455" y="1779553"/>
          <a:ext cx="913200" cy="78148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Sentence Frames &amp;</a:t>
          </a:r>
        </a:p>
        <a:p>
          <a:pPr lvl="0" algn="ctr" defTabSz="533400">
            <a:lnSpc>
              <a:spcPct val="90000"/>
            </a:lnSpc>
            <a:spcBef>
              <a:spcPct val="0"/>
            </a:spcBef>
            <a:spcAft>
              <a:spcPct val="35000"/>
            </a:spcAft>
          </a:pPr>
          <a:r>
            <a:rPr lang="en-US" sz="1200" kern="1200" dirty="0" smtClean="0"/>
            <a:t>Anchor Charts</a:t>
          </a:r>
          <a:endParaRPr lang="en-US" sz="1200" kern="1200" dirty="0"/>
        </a:p>
      </dsp:txBody>
      <dsp:txXfrm>
        <a:off x="455" y="1779553"/>
        <a:ext cx="913200" cy="781484"/>
      </dsp:txXfrm>
    </dsp:sp>
    <dsp:sp modelId="{8513E1DC-8745-454A-9806-ACCDC0AB835F}">
      <dsp:nvSpPr>
        <dsp:cNvPr id="0" name=""/>
        <dsp:cNvSpPr/>
      </dsp:nvSpPr>
      <dsp:spPr>
        <a:xfrm>
          <a:off x="1105427" y="1779553"/>
          <a:ext cx="913200" cy="78563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Primary Language &amp; Language Adjustments  </a:t>
          </a:r>
          <a:endParaRPr lang="en-US" sz="1200" kern="1200" dirty="0"/>
        </a:p>
      </dsp:txBody>
      <dsp:txXfrm>
        <a:off x="1105427" y="1779553"/>
        <a:ext cx="913200" cy="785635"/>
      </dsp:txXfrm>
    </dsp:sp>
    <dsp:sp modelId="{22D91D60-07BC-4C63-AA0B-7A087F9A2CE3}">
      <dsp:nvSpPr>
        <dsp:cNvPr id="0" name=""/>
        <dsp:cNvSpPr/>
      </dsp:nvSpPr>
      <dsp:spPr>
        <a:xfrm>
          <a:off x="2210399" y="1779553"/>
          <a:ext cx="913200" cy="76942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Cooperative Structures &amp; Peer Interaction</a:t>
          </a:r>
        </a:p>
      </dsp:txBody>
      <dsp:txXfrm>
        <a:off x="2210399" y="1779553"/>
        <a:ext cx="913200" cy="769421"/>
      </dsp:txXfrm>
    </dsp:sp>
    <dsp:sp modelId="{F7566E07-BE9F-4CAC-9412-0EBA78B5FFE9}">
      <dsp:nvSpPr>
        <dsp:cNvPr id="0" name=""/>
        <dsp:cNvSpPr/>
      </dsp:nvSpPr>
      <dsp:spPr>
        <a:xfrm>
          <a:off x="3315372" y="1779553"/>
          <a:ext cx="913200" cy="78563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Teacher Modeling &amp; Think Alouds</a:t>
          </a:r>
        </a:p>
      </dsp:txBody>
      <dsp:txXfrm>
        <a:off x="3315372" y="1779553"/>
        <a:ext cx="913200" cy="785630"/>
      </dsp:txXfrm>
    </dsp:sp>
    <dsp:sp modelId="{90BA5081-71C4-469C-A698-DD4E203178AE}">
      <dsp:nvSpPr>
        <dsp:cNvPr id="0" name=""/>
        <dsp:cNvSpPr/>
      </dsp:nvSpPr>
      <dsp:spPr>
        <a:xfrm>
          <a:off x="4420344" y="1779553"/>
          <a:ext cx="913200" cy="78563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Visuals &amp; Graphic Organizers</a:t>
          </a:r>
          <a:endParaRPr lang="en-US" sz="1200" kern="1200" dirty="0"/>
        </a:p>
      </dsp:txBody>
      <dsp:txXfrm>
        <a:off x="4420344" y="1779553"/>
        <a:ext cx="913200" cy="785635"/>
      </dsp:txXfrm>
    </dsp:sp>
    <dsp:sp modelId="{5AF8E2D4-9598-4120-B07D-152E8840F4B9}">
      <dsp:nvSpPr>
        <dsp:cNvPr id="0" name=""/>
        <dsp:cNvSpPr/>
      </dsp:nvSpPr>
      <dsp:spPr>
        <a:xfrm>
          <a:off x="1657913" y="1131181"/>
          <a:ext cx="913200" cy="4566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Language </a:t>
          </a:r>
          <a:endParaRPr lang="en-US" sz="1200" kern="1200" dirty="0"/>
        </a:p>
      </dsp:txBody>
      <dsp:txXfrm>
        <a:off x="1657913" y="1131181"/>
        <a:ext cx="913200" cy="456600"/>
      </dsp:txXfrm>
    </dsp:sp>
    <dsp:sp modelId="{93D8E053-33B7-4D7E-ACF0-5BF5FB98E6F4}">
      <dsp:nvSpPr>
        <dsp:cNvPr id="0" name=""/>
        <dsp:cNvSpPr/>
      </dsp:nvSpPr>
      <dsp:spPr>
        <a:xfrm>
          <a:off x="2762886" y="1131181"/>
          <a:ext cx="913200" cy="4566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Content</a:t>
          </a:r>
          <a:endParaRPr lang="en-US" sz="1200" kern="1200" dirty="0"/>
        </a:p>
      </dsp:txBody>
      <dsp:txXfrm>
        <a:off x="2762886" y="1131181"/>
        <a:ext cx="913200" cy="456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79BB1-36B0-44E0-AE6F-5DC7C06193DA}">
      <dsp:nvSpPr>
        <dsp:cNvPr id="0" name=""/>
        <dsp:cNvSpPr/>
      </dsp:nvSpPr>
      <dsp:spPr>
        <a:xfrm>
          <a:off x="1164118" y="846618"/>
          <a:ext cx="643562" cy="64356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Topic</a:t>
          </a:r>
          <a:endParaRPr lang="en-US" sz="1600" kern="1200" dirty="0"/>
        </a:p>
      </dsp:txBody>
      <dsp:txXfrm>
        <a:off x="1258365" y="940865"/>
        <a:ext cx="455068" cy="455068"/>
      </dsp:txXfrm>
    </dsp:sp>
    <dsp:sp modelId="{8ED5A079-4E5F-445F-A679-77D25DC53A54}">
      <dsp:nvSpPr>
        <dsp:cNvPr id="0" name=""/>
        <dsp:cNvSpPr/>
      </dsp:nvSpPr>
      <dsp:spPr>
        <a:xfrm rot="16200000">
          <a:off x="1388918" y="730146"/>
          <a:ext cx="193963" cy="38980"/>
        </a:xfrm>
        <a:custGeom>
          <a:avLst/>
          <a:gdLst/>
          <a:ahLst/>
          <a:cxnLst/>
          <a:rect l="0" t="0" r="0" b="0"/>
          <a:pathLst>
            <a:path>
              <a:moveTo>
                <a:pt x="0" y="19490"/>
              </a:moveTo>
              <a:lnTo>
                <a:pt x="193963" y="1949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81050" y="744787"/>
        <a:ext cx="9698" cy="9698"/>
      </dsp:txXfrm>
    </dsp:sp>
    <dsp:sp modelId="{5E315899-5DB4-4339-8EA9-9159A86CD479}">
      <dsp:nvSpPr>
        <dsp:cNvPr id="0" name=""/>
        <dsp:cNvSpPr/>
      </dsp:nvSpPr>
      <dsp:spPr>
        <a:xfrm>
          <a:off x="1164118" y="9092"/>
          <a:ext cx="643562" cy="64356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Idea</a:t>
          </a:r>
          <a:endParaRPr lang="en-US" sz="1900" kern="1200" dirty="0"/>
        </a:p>
      </dsp:txBody>
      <dsp:txXfrm>
        <a:off x="1258365" y="103339"/>
        <a:ext cx="455068" cy="455068"/>
      </dsp:txXfrm>
    </dsp:sp>
    <dsp:sp modelId="{23385BDD-4F57-4C6A-9466-B8EA9F8CFF1D}">
      <dsp:nvSpPr>
        <dsp:cNvPr id="0" name=""/>
        <dsp:cNvSpPr/>
      </dsp:nvSpPr>
      <dsp:spPr>
        <a:xfrm>
          <a:off x="1807681" y="1148909"/>
          <a:ext cx="193963" cy="38980"/>
        </a:xfrm>
        <a:custGeom>
          <a:avLst/>
          <a:gdLst/>
          <a:ahLst/>
          <a:cxnLst/>
          <a:rect l="0" t="0" r="0" b="0"/>
          <a:pathLst>
            <a:path>
              <a:moveTo>
                <a:pt x="0" y="19490"/>
              </a:moveTo>
              <a:lnTo>
                <a:pt x="193963" y="1949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99814" y="1163550"/>
        <a:ext cx="9698" cy="9698"/>
      </dsp:txXfrm>
    </dsp:sp>
    <dsp:sp modelId="{88D801D4-5A2C-44A2-8047-97215EA6211C}">
      <dsp:nvSpPr>
        <dsp:cNvPr id="0" name=""/>
        <dsp:cNvSpPr/>
      </dsp:nvSpPr>
      <dsp:spPr>
        <a:xfrm>
          <a:off x="2001644" y="846618"/>
          <a:ext cx="643562" cy="64356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Idea</a:t>
          </a:r>
          <a:endParaRPr lang="en-US" sz="1900" kern="1200" dirty="0"/>
        </a:p>
      </dsp:txBody>
      <dsp:txXfrm>
        <a:off x="2095891" y="940865"/>
        <a:ext cx="455068" cy="455068"/>
      </dsp:txXfrm>
    </dsp:sp>
    <dsp:sp modelId="{F3E5C71B-F20E-4106-A2EB-CE3BE7F7C336}">
      <dsp:nvSpPr>
        <dsp:cNvPr id="0" name=""/>
        <dsp:cNvSpPr/>
      </dsp:nvSpPr>
      <dsp:spPr>
        <a:xfrm rot="5400000">
          <a:off x="1388918" y="1567673"/>
          <a:ext cx="193963" cy="38980"/>
        </a:xfrm>
        <a:custGeom>
          <a:avLst/>
          <a:gdLst/>
          <a:ahLst/>
          <a:cxnLst/>
          <a:rect l="0" t="0" r="0" b="0"/>
          <a:pathLst>
            <a:path>
              <a:moveTo>
                <a:pt x="0" y="19490"/>
              </a:moveTo>
              <a:lnTo>
                <a:pt x="193963" y="1949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81050" y="1582314"/>
        <a:ext cx="9698" cy="9698"/>
      </dsp:txXfrm>
    </dsp:sp>
    <dsp:sp modelId="{3F962BEB-AC79-4432-A652-33385CBB78CE}">
      <dsp:nvSpPr>
        <dsp:cNvPr id="0" name=""/>
        <dsp:cNvSpPr/>
      </dsp:nvSpPr>
      <dsp:spPr>
        <a:xfrm>
          <a:off x="1164118" y="1684144"/>
          <a:ext cx="643562" cy="64356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Idea</a:t>
          </a:r>
          <a:endParaRPr lang="en-US" sz="1900" kern="1200" dirty="0"/>
        </a:p>
      </dsp:txBody>
      <dsp:txXfrm>
        <a:off x="1258365" y="1778391"/>
        <a:ext cx="455068" cy="455068"/>
      </dsp:txXfrm>
    </dsp:sp>
    <dsp:sp modelId="{9127D886-C707-4155-8ABB-8A8A54F05E05}">
      <dsp:nvSpPr>
        <dsp:cNvPr id="0" name=""/>
        <dsp:cNvSpPr/>
      </dsp:nvSpPr>
      <dsp:spPr>
        <a:xfrm rot="10800000">
          <a:off x="970155" y="1148909"/>
          <a:ext cx="193963" cy="38980"/>
        </a:xfrm>
        <a:custGeom>
          <a:avLst/>
          <a:gdLst/>
          <a:ahLst/>
          <a:cxnLst/>
          <a:rect l="0" t="0" r="0" b="0"/>
          <a:pathLst>
            <a:path>
              <a:moveTo>
                <a:pt x="0" y="19490"/>
              </a:moveTo>
              <a:lnTo>
                <a:pt x="193963" y="1949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062287" y="1163550"/>
        <a:ext cx="9698" cy="9698"/>
      </dsp:txXfrm>
    </dsp:sp>
    <dsp:sp modelId="{0E28F510-256B-48A3-8B9F-2F7BE15D5AD6}">
      <dsp:nvSpPr>
        <dsp:cNvPr id="0" name=""/>
        <dsp:cNvSpPr/>
      </dsp:nvSpPr>
      <dsp:spPr>
        <a:xfrm>
          <a:off x="326592" y="846618"/>
          <a:ext cx="643562" cy="64356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Idea</a:t>
          </a:r>
          <a:endParaRPr lang="en-US" sz="1900" kern="1200" dirty="0"/>
        </a:p>
      </dsp:txBody>
      <dsp:txXfrm>
        <a:off x="420839" y="940865"/>
        <a:ext cx="455068" cy="4550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D82DE-FCEA-4AC9-AF35-9470258BA2EB}">
      <dsp:nvSpPr>
        <dsp:cNvPr id="0" name=""/>
        <dsp:cNvSpPr/>
      </dsp:nvSpPr>
      <dsp:spPr>
        <a:xfrm>
          <a:off x="0" y="0"/>
          <a:ext cx="2671003" cy="662940"/>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Beginning</a:t>
          </a:r>
          <a:endParaRPr lang="en-US" sz="2800" kern="1200" dirty="0"/>
        </a:p>
      </dsp:txBody>
      <dsp:txXfrm>
        <a:off x="19417" y="19417"/>
        <a:ext cx="1955639" cy="624106"/>
      </dsp:txXfrm>
    </dsp:sp>
    <dsp:sp modelId="{528481CD-030F-4A64-9ED9-1A186A75129D}">
      <dsp:nvSpPr>
        <dsp:cNvPr id="0" name=""/>
        <dsp:cNvSpPr/>
      </dsp:nvSpPr>
      <dsp:spPr>
        <a:xfrm>
          <a:off x="235676" y="773430"/>
          <a:ext cx="2671003" cy="662940"/>
        </a:xfrm>
        <a:prstGeom prst="roundRect">
          <a:avLst>
            <a:gd name="adj" fmla="val 10000"/>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Middle</a:t>
          </a:r>
          <a:endParaRPr lang="en-US" sz="2800" kern="1200" dirty="0"/>
        </a:p>
      </dsp:txBody>
      <dsp:txXfrm>
        <a:off x="255093" y="792847"/>
        <a:ext cx="1965581" cy="624106"/>
      </dsp:txXfrm>
    </dsp:sp>
    <dsp:sp modelId="{74F8E335-A7AB-4C2B-A6CC-0F35406D120D}">
      <dsp:nvSpPr>
        <dsp:cNvPr id="0" name=""/>
        <dsp:cNvSpPr/>
      </dsp:nvSpPr>
      <dsp:spPr>
        <a:xfrm>
          <a:off x="471353" y="1546860"/>
          <a:ext cx="2671003" cy="662940"/>
        </a:xfrm>
        <a:prstGeom prst="roundRect">
          <a:avLst>
            <a:gd name="adj" fmla="val 1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End</a:t>
          </a:r>
          <a:endParaRPr lang="en-US" sz="2800" kern="1200" dirty="0"/>
        </a:p>
      </dsp:txBody>
      <dsp:txXfrm>
        <a:off x="490770" y="1566277"/>
        <a:ext cx="1965581" cy="624106"/>
      </dsp:txXfrm>
    </dsp:sp>
    <dsp:sp modelId="{4C4BB02F-F733-4A37-AD15-BCBF6DAC4D84}">
      <dsp:nvSpPr>
        <dsp:cNvPr id="0" name=""/>
        <dsp:cNvSpPr/>
      </dsp:nvSpPr>
      <dsp:spPr>
        <a:xfrm>
          <a:off x="2240092" y="502729"/>
          <a:ext cx="430911" cy="430911"/>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a:p>
      </dsp:txBody>
      <dsp:txXfrm>
        <a:off x="2337047" y="502729"/>
        <a:ext cx="237001" cy="324261"/>
      </dsp:txXfrm>
    </dsp:sp>
    <dsp:sp modelId="{FE91C4C1-995C-49BF-AC0F-690A000A0DBE}">
      <dsp:nvSpPr>
        <dsp:cNvPr id="0" name=""/>
        <dsp:cNvSpPr/>
      </dsp:nvSpPr>
      <dsp:spPr>
        <a:xfrm>
          <a:off x="2475769" y="1271739"/>
          <a:ext cx="430911" cy="430911"/>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a:p>
      </dsp:txBody>
      <dsp:txXfrm>
        <a:off x="2572724" y="1271739"/>
        <a:ext cx="237001" cy="3242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56F1F-A88A-4176-8C0F-C0CF961CC960}">
      <dsp:nvSpPr>
        <dsp:cNvPr id="0" name=""/>
        <dsp:cNvSpPr/>
      </dsp:nvSpPr>
      <dsp:spPr>
        <a:xfrm>
          <a:off x="1023809" y="0"/>
          <a:ext cx="1616289" cy="161640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Topic 1</a:t>
          </a:r>
          <a:endParaRPr lang="en-US" sz="3200" kern="1200" dirty="0"/>
        </a:p>
      </dsp:txBody>
      <dsp:txXfrm>
        <a:off x="1260509" y="236717"/>
        <a:ext cx="1142889" cy="1142968"/>
      </dsp:txXfrm>
    </dsp:sp>
    <dsp:sp modelId="{8FF6571A-580F-4024-8927-65EFD6F61620}">
      <dsp:nvSpPr>
        <dsp:cNvPr id="0" name=""/>
        <dsp:cNvSpPr/>
      </dsp:nvSpPr>
      <dsp:spPr>
        <a:xfrm>
          <a:off x="1793215" y="1044106"/>
          <a:ext cx="1616289" cy="161640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Topic 2</a:t>
          </a:r>
          <a:endParaRPr lang="en-US" sz="3200" kern="1200" dirty="0"/>
        </a:p>
      </dsp:txBody>
      <dsp:txXfrm>
        <a:off x="2029915" y="1280823"/>
        <a:ext cx="1142889" cy="11429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43AA0-4661-42D4-9F4F-E271BF046F9C}">
      <dsp:nvSpPr>
        <dsp:cNvPr id="0" name=""/>
        <dsp:cNvSpPr/>
      </dsp:nvSpPr>
      <dsp:spPr>
        <a:xfrm>
          <a:off x="2791858" y="1385812"/>
          <a:ext cx="922941" cy="9229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Language of ELA</a:t>
          </a:r>
        </a:p>
      </dsp:txBody>
      <dsp:txXfrm>
        <a:off x="2927020" y="1520974"/>
        <a:ext cx="652617" cy="652617"/>
      </dsp:txXfrm>
    </dsp:sp>
    <dsp:sp modelId="{14D0E155-C5EB-4123-8DAC-8FBBAFDD6FE3}">
      <dsp:nvSpPr>
        <dsp:cNvPr id="0" name=""/>
        <dsp:cNvSpPr/>
      </dsp:nvSpPr>
      <dsp:spPr>
        <a:xfrm rot="16200000">
          <a:off x="3023206" y="1142923"/>
          <a:ext cx="460245" cy="25532"/>
        </a:xfrm>
        <a:custGeom>
          <a:avLst/>
          <a:gdLst/>
          <a:ahLst/>
          <a:cxnLst/>
          <a:rect l="0" t="0" r="0" b="0"/>
          <a:pathLst>
            <a:path>
              <a:moveTo>
                <a:pt x="0" y="12766"/>
              </a:moveTo>
              <a:lnTo>
                <a:pt x="460245" y="1276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41823" y="1144183"/>
        <a:ext cx="23012" cy="23012"/>
      </dsp:txXfrm>
    </dsp:sp>
    <dsp:sp modelId="{A09AD9BF-7ED5-4EBB-9E55-5519A84E3D66}">
      <dsp:nvSpPr>
        <dsp:cNvPr id="0" name=""/>
        <dsp:cNvSpPr/>
      </dsp:nvSpPr>
      <dsp:spPr>
        <a:xfrm>
          <a:off x="2791858" y="2625"/>
          <a:ext cx="922941" cy="9229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Compare and Contrast</a:t>
          </a:r>
        </a:p>
      </dsp:txBody>
      <dsp:txXfrm>
        <a:off x="2927020" y="137787"/>
        <a:ext cx="652617" cy="652617"/>
      </dsp:txXfrm>
    </dsp:sp>
    <dsp:sp modelId="{2695B607-C50B-4E81-A317-739A381F9A57}">
      <dsp:nvSpPr>
        <dsp:cNvPr id="0" name=""/>
        <dsp:cNvSpPr/>
      </dsp:nvSpPr>
      <dsp:spPr>
        <a:xfrm rot="19285714">
          <a:off x="3563916" y="1403315"/>
          <a:ext cx="460245" cy="25532"/>
        </a:xfrm>
        <a:custGeom>
          <a:avLst/>
          <a:gdLst/>
          <a:ahLst/>
          <a:cxnLst/>
          <a:rect l="0" t="0" r="0" b="0"/>
          <a:pathLst>
            <a:path>
              <a:moveTo>
                <a:pt x="0" y="12766"/>
              </a:moveTo>
              <a:lnTo>
                <a:pt x="460245" y="1276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82532" y="1404575"/>
        <a:ext cx="23012" cy="23012"/>
      </dsp:txXfrm>
    </dsp:sp>
    <dsp:sp modelId="{F171AA69-01AD-4636-BDAB-C5994AAE3B45}">
      <dsp:nvSpPr>
        <dsp:cNvPr id="0" name=""/>
        <dsp:cNvSpPr/>
      </dsp:nvSpPr>
      <dsp:spPr>
        <a:xfrm>
          <a:off x="3873277" y="523409"/>
          <a:ext cx="922941" cy="9229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Sequence</a:t>
          </a:r>
        </a:p>
      </dsp:txBody>
      <dsp:txXfrm>
        <a:off x="4008439" y="658571"/>
        <a:ext cx="652617" cy="652617"/>
      </dsp:txXfrm>
    </dsp:sp>
    <dsp:sp modelId="{9324959E-8606-41B7-93AF-176DB742D175}">
      <dsp:nvSpPr>
        <dsp:cNvPr id="0" name=""/>
        <dsp:cNvSpPr/>
      </dsp:nvSpPr>
      <dsp:spPr>
        <a:xfrm rot="771429">
          <a:off x="3697460" y="1988411"/>
          <a:ext cx="460245" cy="25532"/>
        </a:xfrm>
        <a:custGeom>
          <a:avLst/>
          <a:gdLst/>
          <a:ahLst/>
          <a:cxnLst/>
          <a:rect l="0" t="0" r="0" b="0"/>
          <a:pathLst>
            <a:path>
              <a:moveTo>
                <a:pt x="0" y="12766"/>
              </a:moveTo>
              <a:lnTo>
                <a:pt x="460245" y="1276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16077" y="1989671"/>
        <a:ext cx="23012" cy="23012"/>
      </dsp:txXfrm>
    </dsp:sp>
    <dsp:sp modelId="{BBB724D3-5708-4568-AFAA-8E4A9E40109B}">
      <dsp:nvSpPr>
        <dsp:cNvPr id="0" name=""/>
        <dsp:cNvSpPr/>
      </dsp:nvSpPr>
      <dsp:spPr>
        <a:xfrm>
          <a:off x="4140366" y="1693600"/>
          <a:ext cx="922941" cy="9229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Classify</a:t>
          </a:r>
        </a:p>
      </dsp:txBody>
      <dsp:txXfrm>
        <a:off x="4275528" y="1828762"/>
        <a:ext cx="652617" cy="652617"/>
      </dsp:txXfrm>
    </dsp:sp>
    <dsp:sp modelId="{8091E43D-F57E-4DCA-B530-920ACAD6080A}">
      <dsp:nvSpPr>
        <dsp:cNvPr id="0" name=""/>
        <dsp:cNvSpPr/>
      </dsp:nvSpPr>
      <dsp:spPr>
        <a:xfrm rot="3857143">
          <a:off x="3323278" y="2457621"/>
          <a:ext cx="460245" cy="25532"/>
        </a:xfrm>
        <a:custGeom>
          <a:avLst/>
          <a:gdLst/>
          <a:ahLst/>
          <a:cxnLst/>
          <a:rect l="0" t="0" r="0" b="0"/>
          <a:pathLst>
            <a:path>
              <a:moveTo>
                <a:pt x="0" y="12766"/>
              </a:moveTo>
              <a:lnTo>
                <a:pt x="460245" y="1276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41894" y="2458881"/>
        <a:ext cx="23012" cy="23012"/>
      </dsp:txXfrm>
    </dsp:sp>
    <dsp:sp modelId="{CD59FF63-E0CD-46E8-9201-3BFEF40CB272}">
      <dsp:nvSpPr>
        <dsp:cNvPr id="0" name=""/>
        <dsp:cNvSpPr/>
      </dsp:nvSpPr>
      <dsp:spPr>
        <a:xfrm>
          <a:off x="3392000" y="2632020"/>
          <a:ext cx="922941" cy="9229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Describe</a:t>
          </a:r>
        </a:p>
      </dsp:txBody>
      <dsp:txXfrm>
        <a:off x="3527162" y="2767182"/>
        <a:ext cx="652617" cy="652617"/>
      </dsp:txXfrm>
    </dsp:sp>
    <dsp:sp modelId="{A721B2F5-7CF6-4CCA-8D37-081911B295A3}">
      <dsp:nvSpPr>
        <dsp:cNvPr id="0" name=""/>
        <dsp:cNvSpPr/>
      </dsp:nvSpPr>
      <dsp:spPr>
        <a:xfrm rot="6942857">
          <a:off x="2723135" y="2457621"/>
          <a:ext cx="460245" cy="25532"/>
        </a:xfrm>
        <a:custGeom>
          <a:avLst/>
          <a:gdLst/>
          <a:ahLst/>
          <a:cxnLst/>
          <a:rect l="0" t="0" r="0" b="0"/>
          <a:pathLst>
            <a:path>
              <a:moveTo>
                <a:pt x="0" y="12766"/>
              </a:moveTo>
              <a:lnTo>
                <a:pt x="460245" y="1276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41752" y="2458881"/>
        <a:ext cx="23012" cy="23012"/>
      </dsp:txXfrm>
    </dsp:sp>
    <dsp:sp modelId="{D6CDB7E7-E16D-4C16-9D8D-13ECFAF7EA62}">
      <dsp:nvSpPr>
        <dsp:cNvPr id="0" name=""/>
        <dsp:cNvSpPr/>
      </dsp:nvSpPr>
      <dsp:spPr>
        <a:xfrm>
          <a:off x="2191716" y="2632020"/>
          <a:ext cx="922941" cy="9229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Predict</a:t>
          </a:r>
        </a:p>
      </dsp:txBody>
      <dsp:txXfrm>
        <a:off x="2326878" y="2767182"/>
        <a:ext cx="652617" cy="652617"/>
      </dsp:txXfrm>
    </dsp:sp>
    <dsp:sp modelId="{8DA5AB43-11C5-48BE-B964-B43B19F9213D}">
      <dsp:nvSpPr>
        <dsp:cNvPr id="0" name=""/>
        <dsp:cNvSpPr/>
      </dsp:nvSpPr>
      <dsp:spPr>
        <a:xfrm rot="10028571">
          <a:off x="2348953" y="1988411"/>
          <a:ext cx="460245" cy="25532"/>
        </a:xfrm>
        <a:custGeom>
          <a:avLst/>
          <a:gdLst/>
          <a:ahLst/>
          <a:cxnLst/>
          <a:rect l="0" t="0" r="0" b="0"/>
          <a:pathLst>
            <a:path>
              <a:moveTo>
                <a:pt x="0" y="12766"/>
              </a:moveTo>
              <a:lnTo>
                <a:pt x="460245" y="1276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67569" y="1989671"/>
        <a:ext cx="23012" cy="23012"/>
      </dsp:txXfrm>
    </dsp:sp>
    <dsp:sp modelId="{778E58AB-8BBE-4AAD-9D3B-65B4AD745BA5}">
      <dsp:nvSpPr>
        <dsp:cNvPr id="0" name=""/>
        <dsp:cNvSpPr/>
      </dsp:nvSpPr>
      <dsp:spPr>
        <a:xfrm>
          <a:off x="1443351" y="1693600"/>
          <a:ext cx="922941" cy="9229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Justify</a:t>
          </a:r>
        </a:p>
      </dsp:txBody>
      <dsp:txXfrm>
        <a:off x="1578513" y="1828762"/>
        <a:ext cx="652617" cy="652617"/>
      </dsp:txXfrm>
    </dsp:sp>
    <dsp:sp modelId="{2C330C5D-17FA-4E2D-80B6-2F0F39A15C1B}">
      <dsp:nvSpPr>
        <dsp:cNvPr id="0" name=""/>
        <dsp:cNvSpPr/>
      </dsp:nvSpPr>
      <dsp:spPr>
        <a:xfrm rot="13114286">
          <a:off x="2482497" y="1403315"/>
          <a:ext cx="460245" cy="25532"/>
        </a:xfrm>
        <a:custGeom>
          <a:avLst/>
          <a:gdLst/>
          <a:ahLst/>
          <a:cxnLst/>
          <a:rect l="0" t="0" r="0" b="0"/>
          <a:pathLst>
            <a:path>
              <a:moveTo>
                <a:pt x="0" y="12766"/>
              </a:moveTo>
              <a:lnTo>
                <a:pt x="460245" y="1276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01113" y="1404575"/>
        <a:ext cx="23012" cy="23012"/>
      </dsp:txXfrm>
    </dsp:sp>
    <dsp:sp modelId="{25B27F35-CB65-402B-B6B3-037A804DA60A}">
      <dsp:nvSpPr>
        <dsp:cNvPr id="0" name=""/>
        <dsp:cNvSpPr/>
      </dsp:nvSpPr>
      <dsp:spPr>
        <a:xfrm>
          <a:off x="1710439" y="523409"/>
          <a:ext cx="922941" cy="9229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Identify Cause and Effect</a:t>
          </a:r>
          <a:endParaRPr lang="en-US" sz="1200" kern="1200" dirty="0"/>
        </a:p>
      </dsp:txBody>
      <dsp:txXfrm>
        <a:off x="1845601" y="658571"/>
        <a:ext cx="652617" cy="6526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43AA0-4661-42D4-9F4F-E271BF046F9C}">
      <dsp:nvSpPr>
        <dsp:cNvPr id="0" name=""/>
        <dsp:cNvSpPr/>
      </dsp:nvSpPr>
      <dsp:spPr>
        <a:xfrm>
          <a:off x="635403" y="608876"/>
          <a:ext cx="405593" cy="4055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kern="1200" dirty="0"/>
            <a:t>Language of ELA</a:t>
          </a:r>
        </a:p>
      </dsp:txBody>
      <dsp:txXfrm>
        <a:off x="694801" y="668274"/>
        <a:ext cx="286797" cy="286797"/>
      </dsp:txXfrm>
    </dsp:sp>
    <dsp:sp modelId="{14D0E155-C5EB-4123-8DAC-8FBBAFDD6FE3}">
      <dsp:nvSpPr>
        <dsp:cNvPr id="0" name=""/>
        <dsp:cNvSpPr/>
      </dsp:nvSpPr>
      <dsp:spPr>
        <a:xfrm rot="16200000">
          <a:off x="737182" y="486084"/>
          <a:ext cx="202034" cy="43549"/>
        </a:xfrm>
        <a:custGeom>
          <a:avLst/>
          <a:gdLst/>
          <a:ahLst/>
          <a:cxnLst/>
          <a:rect l="0" t="0" r="0" b="0"/>
          <a:pathLst>
            <a:path>
              <a:moveTo>
                <a:pt x="0" y="21774"/>
              </a:moveTo>
              <a:lnTo>
                <a:pt x="202034" y="2177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a:off x="833149" y="502808"/>
        <a:ext cx="10101" cy="10101"/>
      </dsp:txXfrm>
    </dsp:sp>
    <dsp:sp modelId="{A09AD9BF-7ED5-4EBB-9E55-5519A84E3D66}">
      <dsp:nvSpPr>
        <dsp:cNvPr id="0" name=""/>
        <dsp:cNvSpPr/>
      </dsp:nvSpPr>
      <dsp:spPr>
        <a:xfrm>
          <a:off x="635403" y="1248"/>
          <a:ext cx="405593" cy="4055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kern="1200" dirty="0"/>
            <a:t>Compare and Contrast</a:t>
          </a:r>
        </a:p>
      </dsp:txBody>
      <dsp:txXfrm>
        <a:off x="694801" y="60646"/>
        <a:ext cx="286797" cy="286797"/>
      </dsp:txXfrm>
    </dsp:sp>
    <dsp:sp modelId="{2695B607-C50B-4E81-A317-739A381F9A57}">
      <dsp:nvSpPr>
        <dsp:cNvPr id="0" name=""/>
        <dsp:cNvSpPr/>
      </dsp:nvSpPr>
      <dsp:spPr>
        <a:xfrm rot="19285714">
          <a:off x="974714" y="600473"/>
          <a:ext cx="202034" cy="43549"/>
        </a:xfrm>
        <a:custGeom>
          <a:avLst/>
          <a:gdLst/>
          <a:ahLst/>
          <a:cxnLst/>
          <a:rect l="0" t="0" r="0" b="0"/>
          <a:pathLst>
            <a:path>
              <a:moveTo>
                <a:pt x="0" y="21774"/>
              </a:moveTo>
              <a:lnTo>
                <a:pt x="202034" y="2177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a:off x="1070680" y="617197"/>
        <a:ext cx="10101" cy="10101"/>
      </dsp:txXfrm>
    </dsp:sp>
    <dsp:sp modelId="{F171AA69-01AD-4636-BDAB-C5994AAE3B45}">
      <dsp:nvSpPr>
        <dsp:cNvPr id="0" name=""/>
        <dsp:cNvSpPr/>
      </dsp:nvSpPr>
      <dsp:spPr>
        <a:xfrm>
          <a:off x="1110465" y="230026"/>
          <a:ext cx="405593" cy="4055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kern="1200" dirty="0"/>
            <a:t>Sequence</a:t>
          </a:r>
        </a:p>
      </dsp:txBody>
      <dsp:txXfrm>
        <a:off x="1169863" y="289424"/>
        <a:ext cx="286797" cy="286797"/>
      </dsp:txXfrm>
    </dsp:sp>
    <dsp:sp modelId="{9324959E-8606-41B7-93AF-176DB742D175}">
      <dsp:nvSpPr>
        <dsp:cNvPr id="0" name=""/>
        <dsp:cNvSpPr/>
      </dsp:nvSpPr>
      <dsp:spPr>
        <a:xfrm rot="771429">
          <a:off x="1033379" y="857503"/>
          <a:ext cx="202034" cy="43549"/>
        </a:xfrm>
        <a:custGeom>
          <a:avLst/>
          <a:gdLst/>
          <a:ahLst/>
          <a:cxnLst/>
          <a:rect l="0" t="0" r="0" b="0"/>
          <a:pathLst>
            <a:path>
              <a:moveTo>
                <a:pt x="0" y="21774"/>
              </a:moveTo>
              <a:lnTo>
                <a:pt x="202034" y="2177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a:off x="1129345" y="874227"/>
        <a:ext cx="10101" cy="10101"/>
      </dsp:txXfrm>
    </dsp:sp>
    <dsp:sp modelId="{BBB724D3-5708-4568-AFAA-8E4A9E40109B}">
      <dsp:nvSpPr>
        <dsp:cNvPr id="0" name=""/>
        <dsp:cNvSpPr/>
      </dsp:nvSpPr>
      <dsp:spPr>
        <a:xfrm>
          <a:off x="1227796" y="744086"/>
          <a:ext cx="405593" cy="4055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kern="1200" dirty="0"/>
            <a:t>Classify</a:t>
          </a:r>
        </a:p>
      </dsp:txBody>
      <dsp:txXfrm>
        <a:off x="1287194" y="803484"/>
        <a:ext cx="286797" cy="286797"/>
      </dsp:txXfrm>
    </dsp:sp>
    <dsp:sp modelId="{8091E43D-F57E-4DCA-B530-920ACAD6080A}">
      <dsp:nvSpPr>
        <dsp:cNvPr id="0" name=""/>
        <dsp:cNvSpPr/>
      </dsp:nvSpPr>
      <dsp:spPr>
        <a:xfrm rot="3857143">
          <a:off x="869002" y="1063625"/>
          <a:ext cx="202034" cy="43549"/>
        </a:xfrm>
        <a:custGeom>
          <a:avLst/>
          <a:gdLst/>
          <a:ahLst/>
          <a:cxnLst/>
          <a:rect l="0" t="0" r="0" b="0"/>
          <a:pathLst>
            <a:path>
              <a:moveTo>
                <a:pt x="0" y="21774"/>
              </a:moveTo>
              <a:lnTo>
                <a:pt x="202034" y="2177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a:off x="964969" y="1080349"/>
        <a:ext cx="10101" cy="10101"/>
      </dsp:txXfrm>
    </dsp:sp>
    <dsp:sp modelId="{CD59FF63-E0CD-46E8-9201-3BFEF40CB272}">
      <dsp:nvSpPr>
        <dsp:cNvPr id="0" name=""/>
        <dsp:cNvSpPr/>
      </dsp:nvSpPr>
      <dsp:spPr>
        <a:xfrm>
          <a:off x="899042" y="1156329"/>
          <a:ext cx="405593" cy="4055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kern="1200" dirty="0"/>
            <a:t>Describe</a:t>
          </a:r>
        </a:p>
      </dsp:txBody>
      <dsp:txXfrm>
        <a:off x="958440" y="1215727"/>
        <a:ext cx="286797" cy="286797"/>
      </dsp:txXfrm>
    </dsp:sp>
    <dsp:sp modelId="{A721B2F5-7CF6-4CCA-8D37-081911B295A3}">
      <dsp:nvSpPr>
        <dsp:cNvPr id="0" name=""/>
        <dsp:cNvSpPr/>
      </dsp:nvSpPr>
      <dsp:spPr>
        <a:xfrm rot="6942857">
          <a:off x="605363" y="1063625"/>
          <a:ext cx="202034" cy="43549"/>
        </a:xfrm>
        <a:custGeom>
          <a:avLst/>
          <a:gdLst/>
          <a:ahLst/>
          <a:cxnLst/>
          <a:rect l="0" t="0" r="0" b="0"/>
          <a:pathLst>
            <a:path>
              <a:moveTo>
                <a:pt x="0" y="21774"/>
              </a:moveTo>
              <a:lnTo>
                <a:pt x="202034" y="2177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rot="10800000">
        <a:off x="701329" y="1080349"/>
        <a:ext cx="10101" cy="10101"/>
      </dsp:txXfrm>
    </dsp:sp>
    <dsp:sp modelId="{D6CDB7E7-E16D-4C16-9D8D-13ECFAF7EA62}">
      <dsp:nvSpPr>
        <dsp:cNvPr id="0" name=""/>
        <dsp:cNvSpPr/>
      </dsp:nvSpPr>
      <dsp:spPr>
        <a:xfrm>
          <a:off x="371763" y="1156329"/>
          <a:ext cx="405593" cy="4055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kern="1200" dirty="0"/>
            <a:t>Predict</a:t>
          </a:r>
        </a:p>
      </dsp:txBody>
      <dsp:txXfrm>
        <a:off x="431161" y="1215727"/>
        <a:ext cx="286797" cy="286797"/>
      </dsp:txXfrm>
    </dsp:sp>
    <dsp:sp modelId="{8DA5AB43-11C5-48BE-B964-B43B19F9213D}">
      <dsp:nvSpPr>
        <dsp:cNvPr id="0" name=""/>
        <dsp:cNvSpPr/>
      </dsp:nvSpPr>
      <dsp:spPr>
        <a:xfrm rot="10028571">
          <a:off x="440986" y="857503"/>
          <a:ext cx="202034" cy="43549"/>
        </a:xfrm>
        <a:custGeom>
          <a:avLst/>
          <a:gdLst/>
          <a:ahLst/>
          <a:cxnLst/>
          <a:rect l="0" t="0" r="0" b="0"/>
          <a:pathLst>
            <a:path>
              <a:moveTo>
                <a:pt x="0" y="21774"/>
              </a:moveTo>
              <a:lnTo>
                <a:pt x="202034" y="2177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rot="10800000">
        <a:off x="536952" y="874227"/>
        <a:ext cx="10101" cy="10101"/>
      </dsp:txXfrm>
    </dsp:sp>
    <dsp:sp modelId="{778E58AB-8BBE-4AAD-9D3B-65B4AD745BA5}">
      <dsp:nvSpPr>
        <dsp:cNvPr id="0" name=""/>
        <dsp:cNvSpPr/>
      </dsp:nvSpPr>
      <dsp:spPr>
        <a:xfrm>
          <a:off x="43009" y="744086"/>
          <a:ext cx="405593" cy="4055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kern="1200" dirty="0"/>
            <a:t>Justify</a:t>
          </a:r>
        </a:p>
      </dsp:txBody>
      <dsp:txXfrm>
        <a:off x="102407" y="803484"/>
        <a:ext cx="286797" cy="286797"/>
      </dsp:txXfrm>
    </dsp:sp>
    <dsp:sp modelId="{2C330C5D-17FA-4E2D-80B6-2F0F39A15C1B}">
      <dsp:nvSpPr>
        <dsp:cNvPr id="0" name=""/>
        <dsp:cNvSpPr/>
      </dsp:nvSpPr>
      <dsp:spPr>
        <a:xfrm rot="13114286">
          <a:off x="499651" y="600473"/>
          <a:ext cx="202034" cy="43549"/>
        </a:xfrm>
        <a:custGeom>
          <a:avLst/>
          <a:gdLst/>
          <a:ahLst/>
          <a:cxnLst/>
          <a:rect l="0" t="0" r="0" b="0"/>
          <a:pathLst>
            <a:path>
              <a:moveTo>
                <a:pt x="0" y="21774"/>
              </a:moveTo>
              <a:lnTo>
                <a:pt x="202034" y="2177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rot="10800000">
        <a:off x="595617" y="617197"/>
        <a:ext cx="10101" cy="10101"/>
      </dsp:txXfrm>
    </dsp:sp>
    <dsp:sp modelId="{25B27F35-CB65-402B-B6B3-037A804DA60A}">
      <dsp:nvSpPr>
        <dsp:cNvPr id="0" name=""/>
        <dsp:cNvSpPr/>
      </dsp:nvSpPr>
      <dsp:spPr>
        <a:xfrm>
          <a:off x="160340" y="230026"/>
          <a:ext cx="405593" cy="4055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kern="1200" dirty="0" smtClean="0"/>
            <a:t>Identify Cause and Effect</a:t>
          </a:r>
          <a:endParaRPr lang="en-US" sz="500" kern="1200" dirty="0"/>
        </a:p>
      </dsp:txBody>
      <dsp:txXfrm>
        <a:off x="219738" y="289424"/>
        <a:ext cx="286797" cy="2867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43AA0-4661-42D4-9F4F-E271BF046F9C}">
      <dsp:nvSpPr>
        <dsp:cNvPr id="0" name=""/>
        <dsp:cNvSpPr/>
      </dsp:nvSpPr>
      <dsp:spPr>
        <a:xfrm>
          <a:off x="1864539" y="1046124"/>
          <a:ext cx="690520" cy="6905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Language of ELA</a:t>
          </a:r>
        </a:p>
      </dsp:txBody>
      <dsp:txXfrm>
        <a:off x="1965663" y="1147248"/>
        <a:ext cx="488272" cy="488272"/>
      </dsp:txXfrm>
    </dsp:sp>
    <dsp:sp modelId="{14D0E155-C5EB-4123-8DAC-8FBBAFDD6FE3}">
      <dsp:nvSpPr>
        <dsp:cNvPr id="0" name=""/>
        <dsp:cNvSpPr/>
      </dsp:nvSpPr>
      <dsp:spPr>
        <a:xfrm rot="16200000">
          <a:off x="2037280" y="859543"/>
          <a:ext cx="345037" cy="28123"/>
        </a:xfrm>
        <a:custGeom>
          <a:avLst/>
          <a:gdLst/>
          <a:ahLst/>
          <a:cxnLst/>
          <a:rect l="0" t="0" r="0" b="0"/>
          <a:pathLst>
            <a:path>
              <a:moveTo>
                <a:pt x="0" y="14061"/>
              </a:moveTo>
              <a:lnTo>
                <a:pt x="345037" y="1406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01173" y="864979"/>
        <a:ext cx="17251" cy="17251"/>
      </dsp:txXfrm>
    </dsp:sp>
    <dsp:sp modelId="{A09AD9BF-7ED5-4EBB-9E55-5519A84E3D66}">
      <dsp:nvSpPr>
        <dsp:cNvPr id="0" name=""/>
        <dsp:cNvSpPr/>
      </dsp:nvSpPr>
      <dsp:spPr>
        <a:xfrm>
          <a:off x="1864539" y="10566"/>
          <a:ext cx="690520" cy="6905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Compare and Contrast</a:t>
          </a:r>
        </a:p>
      </dsp:txBody>
      <dsp:txXfrm>
        <a:off x="1965663" y="111690"/>
        <a:ext cx="488272" cy="488272"/>
      </dsp:txXfrm>
    </dsp:sp>
    <dsp:sp modelId="{2695B607-C50B-4E81-A317-739A381F9A57}">
      <dsp:nvSpPr>
        <dsp:cNvPr id="0" name=""/>
        <dsp:cNvSpPr/>
      </dsp:nvSpPr>
      <dsp:spPr>
        <a:xfrm rot="19285714">
          <a:off x="2442096" y="1054492"/>
          <a:ext cx="345037" cy="28123"/>
        </a:xfrm>
        <a:custGeom>
          <a:avLst/>
          <a:gdLst/>
          <a:ahLst/>
          <a:cxnLst/>
          <a:rect l="0" t="0" r="0" b="0"/>
          <a:pathLst>
            <a:path>
              <a:moveTo>
                <a:pt x="0" y="14061"/>
              </a:moveTo>
              <a:lnTo>
                <a:pt x="345037" y="1406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05989" y="1059928"/>
        <a:ext cx="17251" cy="17251"/>
      </dsp:txXfrm>
    </dsp:sp>
    <dsp:sp modelId="{F171AA69-01AD-4636-BDAB-C5994AAE3B45}">
      <dsp:nvSpPr>
        <dsp:cNvPr id="0" name=""/>
        <dsp:cNvSpPr/>
      </dsp:nvSpPr>
      <dsp:spPr>
        <a:xfrm>
          <a:off x="2674171" y="400464"/>
          <a:ext cx="690520" cy="6905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Sequence</a:t>
          </a:r>
        </a:p>
      </dsp:txBody>
      <dsp:txXfrm>
        <a:off x="2775295" y="501588"/>
        <a:ext cx="488272" cy="488272"/>
      </dsp:txXfrm>
    </dsp:sp>
    <dsp:sp modelId="{9324959E-8606-41B7-93AF-176DB742D175}">
      <dsp:nvSpPr>
        <dsp:cNvPr id="0" name=""/>
        <dsp:cNvSpPr/>
      </dsp:nvSpPr>
      <dsp:spPr>
        <a:xfrm rot="771429">
          <a:off x="2542077" y="1492539"/>
          <a:ext cx="345037" cy="28123"/>
        </a:xfrm>
        <a:custGeom>
          <a:avLst/>
          <a:gdLst/>
          <a:ahLst/>
          <a:cxnLst/>
          <a:rect l="0" t="0" r="0" b="0"/>
          <a:pathLst>
            <a:path>
              <a:moveTo>
                <a:pt x="0" y="14061"/>
              </a:moveTo>
              <a:lnTo>
                <a:pt x="345037" y="1406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05970" y="1497974"/>
        <a:ext cx="17251" cy="17251"/>
      </dsp:txXfrm>
    </dsp:sp>
    <dsp:sp modelId="{BBB724D3-5708-4568-AFAA-8E4A9E40109B}">
      <dsp:nvSpPr>
        <dsp:cNvPr id="0" name=""/>
        <dsp:cNvSpPr/>
      </dsp:nvSpPr>
      <dsp:spPr>
        <a:xfrm>
          <a:off x="2874133" y="1276557"/>
          <a:ext cx="690520" cy="6905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Classify</a:t>
          </a:r>
        </a:p>
      </dsp:txBody>
      <dsp:txXfrm>
        <a:off x="2975257" y="1377681"/>
        <a:ext cx="488272" cy="488272"/>
      </dsp:txXfrm>
    </dsp:sp>
    <dsp:sp modelId="{8091E43D-F57E-4DCA-B530-920ACAD6080A}">
      <dsp:nvSpPr>
        <dsp:cNvPr id="0" name=""/>
        <dsp:cNvSpPr/>
      </dsp:nvSpPr>
      <dsp:spPr>
        <a:xfrm rot="3857143">
          <a:off x="2261936" y="1843825"/>
          <a:ext cx="345037" cy="28123"/>
        </a:xfrm>
        <a:custGeom>
          <a:avLst/>
          <a:gdLst/>
          <a:ahLst/>
          <a:cxnLst/>
          <a:rect l="0" t="0" r="0" b="0"/>
          <a:pathLst>
            <a:path>
              <a:moveTo>
                <a:pt x="0" y="14061"/>
              </a:moveTo>
              <a:lnTo>
                <a:pt x="345037" y="1406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25829" y="1849260"/>
        <a:ext cx="17251" cy="17251"/>
      </dsp:txXfrm>
    </dsp:sp>
    <dsp:sp modelId="{CD59FF63-E0CD-46E8-9201-3BFEF40CB272}">
      <dsp:nvSpPr>
        <dsp:cNvPr id="0" name=""/>
        <dsp:cNvSpPr/>
      </dsp:nvSpPr>
      <dsp:spPr>
        <a:xfrm>
          <a:off x="2313851" y="1979129"/>
          <a:ext cx="690520" cy="6905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Describe</a:t>
          </a:r>
        </a:p>
      </dsp:txBody>
      <dsp:txXfrm>
        <a:off x="2414975" y="2080253"/>
        <a:ext cx="488272" cy="488272"/>
      </dsp:txXfrm>
    </dsp:sp>
    <dsp:sp modelId="{A721B2F5-7CF6-4CCA-8D37-081911B295A3}">
      <dsp:nvSpPr>
        <dsp:cNvPr id="0" name=""/>
        <dsp:cNvSpPr/>
      </dsp:nvSpPr>
      <dsp:spPr>
        <a:xfrm rot="6942857">
          <a:off x="1812624" y="1843825"/>
          <a:ext cx="345037" cy="28123"/>
        </a:xfrm>
        <a:custGeom>
          <a:avLst/>
          <a:gdLst/>
          <a:ahLst/>
          <a:cxnLst/>
          <a:rect l="0" t="0" r="0" b="0"/>
          <a:pathLst>
            <a:path>
              <a:moveTo>
                <a:pt x="0" y="14061"/>
              </a:moveTo>
              <a:lnTo>
                <a:pt x="345037" y="1406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976517" y="1849260"/>
        <a:ext cx="17251" cy="17251"/>
      </dsp:txXfrm>
    </dsp:sp>
    <dsp:sp modelId="{D6CDB7E7-E16D-4C16-9D8D-13ECFAF7EA62}">
      <dsp:nvSpPr>
        <dsp:cNvPr id="0" name=""/>
        <dsp:cNvSpPr/>
      </dsp:nvSpPr>
      <dsp:spPr>
        <a:xfrm>
          <a:off x="1415227" y="1979129"/>
          <a:ext cx="690520" cy="6905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Predict</a:t>
          </a:r>
        </a:p>
      </dsp:txBody>
      <dsp:txXfrm>
        <a:off x="1516351" y="2080253"/>
        <a:ext cx="488272" cy="488272"/>
      </dsp:txXfrm>
    </dsp:sp>
    <dsp:sp modelId="{8DA5AB43-11C5-48BE-B964-B43B19F9213D}">
      <dsp:nvSpPr>
        <dsp:cNvPr id="0" name=""/>
        <dsp:cNvSpPr/>
      </dsp:nvSpPr>
      <dsp:spPr>
        <a:xfrm rot="10028571">
          <a:off x="1532483" y="1492539"/>
          <a:ext cx="345037" cy="28123"/>
        </a:xfrm>
        <a:custGeom>
          <a:avLst/>
          <a:gdLst/>
          <a:ahLst/>
          <a:cxnLst/>
          <a:rect l="0" t="0" r="0" b="0"/>
          <a:pathLst>
            <a:path>
              <a:moveTo>
                <a:pt x="0" y="14061"/>
              </a:moveTo>
              <a:lnTo>
                <a:pt x="345037" y="1406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696376" y="1497974"/>
        <a:ext cx="17251" cy="17251"/>
      </dsp:txXfrm>
    </dsp:sp>
    <dsp:sp modelId="{778E58AB-8BBE-4AAD-9D3B-65B4AD745BA5}">
      <dsp:nvSpPr>
        <dsp:cNvPr id="0" name=""/>
        <dsp:cNvSpPr/>
      </dsp:nvSpPr>
      <dsp:spPr>
        <a:xfrm>
          <a:off x="854945" y="1276557"/>
          <a:ext cx="690520" cy="6905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Justify</a:t>
          </a:r>
        </a:p>
      </dsp:txBody>
      <dsp:txXfrm>
        <a:off x="956069" y="1377681"/>
        <a:ext cx="488272" cy="488272"/>
      </dsp:txXfrm>
    </dsp:sp>
    <dsp:sp modelId="{2C330C5D-17FA-4E2D-80B6-2F0F39A15C1B}">
      <dsp:nvSpPr>
        <dsp:cNvPr id="0" name=""/>
        <dsp:cNvSpPr/>
      </dsp:nvSpPr>
      <dsp:spPr>
        <a:xfrm rot="13114286">
          <a:off x="1632464" y="1054492"/>
          <a:ext cx="345037" cy="28123"/>
        </a:xfrm>
        <a:custGeom>
          <a:avLst/>
          <a:gdLst/>
          <a:ahLst/>
          <a:cxnLst/>
          <a:rect l="0" t="0" r="0" b="0"/>
          <a:pathLst>
            <a:path>
              <a:moveTo>
                <a:pt x="0" y="14061"/>
              </a:moveTo>
              <a:lnTo>
                <a:pt x="345037" y="1406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796357" y="1059928"/>
        <a:ext cx="17251" cy="17251"/>
      </dsp:txXfrm>
    </dsp:sp>
    <dsp:sp modelId="{25B27F35-CB65-402B-B6B3-037A804DA60A}">
      <dsp:nvSpPr>
        <dsp:cNvPr id="0" name=""/>
        <dsp:cNvSpPr/>
      </dsp:nvSpPr>
      <dsp:spPr>
        <a:xfrm>
          <a:off x="1054907" y="400464"/>
          <a:ext cx="690520" cy="6905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Identify Cause and Effect</a:t>
          </a:r>
          <a:endParaRPr lang="en-US" sz="900" kern="1200" dirty="0"/>
        </a:p>
      </dsp:txBody>
      <dsp:txXfrm>
        <a:off x="1156031" y="501588"/>
        <a:ext cx="488272" cy="48827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BB53865C-42E3-483D-A1C6-22627E7F70E1}" type="datetimeFigureOut">
              <a:rPr lang="en-US" smtClean="0"/>
              <a:t>4/20/2020</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BD9167B2-F4E1-4827-8A4A-EEC68AF6C7E2}" type="slidenum">
              <a:rPr lang="en-US" smtClean="0"/>
              <a:t>‹#›</a:t>
            </a:fld>
            <a:endParaRPr lang="en-US"/>
          </a:p>
        </p:txBody>
      </p:sp>
    </p:spTree>
    <p:extLst>
      <p:ext uri="{BB962C8B-B14F-4D97-AF65-F5344CB8AC3E}">
        <p14:creationId xmlns:p14="http://schemas.microsoft.com/office/powerpoint/2010/main" val="1216838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665AF87B-1E59-43FE-9D4C-5A83B502C77E}" type="datetimeFigureOut">
              <a:rPr lang="en-US" smtClean="0"/>
              <a:t>4/20/2020</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a:t>
            </a:fld>
            <a:endParaRPr lang="en-US"/>
          </a:p>
        </p:txBody>
      </p:sp>
    </p:spTree>
    <p:extLst>
      <p:ext uri="{BB962C8B-B14F-4D97-AF65-F5344CB8AC3E}">
        <p14:creationId xmlns:p14="http://schemas.microsoft.com/office/powerpoint/2010/main" val="3038100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10</a:t>
            </a:fld>
            <a:endParaRPr lang="en-US"/>
          </a:p>
        </p:txBody>
      </p:sp>
    </p:spTree>
    <p:extLst>
      <p:ext uri="{BB962C8B-B14F-4D97-AF65-F5344CB8AC3E}">
        <p14:creationId xmlns:p14="http://schemas.microsoft.com/office/powerpoint/2010/main" val="3594502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11</a:t>
            </a:fld>
            <a:endParaRPr lang="en-US"/>
          </a:p>
        </p:txBody>
      </p:sp>
    </p:spTree>
    <p:extLst>
      <p:ext uri="{BB962C8B-B14F-4D97-AF65-F5344CB8AC3E}">
        <p14:creationId xmlns:p14="http://schemas.microsoft.com/office/powerpoint/2010/main" val="300212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Language development,</a:t>
            </a:r>
            <a:r>
              <a:rPr lang="en-US" baseline="0" dirty="0" smtClean="0"/>
              <a:t> part of the work ELs do everyday in classes, requires language models.  </a:t>
            </a:r>
          </a:p>
          <a:p>
            <a:pPr marL="174296" indent="-174296">
              <a:buFont typeface="Arial" panose="020B0604020202020204" pitchFamily="34" charset="0"/>
              <a:buChar char="•"/>
            </a:pPr>
            <a:r>
              <a:rPr lang="en-US" baseline="0" dirty="0" smtClean="0"/>
              <a:t>By hearing about the strategies their peers are using, ELs learn more language needed for comprehension and classroom participation in a meaningful way.  </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12</a:t>
            </a:fld>
            <a:endParaRPr lang="en-US"/>
          </a:p>
        </p:txBody>
      </p:sp>
    </p:spTree>
    <p:extLst>
      <p:ext uri="{BB962C8B-B14F-4D97-AF65-F5344CB8AC3E}">
        <p14:creationId xmlns:p14="http://schemas.microsoft.com/office/powerpoint/2010/main" val="1073526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Cooperative Learning is a great strategy to use in every classroom. It doesn’t matter the age or ability of the students, cooperative learning can be used. Cooperative learning gives students a way to learn and use communication skills. It allows more students to talk and engage in the subject at once, rather than the traditional one student answers the teacher’s question.</a:t>
            </a:r>
          </a:p>
          <a:p>
            <a:endParaRPr lang="en-US" dirty="0"/>
          </a:p>
          <a:p>
            <a:r>
              <a:rPr lang="en-US" dirty="0"/>
              <a:t>Structures are very specific strategies that can be used to organize interactions between students who are working in cooperative learning teams.</a:t>
            </a:r>
          </a:p>
          <a:p>
            <a:r>
              <a:rPr lang="en-US" dirty="0"/>
              <a:t>Most structures can be used with almost any academic content, but some structures are better than others for certain tasks. For example, some structures regulate interaction between pairs, some are best for team work, and others involve the entire class.</a:t>
            </a:r>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13</a:t>
            </a:fld>
            <a:endParaRPr lang="en-US"/>
          </a:p>
        </p:txBody>
      </p:sp>
    </p:spTree>
    <p:extLst>
      <p:ext uri="{BB962C8B-B14F-4D97-AF65-F5344CB8AC3E}">
        <p14:creationId xmlns:p14="http://schemas.microsoft.com/office/powerpoint/2010/main" val="3802373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Considerations:</a:t>
            </a:r>
            <a:r>
              <a:rPr lang="en-US" baseline="0" dirty="0" smtClean="0"/>
              <a:t> grouping by language, proficiency level, etc. </a:t>
            </a:r>
          </a:p>
          <a:p>
            <a:pPr marL="174296" indent="-174296">
              <a:buFont typeface="Arial" panose="020B0604020202020204" pitchFamily="34" charset="0"/>
              <a:buChar char="•"/>
            </a:pPr>
            <a:r>
              <a:rPr lang="en-US" baseline="0" dirty="0" smtClean="0"/>
              <a:t>Add other types of supports as needed. </a:t>
            </a:r>
          </a:p>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14</a:t>
            </a:fld>
            <a:endParaRPr lang="en-US"/>
          </a:p>
        </p:txBody>
      </p:sp>
    </p:spTree>
    <p:extLst>
      <p:ext uri="{BB962C8B-B14F-4D97-AF65-F5344CB8AC3E}">
        <p14:creationId xmlns:p14="http://schemas.microsoft.com/office/powerpoint/2010/main" val="3317151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Language</a:t>
            </a:r>
            <a:r>
              <a:rPr lang="en-US" baseline="0" dirty="0" smtClean="0"/>
              <a:t> is developmental. </a:t>
            </a:r>
          </a:p>
          <a:p>
            <a:pPr marL="174296" indent="-174296">
              <a:buFont typeface="Arial" panose="020B0604020202020204" pitchFamily="34" charset="0"/>
              <a:buChar char="•"/>
            </a:pPr>
            <a:r>
              <a:rPr lang="en-US" baseline="0" dirty="0" smtClean="0"/>
              <a:t>Apprentice analogy. </a:t>
            </a:r>
          </a:p>
          <a:p>
            <a:pPr marL="174296" indent="-174296">
              <a:buFont typeface="Arial" panose="020B0604020202020204" pitchFamily="34" charset="0"/>
              <a:buChar char="•"/>
            </a:pPr>
            <a:r>
              <a:rPr lang="en-US" baseline="0" dirty="0" err="1" smtClean="0"/>
              <a:t>Marzano</a:t>
            </a:r>
            <a:r>
              <a:rPr lang="en-US" baseline="0" dirty="0" smtClean="0"/>
              <a:t>: When students know expectations, do are more likely to meet them. </a:t>
            </a:r>
          </a:p>
          <a:p>
            <a:pPr marL="174296" indent="-174296">
              <a:buFont typeface="Arial" panose="020B0604020202020204" pitchFamily="34" charset="0"/>
              <a:buChar char="•"/>
            </a:pPr>
            <a:r>
              <a:rPr lang="en-US" baseline="0" dirty="0" smtClean="0"/>
              <a:t>Models and think </a:t>
            </a:r>
            <a:r>
              <a:rPr lang="en-US" baseline="0" dirty="0" err="1" smtClean="0"/>
              <a:t>alouds</a:t>
            </a:r>
            <a:r>
              <a:rPr lang="en-US" baseline="0" dirty="0" smtClean="0"/>
              <a:t> progress students towards both language and content objectives (language objectives to be covered in later slides). </a:t>
            </a:r>
          </a:p>
          <a:p>
            <a:pPr marL="174296" indent="-174296">
              <a:buFont typeface="Arial" panose="020B0604020202020204" pitchFamily="34" charset="0"/>
              <a:buChar char="•"/>
            </a:pPr>
            <a:r>
              <a:rPr lang="en-US" baseline="0" dirty="0" smtClean="0"/>
              <a:t>Expose and practice with grade-level and rigorous texts as to ensure equitable opportunity </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15</a:t>
            </a:fld>
            <a:endParaRPr lang="en-US"/>
          </a:p>
        </p:txBody>
      </p:sp>
    </p:spTree>
    <p:extLst>
      <p:ext uri="{BB962C8B-B14F-4D97-AF65-F5344CB8AC3E}">
        <p14:creationId xmlns:p14="http://schemas.microsoft.com/office/powerpoint/2010/main" val="3070541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Mentioned</a:t>
            </a:r>
            <a:r>
              <a:rPr lang="en-US" baseline="0" dirty="0" smtClean="0"/>
              <a:t> as a best practice with other ELA webinars, specifically grades 6-8</a:t>
            </a:r>
          </a:p>
          <a:p>
            <a:pPr marL="174296" indent="-174296">
              <a:buFont typeface="Arial" panose="020B0604020202020204" pitchFamily="34" charset="0"/>
              <a:buChar char="•"/>
            </a:pPr>
            <a:r>
              <a:rPr lang="en-US" baseline="0" dirty="0" smtClean="0"/>
              <a:t>Connections to peers, related to social learning and social-emotional learning theories</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16</a:t>
            </a:fld>
            <a:endParaRPr lang="en-US"/>
          </a:p>
        </p:txBody>
      </p:sp>
    </p:spTree>
    <p:extLst>
      <p:ext uri="{BB962C8B-B14F-4D97-AF65-F5344CB8AC3E}">
        <p14:creationId xmlns:p14="http://schemas.microsoft.com/office/powerpoint/2010/main" val="758525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baseline="0" dirty="0" smtClean="0"/>
              <a:t>For students to develop and practice new reading strategies and skills independently and successfully, they will need texts close to their current reading level. </a:t>
            </a:r>
          </a:p>
        </p:txBody>
      </p:sp>
      <p:sp>
        <p:nvSpPr>
          <p:cNvPr id="4" name="Slide Number Placeholder 3"/>
          <p:cNvSpPr>
            <a:spLocks noGrp="1"/>
          </p:cNvSpPr>
          <p:nvPr>
            <p:ph type="sldNum" sz="quarter" idx="10"/>
          </p:nvPr>
        </p:nvSpPr>
        <p:spPr/>
        <p:txBody>
          <a:bodyPr/>
          <a:lstStyle/>
          <a:p>
            <a:fld id="{162FBEA2-4504-465C-B12D-8B709E2A88A9}" type="slidenum">
              <a:rPr lang="en-US" smtClean="0"/>
              <a:t>17</a:t>
            </a:fld>
            <a:endParaRPr lang="en-US"/>
          </a:p>
        </p:txBody>
      </p:sp>
    </p:spTree>
    <p:extLst>
      <p:ext uri="{BB962C8B-B14F-4D97-AF65-F5344CB8AC3E}">
        <p14:creationId xmlns:p14="http://schemas.microsoft.com/office/powerpoint/2010/main" val="3296388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Virginia is proud to provide</a:t>
            </a:r>
            <a:r>
              <a:rPr lang="en-US" baseline="0" dirty="0" smtClean="0"/>
              <a:t> dual language instruction as a language instruction education program (LIEP)</a:t>
            </a:r>
          </a:p>
          <a:p>
            <a:pPr marL="174296" indent="-174296">
              <a:buFont typeface="Arial" panose="020B0604020202020204" pitchFamily="34" charset="0"/>
              <a:buChar char="•"/>
            </a:pPr>
            <a:r>
              <a:rPr lang="en-US" baseline="0" dirty="0" smtClean="0"/>
              <a:t>Even if not involved in a Dual Language LIEP, research shows inclusion of an EL’s primary language makes a difference. </a:t>
            </a:r>
          </a:p>
          <a:p>
            <a:pPr marL="174296" indent="-174296">
              <a:buFont typeface="Arial" panose="020B0604020202020204" pitchFamily="34" charset="0"/>
              <a:buChar char="•"/>
            </a:pPr>
            <a:r>
              <a:rPr lang="en-US" baseline="0" dirty="0" smtClean="0"/>
              <a:t>Affective filter theory</a:t>
            </a:r>
          </a:p>
          <a:p>
            <a:pPr marL="174296" indent="-174296">
              <a:buFont typeface="Arial" panose="020B0604020202020204" pitchFamily="34" charset="0"/>
              <a:buChar char="•"/>
            </a:pPr>
            <a:r>
              <a:rPr lang="en-US" baseline="0" dirty="0" smtClean="0"/>
              <a:t>Teachers can allow primary language use for a specific purpose. Teachers can find key words in the EL’s primary language and provide those. Teachers can point out language connections and cognates (words that look or sound the same between languages).  </a:t>
            </a:r>
          </a:p>
        </p:txBody>
      </p:sp>
      <p:sp>
        <p:nvSpPr>
          <p:cNvPr id="4" name="Slide Number Placeholder 3"/>
          <p:cNvSpPr>
            <a:spLocks noGrp="1"/>
          </p:cNvSpPr>
          <p:nvPr>
            <p:ph type="sldNum" sz="quarter" idx="10"/>
          </p:nvPr>
        </p:nvSpPr>
        <p:spPr/>
        <p:txBody>
          <a:bodyPr/>
          <a:lstStyle/>
          <a:p>
            <a:fld id="{162FBEA2-4504-465C-B12D-8B709E2A88A9}" type="slidenum">
              <a:rPr lang="en-US" smtClean="0"/>
              <a:t>18</a:t>
            </a:fld>
            <a:endParaRPr lang="en-US"/>
          </a:p>
        </p:txBody>
      </p:sp>
    </p:spTree>
    <p:extLst>
      <p:ext uri="{BB962C8B-B14F-4D97-AF65-F5344CB8AC3E}">
        <p14:creationId xmlns:p14="http://schemas.microsoft.com/office/powerpoint/2010/main" val="659889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Reduces</a:t>
            </a:r>
            <a:r>
              <a:rPr lang="en-US" baseline="0" dirty="0" smtClean="0"/>
              <a:t> anxiety</a:t>
            </a:r>
          </a:p>
          <a:p>
            <a:pPr marL="174296" indent="-174296">
              <a:buFont typeface="Arial" panose="020B0604020202020204" pitchFamily="34" charset="0"/>
              <a:buChar char="•"/>
            </a:pPr>
            <a:r>
              <a:rPr lang="en-US" baseline="0" dirty="0" smtClean="0"/>
              <a:t>Builds background, text may have unfamiliar concepts (e.g. snow) </a:t>
            </a:r>
          </a:p>
          <a:p>
            <a:pPr marL="174296" indent="-174296">
              <a:buFont typeface="Arial" panose="020B0604020202020204" pitchFamily="34" charset="0"/>
              <a:buChar char="•"/>
            </a:pPr>
            <a:r>
              <a:rPr lang="en-US" baseline="0" dirty="0" smtClean="0"/>
              <a:t>Act out character emotions, certain adverbs, etc. to help students learn new words in context</a:t>
            </a:r>
          </a:p>
          <a:p>
            <a:pPr marL="174296" indent="-174296">
              <a:buFont typeface="Arial" panose="020B0604020202020204" pitchFamily="34" charset="0"/>
              <a:buChar char="•"/>
            </a:pPr>
            <a:r>
              <a:rPr lang="en-US" baseline="0" dirty="0" smtClean="0"/>
              <a:t>Example: Adults and Directions</a:t>
            </a:r>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19</a:t>
            </a:fld>
            <a:endParaRPr lang="en-US"/>
          </a:p>
        </p:txBody>
      </p:sp>
    </p:spTree>
    <p:extLst>
      <p:ext uri="{BB962C8B-B14F-4D97-AF65-F5344CB8AC3E}">
        <p14:creationId xmlns:p14="http://schemas.microsoft.com/office/powerpoint/2010/main" val="423602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a:t>
            </a:fld>
            <a:endParaRPr lang="en-US"/>
          </a:p>
        </p:txBody>
      </p:sp>
    </p:spTree>
    <p:extLst>
      <p:ext uri="{BB962C8B-B14F-4D97-AF65-F5344CB8AC3E}">
        <p14:creationId xmlns:p14="http://schemas.microsoft.com/office/powerpoint/2010/main" val="3920863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Older ideas for anchor charts: the hamburger</a:t>
            </a:r>
            <a:r>
              <a:rPr lang="en-US" baseline="0" dirty="0" smtClean="0"/>
              <a:t> model which has lost some popularity, as an example of a visual anchor chart combined with language.  </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20</a:t>
            </a:fld>
            <a:endParaRPr lang="en-US"/>
          </a:p>
        </p:txBody>
      </p:sp>
    </p:spTree>
    <p:extLst>
      <p:ext uri="{BB962C8B-B14F-4D97-AF65-F5344CB8AC3E}">
        <p14:creationId xmlns:p14="http://schemas.microsoft.com/office/powerpoint/2010/main" val="1181211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Helps</a:t>
            </a:r>
            <a:r>
              <a:rPr lang="en-US" baseline="0" dirty="0" smtClean="0"/>
              <a:t> visually</a:t>
            </a:r>
          </a:p>
          <a:p>
            <a:pPr marL="174296" indent="-174296">
              <a:buFont typeface="Arial" panose="020B0604020202020204" pitchFamily="34" charset="0"/>
              <a:buChar char="•"/>
            </a:pPr>
            <a:r>
              <a:rPr lang="en-US" baseline="0" dirty="0" smtClean="0"/>
              <a:t>Models organization of ideas related to text structures</a:t>
            </a:r>
          </a:p>
          <a:p>
            <a:pPr marL="174296" indent="-174296">
              <a:buFont typeface="Arial" panose="020B0604020202020204" pitchFamily="34" charset="0"/>
              <a:buChar char="•"/>
            </a:pPr>
            <a:r>
              <a:rPr lang="en-US" baseline="0" dirty="0" smtClean="0"/>
              <a:t>Supports explicit instruction and visible thinking</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21</a:t>
            </a:fld>
            <a:endParaRPr lang="en-US"/>
          </a:p>
        </p:txBody>
      </p:sp>
    </p:spTree>
    <p:extLst>
      <p:ext uri="{BB962C8B-B14F-4D97-AF65-F5344CB8AC3E}">
        <p14:creationId xmlns:p14="http://schemas.microsoft.com/office/powerpoint/2010/main" val="125799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From</a:t>
            </a:r>
            <a:r>
              <a:rPr lang="en-US" baseline="0" dirty="0" smtClean="0"/>
              <a:t> EL Teacher Toolkit Online VDOE Resource</a:t>
            </a:r>
          </a:p>
          <a:p>
            <a:pPr marL="174296" indent="-174296">
              <a:buFont typeface="Arial" panose="020B0604020202020204" pitchFamily="34" charset="0"/>
              <a:buChar char="•"/>
            </a:pPr>
            <a:r>
              <a:rPr lang="en-US" baseline="0" dirty="0" smtClean="0"/>
              <a:t>Hyperlinked</a:t>
            </a:r>
          </a:p>
          <a:p>
            <a:pPr marL="174296" indent="-174296">
              <a:buFont typeface="Arial" panose="020B0604020202020204" pitchFamily="34" charset="0"/>
              <a:buChar char="•"/>
            </a:pPr>
            <a:r>
              <a:rPr lang="en-US" baseline="0" dirty="0" smtClean="0"/>
              <a:t>These are only examples. Will cover more in the next section of the webinar. </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22</a:t>
            </a:fld>
            <a:endParaRPr lang="en-US"/>
          </a:p>
        </p:txBody>
      </p:sp>
    </p:spTree>
    <p:extLst>
      <p:ext uri="{BB962C8B-B14F-4D97-AF65-F5344CB8AC3E}">
        <p14:creationId xmlns:p14="http://schemas.microsoft.com/office/powerpoint/2010/main" val="145574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23</a:t>
            </a:fld>
            <a:endParaRPr lang="en-US"/>
          </a:p>
        </p:txBody>
      </p:sp>
    </p:spTree>
    <p:extLst>
      <p:ext uri="{BB962C8B-B14F-4D97-AF65-F5344CB8AC3E}">
        <p14:creationId xmlns:p14="http://schemas.microsoft.com/office/powerpoint/2010/main" val="617898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is hyperlinked</a:t>
            </a:r>
          </a:p>
          <a:p>
            <a:pPr marL="174296" indent="-174296">
              <a:buFont typeface="Arial" panose="020B0604020202020204" pitchFamily="34" charset="0"/>
              <a:buChar char="•"/>
            </a:pPr>
            <a:r>
              <a:rPr lang="en-US" dirty="0" smtClean="0"/>
              <a:t>Jeff </a:t>
            </a:r>
            <a:r>
              <a:rPr lang="en-US" dirty="0" err="1" smtClean="0"/>
              <a:t>Zwiers</a:t>
            </a:r>
            <a:r>
              <a:rPr lang="en-US" dirty="0" smtClean="0"/>
              <a:t> same</a:t>
            </a:r>
            <a:r>
              <a:rPr lang="en-US" baseline="0" dirty="0" smtClean="0"/>
              <a:t> recently to present to K-12 ELA teachers on academic conversations and building ideas. </a:t>
            </a:r>
          </a:p>
        </p:txBody>
      </p:sp>
      <p:sp>
        <p:nvSpPr>
          <p:cNvPr id="4" name="Slide Number Placeholder 3"/>
          <p:cNvSpPr>
            <a:spLocks noGrp="1"/>
          </p:cNvSpPr>
          <p:nvPr>
            <p:ph type="sldNum" sz="quarter" idx="10"/>
          </p:nvPr>
        </p:nvSpPr>
        <p:spPr/>
        <p:txBody>
          <a:bodyPr/>
          <a:lstStyle/>
          <a:p>
            <a:fld id="{162FBEA2-4504-465C-B12D-8B709E2A88A9}" type="slidenum">
              <a:rPr lang="en-US" smtClean="0"/>
              <a:t>24</a:t>
            </a:fld>
            <a:endParaRPr lang="en-US"/>
          </a:p>
        </p:txBody>
      </p:sp>
    </p:spTree>
    <p:extLst>
      <p:ext uri="{BB962C8B-B14F-4D97-AF65-F5344CB8AC3E}">
        <p14:creationId xmlns:p14="http://schemas.microsoft.com/office/powerpoint/2010/main" val="1821451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Screenshot is hyperlinked</a:t>
            </a:r>
          </a:p>
          <a:p>
            <a:pPr marL="174296" indent="-174296">
              <a:buFont typeface="Arial" panose="020B0604020202020204" pitchFamily="34" charset="0"/>
              <a:buChar char="•"/>
            </a:pPr>
            <a:r>
              <a:rPr lang="en-US" dirty="0" smtClean="0"/>
              <a:t>Only dug into some</a:t>
            </a:r>
            <a:r>
              <a:rPr lang="en-US" baseline="0" dirty="0" smtClean="0"/>
              <a:t> of the possible supports</a:t>
            </a:r>
          </a:p>
          <a:p>
            <a:pPr marL="174296" indent="-174296">
              <a:buFont typeface="Arial" panose="020B0604020202020204" pitchFamily="34" charset="0"/>
              <a:buChar char="•"/>
            </a:pPr>
            <a:r>
              <a:rPr lang="en-US" baseline="0" dirty="0" smtClean="0"/>
              <a:t>In EL Teacher Toolkit, chart lists others</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25</a:t>
            </a:fld>
            <a:endParaRPr lang="en-US"/>
          </a:p>
        </p:txBody>
      </p:sp>
    </p:spTree>
    <p:extLst>
      <p:ext uri="{BB962C8B-B14F-4D97-AF65-F5344CB8AC3E}">
        <p14:creationId xmlns:p14="http://schemas.microsoft.com/office/powerpoint/2010/main" val="2272148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26</a:t>
            </a:fld>
            <a:endParaRPr lang="en-US"/>
          </a:p>
        </p:txBody>
      </p:sp>
    </p:spTree>
    <p:extLst>
      <p:ext uri="{BB962C8B-B14F-4D97-AF65-F5344CB8AC3E}">
        <p14:creationId xmlns:p14="http://schemas.microsoft.com/office/powerpoint/2010/main" val="1764997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Language objectives tied to SOL</a:t>
            </a:r>
          </a:p>
          <a:p>
            <a:pPr marL="174296" indent="-174296">
              <a:buFont typeface="Arial" panose="020B0604020202020204" pitchFamily="34" charset="0"/>
              <a:buChar char="•"/>
            </a:pPr>
            <a:r>
              <a:rPr lang="en-US" dirty="0" smtClean="0"/>
              <a:t>Use Scholar Sheet as a support</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27</a:t>
            </a:fld>
            <a:endParaRPr lang="en-US"/>
          </a:p>
        </p:txBody>
      </p:sp>
    </p:spTree>
    <p:extLst>
      <p:ext uri="{BB962C8B-B14F-4D97-AF65-F5344CB8AC3E}">
        <p14:creationId xmlns:p14="http://schemas.microsoft.com/office/powerpoint/2010/main" val="2531540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28</a:t>
            </a:fld>
            <a:endParaRPr lang="en-US"/>
          </a:p>
        </p:txBody>
      </p:sp>
    </p:spTree>
    <p:extLst>
      <p:ext uri="{BB962C8B-B14F-4D97-AF65-F5344CB8AC3E}">
        <p14:creationId xmlns:p14="http://schemas.microsoft.com/office/powerpoint/2010/main" val="2816830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Helps teach punctuation in context,</a:t>
            </a:r>
            <a:r>
              <a:rPr lang="en-US" baseline="0" dirty="0" smtClean="0"/>
              <a:t> as it connects to purpose of communication. </a:t>
            </a:r>
          </a:p>
          <a:p>
            <a:pPr marL="174296" indent="-174296">
              <a:buFont typeface="Arial" panose="020B0604020202020204" pitchFamily="34" charset="0"/>
              <a:buChar char="•"/>
            </a:pPr>
            <a:r>
              <a:rPr lang="en-US" baseline="0" dirty="0" smtClean="0"/>
              <a:t>As grade levels increase, as does academic language demand, may want to include more frames that use different transitions/signal terms, that start differently, etc. </a:t>
            </a:r>
          </a:p>
        </p:txBody>
      </p:sp>
      <p:sp>
        <p:nvSpPr>
          <p:cNvPr id="4" name="Slide Number Placeholder 3"/>
          <p:cNvSpPr>
            <a:spLocks noGrp="1"/>
          </p:cNvSpPr>
          <p:nvPr>
            <p:ph type="sldNum" sz="quarter" idx="10"/>
          </p:nvPr>
        </p:nvSpPr>
        <p:spPr/>
        <p:txBody>
          <a:bodyPr/>
          <a:lstStyle/>
          <a:p>
            <a:fld id="{162FBEA2-4504-465C-B12D-8B709E2A88A9}" type="slidenum">
              <a:rPr lang="en-US" smtClean="0"/>
              <a:t>29</a:t>
            </a:fld>
            <a:endParaRPr lang="en-US"/>
          </a:p>
        </p:txBody>
      </p:sp>
    </p:spTree>
    <p:extLst>
      <p:ext uri="{BB962C8B-B14F-4D97-AF65-F5344CB8AC3E}">
        <p14:creationId xmlns:p14="http://schemas.microsoft.com/office/powerpoint/2010/main" val="1338981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a:t>
            </a:fld>
            <a:endParaRPr lang="en-US"/>
          </a:p>
        </p:txBody>
      </p:sp>
    </p:spTree>
    <p:extLst>
      <p:ext uri="{BB962C8B-B14F-4D97-AF65-F5344CB8AC3E}">
        <p14:creationId xmlns:p14="http://schemas.microsoft.com/office/powerpoint/2010/main" val="2729894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BEA2-4504-465C-B12D-8B709E2A88A9}" type="slidenum">
              <a:rPr lang="en-US" smtClean="0"/>
              <a:t>30</a:t>
            </a:fld>
            <a:endParaRPr lang="en-US"/>
          </a:p>
        </p:txBody>
      </p:sp>
    </p:spTree>
    <p:extLst>
      <p:ext uri="{BB962C8B-B14F-4D97-AF65-F5344CB8AC3E}">
        <p14:creationId xmlns:p14="http://schemas.microsoft.com/office/powerpoint/2010/main" val="703555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31</a:t>
            </a:fld>
            <a:endParaRPr lang="en-US"/>
          </a:p>
        </p:txBody>
      </p:sp>
    </p:spTree>
    <p:extLst>
      <p:ext uri="{BB962C8B-B14F-4D97-AF65-F5344CB8AC3E}">
        <p14:creationId xmlns:p14="http://schemas.microsoft.com/office/powerpoint/2010/main" val="2179612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BEA2-4504-465C-B12D-8B709E2A88A9}" type="slidenum">
              <a:rPr lang="en-US" smtClean="0"/>
              <a:t>32</a:t>
            </a:fld>
            <a:endParaRPr lang="en-US"/>
          </a:p>
        </p:txBody>
      </p:sp>
    </p:spTree>
    <p:extLst>
      <p:ext uri="{BB962C8B-B14F-4D97-AF65-F5344CB8AC3E}">
        <p14:creationId xmlns:p14="http://schemas.microsoft.com/office/powerpoint/2010/main" val="2302731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time, people can type in some examples</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33</a:t>
            </a:fld>
            <a:endParaRPr lang="en-US"/>
          </a:p>
        </p:txBody>
      </p:sp>
    </p:spTree>
    <p:extLst>
      <p:ext uri="{BB962C8B-B14F-4D97-AF65-F5344CB8AC3E}">
        <p14:creationId xmlns:p14="http://schemas.microsoft.com/office/powerpoint/2010/main" val="33712682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Language is</a:t>
            </a:r>
            <a:r>
              <a:rPr lang="en-US" baseline="0" dirty="0" smtClean="0"/>
              <a:t> developmental as are reading and analytical skills. </a:t>
            </a:r>
          </a:p>
          <a:p>
            <a:pPr marL="174296" indent="-174296">
              <a:buFont typeface="Arial" panose="020B0604020202020204" pitchFamily="34" charset="0"/>
              <a:buChar char="•"/>
            </a:pPr>
            <a:r>
              <a:rPr lang="en-US" baseline="0" dirty="0" smtClean="0"/>
              <a:t>With explicit instruction and modeling, teachers move students along the continuum of depth and complexity. </a:t>
            </a:r>
          </a:p>
          <a:p>
            <a:pPr marL="174296" indent="-174296">
              <a:buFont typeface="Arial" panose="020B0604020202020204" pitchFamily="34" charset="0"/>
              <a:buChar char="•"/>
            </a:pPr>
            <a:r>
              <a:rPr lang="en-US" baseline="0" dirty="0" smtClean="0"/>
              <a:t>Language functions are found in SOL across grade levels and content areas</a:t>
            </a:r>
          </a:p>
          <a:p>
            <a:pPr marL="174296" indent="-174296">
              <a:buFont typeface="Arial" panose="020B0604020202020204" pitchFamily="34" charset="0"/>
              <a:buChar char="•"/>
            </a:pPr>
            <a:r>
              <a:rPr lang="en-US" baseline="0" dirty="0" smtClean="0"/>
              <a:t>Collaborative opportunity with content or grade level peers to create language objectives and frames</a:t>
            </a:r>
          </a:p>
        </p:txBody>
      </p:sp>
      <p:sp>
        <p:nvSpPr>
          <p:cNvPr id="4" name="Slide Number Placeholder 3"/>
          <p:cNvSpPr>
            <a:spLocks noGrp="1"/>
          </p:cNvSpPr>
          <p:nvPr>
            <p:ph type="sldNum" sz="quarter" idx="10"/>
          </p:nvPr>
        </p:nvSpPr>
        <p:spPr/>
        <p:txBody>
          <a:bodyPr/>
          <a:lstStyle/>
          <a:p>
            <a:fld id="{162FBEA2-4504-465C-B12D-8B709E2A88A9}" type="slidenum">
              <a:rPr lang="en-US" smtClean="0"/>
              <a:t>34</a:t>
            </a:fld>
            <a:endParaRPr lang="en-US"/>
          </a:p>
        </p:txBody>
      </p:sp>
    </p:spTree>
    <p:extLst>
      <p:ext uri="{BB962C8B-B14F-4D97-AF65-F5344CB8AC3E}">
        <p14:creationId xmlns:p14="http://schemas.microsoft.com/office/powerpoint/2010/main" val="2212069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Example frames based on the SOL</a:t>
            </a:r>
            <a:r>
              <a:rPr lang="en-US" baseline="0" dirty="0" smtClean="0"/>
              <a:t> skill as it progresses.  </a:t>
            </a:r>
          </a:p>
          <a:p>
            <a:pPr marL="174296" indent="-174296">
              <a:buFont typeface="Arial" panose="020B0604020202020204" pitchFamily="34" charset="0"/>
              <a:buChar char="•"/>
            </a:pPr>
            <a:r>
              <a:rPr lang="en-US" baseline="0" dirty="0" smtClean="0"/>
              <a:t>Teachers can use their specific texts to create appropriate frames for their respective contexts. Teachers can think, “ What is an acceptable answer?” and use that to model one of the possible answer frames for students to use. </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35</a:t>
            </a:fld>
            <a:endParaRPr lang="en-US"/>
          </a:p>
        </p:txBody>
      </p:sp>
    </p:spTree>
    <p:extLst>
      <p:ext uri="{BB962C8B-B14F-4D97-AF65-F5344CB8AC3E}">
        <p14:creationId xmlns:p14="http://schemas.microsoft.com/office/powerpoint/2010/main" val="1629975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36</a:t>
            </a:fld>
            <a:endParaRPr lang="en-US"/>
          </a:p>
        </p:txBody>
      </p:sp>
    </p:spTree>
    <p:extLst>
      <p:ext uri="{BB962C8B-B14F-4D97-AF65-F5344CB8AC3E}">
        <p14:creationId xmlns:p14="http://schemas.microsoft.com/office/powerpoint/2010/main" val="2813358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Opportunity</a:t>
            </a:r>
            <a:r>
              <a:rPr lang="en-US" baseline="0" dirty="0" smtClean="0"/>
              <a:t> for 13% of ELs identified as LTELs</a:t>
            </a:r>
            <a:endParaRPr lang="en-US" dirty="0"/>
          </a:p>
        </p:txBody>
      </p:sp>
      <p:sp>
        <p:nvSpPr>
          <p:cNvPr id="4" name="Slide Number Placeholder 3"/>
          <p:cNvSpPr>
            <a:spLocks noGrp="1"/>
          </p:cNvSpPr>
          <p:nvPr>
            <p:ph type="sldNum" sz="quarter" idx="10"/>
          </p:nvPr>
        </p:nvSpPr>
        <p:spPr/>
        <p:txBody>
          <a:bodyPr/>
          <a:lstStyle/>
          <a:p>
            <a:fld id="{02155FC3-9E14-42FB-9A42-7A8C2E685AAE}" type="slidenum">
              <a:rPr lang="en-US" smtClean="0"/>
              <a:t>37</a:t>
            </a:fld>
            <a:endParaRPr lang="en-US"/>
          </a:p>
        </p:txBody>
      </p:sp>
    </p:spTree>
    <p:extLst>
      <p:ext uri="{BB962C8B-B14F-4D97-AF65-F5344CB8AC3E}">
        <p14:creationId xmlns:p14="http://schemas.microsoft.com/office/powerpoint/2010/main" val="42945144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Use</a:t>
            </a:r>
            <a:r>
              <a:rPr lang="en-US" baseline="0" dirty="0" smtClean="0"/>
              <a:t> for creating frames, student goal setting, progress monitoring</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38</a:t>
            </a:fld>
            <a:endParaRPr lang="en-US"/>
          </a:p>
        </p:txBody>
      </p:sp>
    </p:spTree>
    <p:extLst>
      <p:ext uri="{BB962C8B-B14F-4D97-AF65-F5344CB8AC3E}">
        <p14:creationId xmlns:p14="http://schemas.microsoft.com/office/powerpoint/2010/main" val="2765680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39</a:t>
            </a:fld>
            <a:endParaRPr lang="en-US"/>
          </a:p>
        </p:txBody>
      </p:sp>
    </p:spTree>
    <p:extLst>
      <p:ext uri="{BB962C8B-B14F-4D97-AF65-F5344CB8AC3E}">
        <p14:creationId xmlns:p14="http://schemas.microsoft.com/office/powerpoint/2010/main" val="3108939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BEA2-4504-465C-B12D-8B709E2A88A9}" type="slidenum">
              <a:rPr lang="en-US" smtClean="0"/>
              <a:t>4</a:t>
            </a:fld>
            <a:endParaRPr lang="en-US"/>
          </a:p>
        </p:txBody>
      </p:sp>
    </p:spTree>
    <p:extLst>
      <p:ext uri="{BB962C8B-B14F-4D97-AF65-F5344CB8AC3E}">
        <p14:creationId xmlns:p14="http://schemas.microsoft.com/office/powerpoint/2010/main" val="42287175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40</a:t>
            </a:fld>
            <a:endParaRPr lang="en-US"/>
          </a:p>
        </p:txBody>
      </p:sp>
    </p:spTree>
    <p:extLst>
      <p:ext uri="{BB962C8B-B14F-4D97-AF65-F5344CB8AC3E}">
        <p14:creationId xmlns:p14="http://schemas.microsoft.com/office/powerpoint/2010/main" val="41158732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BEA2-4504-465C-B12D-8B709E2A88A9}" type="slidenum">
              <a:rPr lang="en-US" smtClean="0"/>
              <a:t>41</a:t>
            </a:fld>
            <a:endParaRPr lang="en-US"/>
          </a:p>
        </p:txBody>
      </p:sp>
    </p:spTree>
    <p:extLst>
      <p:ext uri="{BB962C8B-B14F-4D97-AF65-F5344CB8AC3E}">
        <p14:creationId xmlns:p14="http://schemas.microsoft.com/office/powerpoint/2010/main" val="40293891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a:t>
            </a:r>
            <a:r>
              <a:rPr lang="en-US" baseline="0" dirty="0" smtClean="0"/>
              <a:t> are hyperlinked</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42</a:t>
            </a:fld>
            <a:endParaRPr lang="en-US"/>
          </a:p>
        </p:txBody>
      </p:sp>
    </p:spTree>
    <p:extLst>
      <p:ext uri="{BB962C8B-B14F-4D97-AF65-F5344CB8AC3E}">
        <p14:creationId xmlns:p14="http://schemas.microsoft.com/office/powerpoint/2010/main" val="3308457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is hyperlinked</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43</a:t>
            </a:fld>
            <a:endParaRPr lang="en-US"/>
          </a:p>
        </p:txBody>
      </p:sp>
    </p:spTree>
    <p:extLst>
      <p:ext uri="{BB962C8B-B14F-4D97-AF65-F5344CB8AC3E}">
        <p14:creationId xmlns:p14="http://schemas.microsoft.com/office/powerpoint/2010/main" val="18716876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Tool</a:t>
            </a:r>
            <a:r>
              <a:rPr lang="en-US" baseline="0" dirty="0" smtClean="0"/>
              <a:t> for collaboration; discuss content with an EL specialist or ELA colleague</a:t>
            </a:r>
          </a:p>
          <a:p>
            <a:pPr marL="174296" indent="-174296">
              <a:buFont typeface="Arial" panose="020B0604020202020204" pitchFamily="34" charset="0"/>
              <a:buChar char="•"/>
            </a:pPr>
            <a:r>
              <a:rPr lang="en-US" baseline="0" dirty="0" smtClean="0"/>
              <a:t>Possible surveys for FAQs or input on new resources </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44</a:t>
            </a:fld>
            <a:endParaRPr lang="en-US"/>
          </a:p>
        </p:txBody>
      </p:sp>
    </p:spTree>
    <p:extLst>
      <p:ext uri="{BB962C8B-B14F-4D97-AF65-F5344CB8AC3E}">
        <p14:creationId xmlns:p14="http://schemas.microsoft.com/office/powerpoint/2010/main" val="3129935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BEA2-4504-465C-B12D-8B709E2A88A9}" type="slidenum">
              <a:rPr lang="en-US" smtClean="0"/>
              <a:t>45</a:t>
            </a:fld>
            <a:endParaRPr lang="en-US"/>
          </a:p>
        </p:txBody>
      </p:sp>
    </p:spTree>
    <p:extLst>
      <p:ext uri="{BB962C8B-B14F-4D97-AF65-F5344CB8AC3E}">
        <p14:creationId xmlns:p14="http://schemas.microsoft.com/office/powerpoint/2010/main" val="461018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BEA2-4504-465C-B12D-8B709E2A88A9}" type="slidenum">
              <a:rPr lang="en-US" smtClean="0"/>
              <a:t>46</a:t>
            </a:fld>
            <a:endParaRPr lang="en-US"/>
          </a:p>
        </p:txBody>
      </p:sp>
    </p:spTree>
    <p:extLst>
      <p:ext uri="{BB962C8B-B14F-4D97-AF65-F5344CB8AC3E}">
        <p14:creationId xmlns:p14="http://schemas.microsoft.com/office/powerpoint/2010/main" val="2355635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Each content area</a:t>
            </a:r>
            <a:r>
              <a:rPr lang="en-US" baseline="0" dirty="0" smtClean="0"/>
              <a:t> has its own language students need to understand to be successful</a:t>
            </a:r>
          </a:p>
          <a:p>
            <a:pPr marL="174296" indent="-174296">
              <a:buFont typeface="Arial" panose="020B0604020202020204" pitchFamily="34" charset="0"/>
              <a:buChar char="•"/>
            </a:pPr>
            <a:r>
              <a:rPr lang="en-US" baseline="0" dirty="0" smtClean="0"/>
              <a:t>Car shop example</a:t>
            </a:r>
          </a:p>
          <a:p>
            <a:pPr marL="174296" indent="-174296">
              <a:buFont typeface="Arial" panose="020B0604020202020204" pitchFamily="34" charset="0"/>
              <a:buChar char="•"/>
            </a:pPr>
            <a:r>
              <a:rPr lang="en-US" baseline="0" dirty="0" smtClean="0"/>
              <a:t>Apprentice analogy: sound like an expert takes explicit instruction</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a:t>
            </a:fld>
            <a:endParaRPr lang="en-US"/>
          </a:p>
        </p:txBody>
      </p:sp>
    </p:spTree>
    <p:extLst>
      <p:ext uri="{BB962C8B-B14F-4D97-AF65-F5344CB8AC3E}">
        <p14:creationId xmlns:p14="http://schemas.microsoft.com/office/powerpoint/2010/main" val="3189026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6c6890e96d_0_1: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6c6890e96d_0_1:notes"/>
          <p:cNvSpPr txBox="1">
            <a:spLocks noGrp="1"/>
          </p:cNvSpPr>
          <p:nvPr>
            <p:ph type="body" idx="1"/>
          </p:nvPr>
        </p:nvSpPr>
        <p:spPr>
          <a:xfrm>
            <a:off x="698500" y="4409758"/>
            <a:ext cx="5588000" cy="4177665"/>
          </a:xfrm>
          <a:prstGeom prst="rect">
            <a:avLst/>
          </a:prstGeom>
        </p:spPr>
        <p:txBody>
          <a:bodyPr spcFirstLastPara="1" wrap="square" lIns="92943" tIns="46459" rIns="92943" bIns="46459" anchor="t" anchorCtr="0">
            <a:noAutofit/>
          </a:bodyPr>
          <a:lstStyle/>
          <a:p>
            <a:pPr marL="174296" indent="-174296">
              <a:buFont typeface="Arial" panose="020B0604020202020204" pitchFamily="34" charset="0"/>
              <a:buChar char="•"/>
            </a:pPr>
            <a:r>
              <a:rPr lang="en-US" dirty="0" smtClean="0"/>
              <a:t>Academic</a:t>
            </a:r>
            <a:r>
              <a:rPr lang="en-US" baseline="0" dirty="0" smtClean="0"/>
              <a:t> Language is not simply a focus on vocabulary. </a:t>
            </a:r>
          </a:p>
          <a:p>
            <a:pPr marL="174296" indent="-174296">
              <a:buFont typeface="Arial" panose="020B0604020202020204" pitchFamily="34" charset="0"/>
              <a:buChar char="•"/>
            </a:pPr>
            <a:r>
              <a:rPr lang="en-US" baseline="0" dirty="0" smtClean="0"/>
              <a:t>SOL and assessments require analytical skills, application of vocabulary knowledge to navigate complex texts dense with academic language. </a:t>
            </a:r>
          </a:p>
          <a:p>
            <a:pPr marL="174296" indent="-174296">
              <a:buFont typeface="Arial" panose="020B0604020202020204" pitchFamily="34" charset="0"/>
              <a:buChar char="•"/>
            </a:pPr>
            <a:r>
              <a:rPr lang="en-US" baseline="0" dirty="0" smtClean="0"/>
              <a:t>Instruction for ELs prepares them for that challenge. </a:t>
            </a:r>
            <a:endParaRPr dirty="0"/>
          </a:p>
        </p:txBody>
      </p:sp>
      <p:sp>
        <p:nvSpPr>
          <p:cNvPr id="287" name="Google Shape;287;g6c6890e96d_0_1:notes"/>
          <p:cNvSpPr txBox="1">
            <a:spLocks noGrp="1"/>
          </p:cNvSpPr>
          <p:nvPr>
            <p:ph type="sldNum" idx="12"/>
          </p:nvPr>
        </p:nvSpPr>
        <p:spPr>
          <a:xfrm>
            <a:off x="3956550" y="8817904"/>
            <a:ext cx="3026833" cy="464185"/>
          </a:xfrm>
          <a:prstGeom prst="rect">
            <a:avLst/>
          </a:prstGeom>
        </p:spPr>
        <p:txBody>
          <a:bodyPr spcFirstLastPara="1" wrap="square" lIns="92943" tIns="46459" rIns="92943" bIns="46459" anchor="b" anchorCtr="0">
            <a:noAutofit/>
          </a:bodyPr>
          <a:lstStyle/>
          <a:p>
            <a:pPr>
              <a:buClr>
                <a:srgbClr val="000000"/>
              </a:buClr>
            </a:pPr>
            <a:fld id="{00000000-1234-1234-1234-123412341234}" type="slidenum">
              <a:rPr lang="en-US"/>
              <a:pPr>
                <a:buClr>
                  <a:srgbClr val="000000"/>
                </a:buClr>
              </a:pPr>
              <a:t>6</a:t>
            </a:fld>
            <a:endParaRPr/>
          </a:p>
        </p:txBody>
      </p:sp>
    </p:spTree>
    <p:extLst>
      <p:ext uri="{BB962C8B-B14F-4D97-AF65-F5344CB8AC3E}">
        <p14:creationId xmlns:p14="http://schemas.microsoft.com/office/powerpoint/2010/main" val="3970409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Screenshot is</a:t>
            </a:r>
            <a:r>
              <a:rPr lang="en-US" baseline="0" dirty="0" smtClean="0"/>
              <a:t> hyperlinked</a:t>
            </a:r>
          </a:p>
          <a:p>
            <a:pPr marL="174296" indent="-174296">
              <a:buFont typeface="Arial" panose="020B0604020202020204" pitchFamily="34" charset="0"/>
              <a:buChar char="•"/>
            </a:pPr>
            <a:r>
              <a:rPr lang="en-US" dirty="0" smtClean="0"/>
              <a:t>ELs</a:t>
            </a:r>
            <a:r>
              <a:rPr lang="en-US" baseline="0" dirty="0" smtClean="0"/>
              <a:t> need focus on academic language to build literacy as part of core instruction</a:t>
            </a:r>
          </a:p>
          <a:p>
            <a:pPr marL="174296" indent="-174296">
              <a:buFont typeface="Arial" panose="020B0604020202020204" pitchFamily="34" charset="0"/>
              <a:buChar char="•"/>
            </a:pPr>
            <a:r>
              <a:rPr lang="en-US" baseline="0" dirty="0" smtClean="0"/>
              <a:t>Equity for ELs in a collaborative effort between EL specialist and content</a:t>
            </a:r>
          </a:p>
          <a:p>
            <a:pPr marL="174296" indent="-174296">
              <a:buFont typeface="Arial" panose="020B0604020202020204" pitchFamily="34" charset="0"/>
              <a:buChar char="•"/>
            </a:pPr>
            <a:r>
              <a:rPr lang="en-US" baseline="0" dirty="0" smtClean="0"/>
              <a:t>EL Specialist might have 40 minutes every other day, if that (some places have dually certified teachers to help </a:t>
            </a:r>
            <a:r>
              <a:rPr lang="en-US" baseline="0" smtClean="0"/>
              <a:t>with this)</a:t>
            </a:r>
            <a:endParaRPr lang="en-US" baseline="0" dirty="0" smtClean="0"/>
          </a:p>
        </p:txBody>
      </p:sp>
      <p:sp>
        <p:nvSpPr>
          <p:cNvPr id="4" name="Slide Number Placeholder 3"/>
          <p:cNvSpPr>
            <a:spLocks noGrp="1"/>
          </p:cNvSpPr>
          <p:nvPr>
            <p:ph type="sldNum" sz="quarter" idx="10"/>
          </p:nvPr>
        </p:nvSpPr>
        <p:spPr/>
        <p:txBody>
          <a:bodyPr/>
          <a:lstStyle/>
          <a:p>
            <a:fld id="{162FBEA2-4504-465C-B12D-8B709E2A88A9}" type="slidenum">
              <a:rPr lang="en-US" smtClean="0"/>
              <a:t>7</a:t>
            </a:fld>
            <a:endParaRPr lang="en-US"/>
          </a:p>
        </p:txBody>
      </p:sp>
    </p:spTree>
    <p:extLst>
      <p:ext uri="{BB962C8B-B14F-4D97-AF65-F5344CB8AC3E}">
        <p14:creationId xmlns:p14="http://schemas.microsoft.com/office/powerpoint/2010/main" val="2332838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ELD standards that support SOL</a:t>
            </a:r>
          </a:p>
          <a:p>
            <a:pPr marL="174296" indent="-174296">
              <a:buFont typeface="Arial" panose="020B0604020202020204" pitchFamily="34" charset="0"/>
              <a:buChar char="•"/>
            </a:pPr>
            <a:r>
              <a:rPr lang="en-US" dirty="0" smtClean="0"/>
              <a:t>New materials</a:t>
            </a:r>
            <a:r>
              <a:rPr lang="en-US" baseline="0" dirty="0" smtClean="0"/>
              <a:t> expected Fall 2020, standards are the same. Refreshed framework based on feedback from the field, research from University of Wisconsin-Madison, consulting with other national organizations.  </a:t>
            </a:r>
          </a:p>
          <a:p>
            <a:pPr marL="174296" indent="-174296">
              <a:buFont typeface="Arial" panose="020B0604020202020204" pitchFamily="34" charset="0"/>
              <a:buChar char="•"/>
            </a:pPr>
            <a:r>
              <a:rPr lang="en-US" baseline="0" dirty="0" smtClean="0"/>
              <a:t>Focus on meaning-making and key purposes for language and communication within content areas, e.g. craft arguments, explain processes.  Will include some example language expectations.  </a:t>
            </a:r>
          </a:p>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8</a:t>
            </a:fld>
            <a:endParaRPr lang="en-US"/>
          </a:p>
        </p:txBody>
      </p:sp>
    </p:spTree>
    <p:extLst>
      <p:ext uri="{BB962C8B-B14F-4D97-AF65-F5344CB8AC3E}">
        <p14:creationId xmlns:p14="http://schemas.microsoft.com/office/powerpoint/2010/main" val="3356573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Messages</a:t>
            </a:r>
            <a:r>
              <a:rPr lang="en-US" baseline="0" dirty="0" smtClean="0"/>
              <a:t> from all ELA webinars is integration of skills</a:t>
            </a:r>
          </a:p>
          <a:p>
            <a:pPr marL="174296" indent="-174296">
              <a:buFont typeface="Arial" panose="020B0604020202020204" pitchFamily="34" charset="0"/>
              <a:buChar char="•"/>
            </a:pPr>
            <a:r>
              <a:rPr lang="en-US" baseline="0" dirty="0" smtClean="0"/>
              <a:t>When building in all language domains into each lesson, students have the opportunity to use their domains of strength to develop them all simultaneously and connect and retain the content and learning at deeper levels. </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9</a:t>
            </a:fld>
            <a:endParaRPr lang="en-US"/>
          </a:p>
        </p:txBody>
      </p:sp>
    </p:spTree>
    <p:extLst>
      <p:ext uri="{BB962C8B-B14F-4D97-AF65-F5344CB8AC3E}">
        <p14:creationId xmlns:p14="http://schemas.microsoft.com/office/powerpoint/2010/main" val="1963052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1.jpeg"/><Relationship Id="rId1" Type="http://schemas.openxmlformats.org/officeDocument/2006/relationships/slideMaster" Target="../slideMasters/slideMaster3.xml"/><Relationship Id="rId4" Type="http://schemas.openxmlformats.org/officeDocument/2006/relationships/image" Target="../media/image3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smtClean="0"/>
              <a:t>Click to edit Master title style</a:t>
            </a:r>
            <a:endParaRPr lang="en-US" dirty="0"/>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smtClean="0"/>
              <a:t>Click to edit Master title style</a:t>
            </a:r>
            <a:endParaRPr lang="en-US" dirty="0"/>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smtClean="0"/>
              <a:t>Click to edit Master title style</a:t>
            </a:r>
            <a:endParaRPr lang="en-US" dirty="0"/>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066800" y="1200151"/>
            <a:ext cx="7620000" cy="3124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305431"/>
            <a:ext cx="6316419" cy="4147683"/>
          </a:xfrm>
          <a:prstGeom prst="rect">
            <a:avLst/>
          </a:prstGeom>
        </p:spPr>
      </p:pic>
      <p:sp>
        <p:nvSpPr>
          <p:cNvPr id="2" name="Title 1"/>
          <p:cNvSpPr>
            <a:spLocks noGrp="1"/>
          </p:cNvSpPr>
          <p:nvPr>
            <p:ph type="ctrTitle"/>
          </p:nvPr>
        </p:nvSpPr>
        <p:spPr>
          <a:xfrm>
            <a:off x="0" y="3"/>
            <a:ext cx="9144000" cy="723631"/>
          </a:xfrm>
        </p:spPr>
        <p:txBody>
          <a:bodyPr anchor="ctr">
            <a:noAutofit/>
          </a:bodyPr>
          <a:lstStyle>
            <a:lvl1pPr algn="l">
              <a:defRPr sz="4000"/>
            </a:lvl1pPr>
          </a:lstStyle>
          <a:p>
            <a:r>
              <a:rPr lang="en-US" dirty="0" smtClean="0"/>
              <a:t>Click to edit Master title style</a:t>
            </a:r>
            <a:endParaRPr dirty="0"/>
          </a:p>
        </p:txBody>
      </p:sp>
      <p:sp>
        <p:nvSpPr>
          <p:cNvPr id="4" name="Rectangle 3"/>
          <p:cNvSpPr/>
          <p:nvPr userDrawn="1"/>
        </p:nvSpPr>
        <p:spPr>
          <a:xfrm>
            <a:off x="4396160" y="723631"/>
            <a:ext cx="4738077" cy="372948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ext Placeholder 2"/>
          <p:cNvSpPr>
            <a:spLocks noGrp="1"/>
          </p:cNvSpPr>
          <p:nvPr>
            <p:ph type="body" idx="1"/>
          </p:nvPr>
        </p:nvSpPr>
        <p:spPr>
          <a:xfrm>
            <a:off x="4777272" y="960391"/>
            <a:ext cx="4040188" cy="479822"/>
          </a:xfrm>
          <a:prstGeom prst="rect">
            <a:avLst/>
          </a:prstGeom>
        </p:spPr>
        <p:txBody>
          <a:bodyPr anchor="b"/>
          <a:lstStyle>
            <a:lvl1pPr marL="0" indent="0">
              <a:buNone/>
              <a:defRPr sz="24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4777272" y="1601397"/>
            <a:ext cx="4040188" cy="235513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5" name="Picture 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92318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15998857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61698" y="-2911105"/>
            <a:ext cx="11258298" cy="7367166"/>
          </a:xfrm>
          <a:prstGeom prst="rect">
            <a:avLst/>
          </a:prstGeom>
        </p:spPr>
      </p:pic>
      <p:sp>
        <p:nvSpPr>
          <p:cNvPr id="7" name="Rectangle 6"/>
          <p:cNvSpPr/>
          <p:nvPr userDrawn="1"/>
        </p:nvSpPr>
        <p:spPr>
          <a:xfrm>
            <a:off x="-261698" y="-111628"/>
            <a:ext cx="9636606" cy="457051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ctrTitle" hasCustomPrompt="1"/>
          </p:nvPr>
        </p:nvSpPr>
        <p:spPr>
          <a:xfrm>
            <a:off x="0" y="3"/>
            <a:ext cx="9144000" cy="723631"/>
          </a:xfrm>
        </p:spPr>
        <p:txBody>
          <a:bodyPr anchor="ctr">
            <a:noAutofit/>
          </a:bodyPr>
          <a:lstStyle>
            <a:lvl1pPr algn="l">
              <a:defRPr sz="4000"/>
            </a:lvl1pPr>
          </a:lstStyle>
          <a:p>
            <a:r>
              <a:rPr lang="en-US" dirty="0" smtClean="0"/>
              <a:t>Click to add title</a:t>
            </a:r>
            <a:endParaRPr dirty="0"/>
          </a:p>
        </p:txBody>
      </p:sp>
      <p:sp>
        <p:nvSpPr>
          <p:cNvPr id="9" name="Content Placeholder 2"/>
          <p:cNvSpPr>
            <a:spLocks noGrp="1"/>
          </p:cNvSpPr>
          <p:nvPr>
            <p:ph idx="1"/>
          </p:nvPr>
        </p:nvSpPr>
        <p:spPr>
          <a:xfrm>
            <a:off x="-1" y="813473"/>
            <a:ext cx="9090121" cy="1692336"/>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3"/>
          </p:nvPr>
        </p:nvSpPr>
        <p:spPr>
          <a:xfrm>
            <a:off x="-1" y="2639159"/>
            <a:ext cx="9090121" cy="1692336"/>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54052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07305" y="1"/>
            <a:ext cx="7363336" cy="4452590"/>
          </a:xfrm>
          <a:prstGeom prst="rect">
            <a:avLst/>
          </a:prstGeom>
        </p:spPr>
      </p:pic>
      <p:sp>
        <p:nvSpPr>
          <p:cNvPr id="4" name="Rectangle 3"/>
          <p:cNvSpPr/>
          <p:nvPr userDrawn="1"/>
        </p:nvSpPr>
        <p:spPr>
          <a:xfrm>
            <a:off x="1" y="1"/>
            <a:ext cx="4572000" cy="445259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6" name="Title 1"/>
          <p:cNvSpPr>
            <a:spLocks noGrp="1"/>
          </p:cNvSpPr>
          <p:nvPr>
            <p:ph type="ctrTitle"/>
          </p:nvPr>
        </p:nvSpPr>
        <p:spPr>
          <a:xfrm>
            <a:off x="1" y="-3432"/>
            <a:ext cx="9444182" cy="747022"/>
          </a:xfrm>
          <a:solidFill>
            <a:schemeClr val="tx2"/>
          </a:solidFill>
        </p:spPr>
        <p:txBody>
          <a:bodyPr anchor="ctr">
            <a:noAutofit/>
          </a:bodyPr>
          <a:lstStyle>
            <a:lvl1pPr algn="l">
              <a:defRPr sz="4000"/>
            </a:lvl1pPr>
          </a:lstStyle>
          <a:p>
            <a:endParaRPr dirty="0"/>
          </a:p>
        </p:txBody>
      </p:sp>
      <p:sp>
        <p:nvSpPr>
          <p:cNvPr id="8" name="Text Placeholder 2"/>
          <p:cNvSpPr>
            <a:spLocks noGrp="1"/>
          </p:cNvSpPr>
          <p:nvPr>
            <p:ph type="body" idx="1"/>
          </p:nvPr>
        </p:nvSpPr>
        <p:spPr>
          <a:xfrm>
            <a:off x="244350" y="917767"/>
            <a:ext cx="4040188" cy="479822"/>
          </a:xfrm>
          <a:prstGeom prst="rect">
            <a:avLst/>
          </a:prstGeom>
        </p:spPr>
        <p:txBody>
          <a:bodyPr anchor="b"/>
          <a:lstStyle>
            <a:lvl1pPr marL="0" indent="0">
              <a:buNone/>
              <a:defRPr sz="24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244350" y="1558772"/>
            <a:ext cx="4040188" cy="235513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11" name="Picture 10"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19046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4000" y="-2037109"/>
            <a:ext cx="9698181" cy="6489701"/>
          </a:xfrm>
          <a:prstGeom prst="rect">
            <a:avLst/>
          </a:prstGeom>
        </p:spPr>
      </p:pic>
      <p:sp>
        <p:nvSpPr>
          <p:cNvPr id="8" name="Rectangle 7"/>
          <p:cNvSpPr/>
          <p:nvPr userDrawn="1"/>
        </p:nvSpPr>
        <p:spPr>
          <a:xfrm>
            <a:off x="-254000" y="-117401"/>
            <a:ext cx="9636606" cy="4570514"/>
          </a:xfrm>
          <a:prstGeom prst="rect">
            <a:avLst/>
          </a:prstGeom>
          <a:solidFill>
            <a:schemeClr val="bg1">
              <a:alpha val="92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6" name="Title 1"/>
          <p:cNvSpPr>
            <a:spLocks noGrp="1"/>
          </p:cNvSpPr>
          <p:nvPr>
            <p:ph type="ctrTitle"/>
          </p:nvPr>
        </p:nvSpPr>
        <p:spPr>
          <a:xfrm>
            <a:off x="1" y="-3432"/>
            <a:ext cx="9444182" cy="747022"/>
          </a:xfrm>
          <a:solidFill>
            <a:schemeClr val="tx2"/>
          </a:solidFill>
        </p:spPr>
        <p:txBody>
          <a:bodyPr anchor="ctr">
            <a:noAutofit/>
          </a:bodyPr>
          <a:lstStyle>
            <a:lvl1pPr algn="l">
              <a:defRPr sz="4000"/>
            </a:lvl1pPr>
          </a:lstStyle>
          <a:p>
            <a:endParaRPr dirty="0"/>
          </a:p>
        </p:txBody>
      </p:sp>
      <p:sp>
        <p:nvSpPr>
          <p:cNvPr id="10" name="Content Placeholder 2"/>
          <p:cNvSpPr>
            <a:spLocks noGrp="1"/>
          </p:cNvSpPr>
          <p:nvPr>
            <p:ph idx="1"/>
          </p:nvPr>
        </p:nvSpPr>
        <p:spPr>
          <a:xfrm>
            <a:off x="3135440" y="857253"/>
            <a:ext cx="5954685" cy="344855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17587" y="1541914"/>
            <a:ext cx="3008313" cy="2763896"/>
          </a:xfrm>
          <a:prstGeom prst="rect">
            <a:avLst/>
          </a:prstGeom>
        </p:spPr>
        <p:txBody>
          <a:bodyPr/>
          <a:lstStyle>
            <a:lvl1pPr marL="0" indent="0">
              <a:buNone/>
              <a:defRPr sz="20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smtClean="0"/>
              <a:t>Click to edit Master text styles</a:t>
            </a:r>
          </a:p>
        </p:txBody>
      </p:sp>
      <p:sp>
        <p:nvSpPr>
          <p:cNvPr id="14" name="Text Placeholder 3"/>
          <p:cNvSpPr>
            <a:spLocks noGrp="1"/>
          </p:cNvSpPr>
          <p:nvPr>
            <p:ph type="body" sz="half" idx="12"/>
          </p:nvPr>
        </p:nvSpPr>
        <p:spPr>
          <a:xfrm>
            <a:off x="20891" y="850256"/>
            <a:ext cx="3008313" cy="607805"/>
          </a:xfrm>
          <a:prstGeom prst="rect">
            <a:avLst/>
          </a:prstGeom>
        </p:spPr>
        <p:txBody>
          <a:bodyPr/>
          <a:lstStyle>
            <a:lvl1pPr marL="0" indent="0">
              <a:buNone/>
              <a:defRPr sz="20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smtClean="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58509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4" name="Title 1"/>
          <p:cNvSpPr>
            <a:spLocks noGrp="1"/>
          </p:cNvSpPr>
          <p:nvPr>
            <p:ph type="ctrTitle"/>
          </p:nvPr>
        </p:nvSpPr>
        <p:spPr>
          <a:xfrm>
            <a:off x="-78154" y="-117400"/>
            <a:ext cx="9300308" cy="1102519"/>
          </a:xfrm>
        </p:spPr>
        <p:txBody>
          <a:bodyPr/>
          <a:lstStyle/>
          <a:p>
            <a:r>
              <a:rPr lang="en-US" smtClean="0"/>
              <a:t>Click to edit Master title style</a:t>
            </a:r>
            <a:endParaRPr lang="en-US"/>
          </a:p>
        </p:txBody>
      </p:sp>
      <p:sp>
        <p:nvSpPr>
          <p:cNvPr id="15" name="Subtitle 2"/>
          <p:cNvSpPr>
            <a:spLocks noGrp="1"/>
          </p:cNvSpPr>
          <p:nvPr>
            <p:ph type="subTitle" idx="1"/>
          </p:nvPr>
        </p:nvSpPr>
        <p:spPr>
          <a:xfrm>
            <a:off x="-78154" y="980174"/>
            <a:ext cx="9300308" cy="382635"/>
          </a:xfrm>
          <a:prstGeom prst="rect">
            <a:avLst/>
          </a:prstGeom>
          <a:solidFill>
            <a:schemeClr val="tx1">
              <a:alpha val="49000"/>
            </a:schemeClr>
          </a:solidFill>
        </p:spPr>
        <p:txBody>
          <a:bodyPr/>
          <a:lstStyle>
            <a:lvl1pPr marL="0" indent="0" algn="ctr">
              <a:buNone/>
              <a:defRPr sz="20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99962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4" name="Title 1"/>
          <p:cNvSpPr>
            <a:spLocks noGrp="1"/>
          </p:cNvSpPr>
          <p:nvPr>
            <p:ph type="ctrTitle"/>
          </p:nvPr>
        </p:nvSpPr>
        <p:spPr>
          <a:xfrm>
            <a:off x="-78154" y="-117400"/>
            <a:ext cx="9300308" cy="1102519"/>
          </a:xfrm>
        </p:spPr>
        <p:txBody>
          <a:bodyPr/>
          <a:lstStyle/>
          <a:p>
            <a:r>
              <a:rPr lang="en-US" smtClean="0"/>
              <a:t>Click to edit Master title style</a:t>
            </a:r>
            <a:endParaRPr lang="en-US"/>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79156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le Slide with Picture">
    <p:spTree>
      <p:nvGrpSpPr>
        <p:cNvPr id="1" name=""/>
        <p:cNvGrpSpPr/>
        <p:nvPr/>
      </p:nvGrpSpPr>
      <p:grpSpPr>
        <a:xfrm>
          <a:off x="0" y="0"/>
          <a:ext cx="0" cy="0"/>
          <a:chOff x="0" y="0"/>
          <a:chExt cx="0" cy="0"/>
        </a:xfrm>
      </p:grpSpPr>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1614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Title Slide with Picture">
    <p:spTree>
      <p:nvGrpSpPr>
        <p:cNvPr id="1" name=""/>
        <p:cNvGrpSpPr/>
        <p:nvPr/>
      </p:nvGrpSpPr>
      <p:grpSpPr>
        <a:xfrm>
          <a:off x="0" y="0"/>
          <a:ext cx="0" cy="0"/>
          <a:chOff x="0" y="0"/>
          <a:chExt cx="0" cy="0"/>
        </a:xfrm>
      </p:grpSpPr>
      <p:pic>
        <p:nvPicPr>
          <p:cNvPr id="8" name="Picture 7"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380266"/>
            <a:ext cx="9144000" cy="5798340"/>
          </a:xfrm>
          <a:prstGeom prst="rect">
            <a:avLst/>
          </a:prstGeom>
        </p:spPr>
      </p:pic>
      <p:sp>
        <p:nvSpPr>
          <p:cNvPr id="14" name="Title 1"/>
          <p:cNvSpPr>
            <a:spLocks noGrp="1"/>
          </p:cNvSpPr>
          <p:nvPr>
            <p:ph type="ctrTitle"/>
          </p:nvPr>
        </p:nvSpPr>
        <p:spPr>
          <a:xfrm>
            <a:off x="-78154" y="-117400"/>
            <a:ext cx="9300308" cy="1102519"/>
          </a:xfrm>
        </p:spPr>
        <p:txBody>
          <a:bodyPr/>
          <a:lstStyle/>
          <a:p>
            <a:r>
              <a:rPr lang="en-US" smtClean="0"/>
              <a:t>Click to edit Master title style</a:t>
            </a:r>
            <a:endParaRPr lang="en-US"/>
          </a:p>
        </p:txBody>
      </p:sp>
      <p:sp>
        <p:nvSpPr>
          <p:cNvPr id="15" name="Subtitle 2"/>
          <p:cNvSpPr>
            <a:spLocks noGrp="1"/>
          </p:cNvSpPr>
          <p:nvPr>
            <p:ph type="subTitle" idx="1"/>
          </p:nvPr>
        </p:nvSpPr>
        <p:spPr>
          <a:xfrm>
            <a:off x="-78154" y="980174"/>
            <a:ext cx="9300308" cy="382635"/>
          </a:xfrm>
          <a:prstGeom prst="rect">
            <a:avLst/>
          </a:prstGeom>
          <a:solidFill>
            <a:schemeClr val="tx1">
              <a:alpha val="49000"/>
            </a:schemeClr>
          </a:solidFill>
        </p:spPr>
        <p:txBody>
          <a:bodyPr/>
          <a:lstStyle>
            <a:lvl1pPr marL="0" indent="0" algn="ctr">
              <a:buNone/>
              <a:defRPr sz="20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5532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956100"/>
            <a:ext cx="9144000" cy="5414987"/>
          </a:xfrm>
          <a:prstGeom prst="rect">
            <a:avLst/>
          </a:prstGeom>
        </p:spPr>
      </p:pic>
      <p:sp>
        <p:nvSpPr>
          <p:cNvPr id="14" name="Title 1"/>
          <p:cNvSpPr>
            <a:spLocks noGrp="1"/>
          </p:cNvSpPr>
          <p:nvPr>
            <p:ph type="ctrTitle"/>
          </p:nvPr>
        </p:nvSpPr>
        <p:spPr>
          <a:xfrm>
            <a:off x="-78154" y="-117400"/>
            <a:ext cx="9300308" cy="1102519"/>
          </a:xfrm>
        </p:spPr>
        <p:txBody>
          <a:bodyPr>
            <a:normAutofit/>
          </a:bodyPr>
          <a:lstStyle>
            <a:lvl1pPr>
              <a:defRPr sz="4400"/>
            </a:lvl1pPr>
          </a:lstStyle>
          <a:p>
            <a:r>
              <a:rPr lang="en-US" dirty="0" smtClean="0"/>
              <a:t>Click to edit Master title style</a:t>
            </a:r>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83667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234368"/>
            <a:ext cx="9144000" cy="5693255"/>
          </a:xfrm>
          <a:prstGeom prst="rect">
            <a:avLst/>
          </a:prstGeom>
        </p:spPr>
      </p:pic>
      <p:sp>
        <p:nvSpPr>
          <p:cNvPr id="8" name="Rectangle 7"/>
          <p:cNvSpPr/>
          <p:nvPr userDrawn="1"/>
        </p:nvSpPr>
        <p:spPr>
          <a:xfrm>
            <a:off x="0" y="-1170153"/>
            <a:ext cx="9382606" cy="5623266"/>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9" name="Content Placeholder 2"/>
          <p:cNvSpPr>
            <a:spLocks noGrp="1"/>
          </p:cNvSpPr>
          <p:nvPr>
            <p:ph idx="1"/>
          </p:nvPr>
        </p:nvSpPr>
        <p:spPr>
          <a:xfrm>
            <a:off x="224698" y="278605"/>
            <a:ext cx="8675077" cy="1399262"/>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224698" y="1782480"/>
            <a:ext cx="4357077" cy="2523328"/>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idx="12"/>
          </p:nvPr>
        </p:nvSpPr>
        <p:spPr>
          <a:xfrm>
            <a:off x="4875528" y="1782482"/>
            <a:ext cx="4024243" cy="2523327"/>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46052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Slide with Picture">
    <p:spTree>
      <p:nvGrpSpPr>
        <p:cNvPr id="1" name=""/>
        <p:cNvGrpSpPr/>
        <p:nvPr/>
      </p:nvGrpSpPr>
      <p:grpSpPr>
        <a:xfrm>
          <a:off x="0" y="0"/>
          <a:ext cx="0" cy="0"/>
          <a:chOff x="0" y="0"/>
          <a:chExt cx="0" cy="0"/>
        </a:xfrm>
      </p:grpSpPr>
      <p:pic>
        <p:nvPicPr>
          <p:cNvPr id="2" name="Picture 1" descr="Apple_Blackboard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101549"/>
            <a:ext cx="6910280" cy="4554141"/>
          </a:xfrm>
          <a:prstGeom prst="rect">
            <a:avLst/>
          </a:prstGeom>
        </p:spPr>
      </p:pic>
      <p:sp>
        <p:nvSpPr>
          <p:cNvPr id="8" name="Rectangle 7"/>
          <p:cNvSpPr/>
          <p:nvPr userDrawn="1"/>
        </p:nvSpPr>
        <p:spPr>
          <a:xfrm>
            <a:off x="5364788" y="946729"/>
            <a:ext cx="4033212" cy="350586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6" name="Title 1"/>
          <p:cNvSpPr>
            <a:spLocks noGrp="1"/>
          </p:cNvSpPr>
          <p:nvPr>
            <p:ph type="ctrTitle"/>
          </p:nvPr>
        </p:nvSpPr>
        <p:spPr>
          <a:xfrm>
            <a:off x="-346363" y="-100082"/>
            <a:ext cx="9744363" cy="1046810"/>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5631232" y="1161720"/>
            <a:ext cx="3512768" cy="417184"/>
          </a:xfrm>
          <a:prstGeom prst="rect">
            <a:avLst/>
          </a:prstGeom>
        </p:spPr>
        <p:txBody>
          <a:bodyPr anchor="b"/>
          <a:lstStyle>
            <a:lvl1pPr marL="0" indent="0">
              <a:buNone/>
              <a:defRPr sz="28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5646616" y="1741660"/>
            <a:ext cx="3512768" cy="2456666"/>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9" name="Picture 8"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52453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4430955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5_Title Slide with Picture">
    <p:spTree>
      <p:nvGrpSpPr>
        <p:cNvPr id="1" name=""/>
        <p:cNvGrpSpPr/>
        <p:nvPr/>
      </p:nvGrpSpPr>
      <p:grpSpPr>
        <a:xfrm>
          <a:off x="0" y="0"/>
          <a:ext cx="0" cy="0"/>
          <a:chOff x="0" y="0"/>
          <a:chExt cx="0" cy="0"/>
        </a:xfrm>
      </p:grpSpPr>
      <p:sp>
        <p:nvSpPr>
          <p:cNvPr id="16" name="Title 1"/>
          <p:cNvSpPr>
            <a:spLocks noGrp="1"/>
          </p:cNvSpPr>
          <p:nvPr>
            <p:ph type="ctrTitle"/>
          </p:nvPr>
        </p:nvSpPr>
        <p:spPr>
          <a:xfrm>
            <a:off x="-346363" y="-100082"/>
            <a:ext cx="9744363" cy="1046810"/>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346078" y="1161720"/>
            <a:ext cx="3512768" cy="417184"/>
          </a:xfrm>
          <a:prstGeom prst="rect">
            <a:avLst/>
          </a:prstGeom>
        </p:spPr>
        <p:txBody>
          <a:bodyPr anchor="b"/>
          <a:lstStyle>
            <a:lvl1pPr marL="0" indent="0">
              <a:buNone/>
              <a:defRPr sz="28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361462" y="1741660"/>
            <a:ext cx="3512768" cy="2456666"/>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
        <p:nvSpPr>
          <p:cNvPr id="9" name="Picture Placeholder 2"/>
          <p:cNvSpPr>
            <a:spLocks noGrp="1"/>
          </p:cNvSpPr>
          <p:nvPr>
            <p:ph type="pic" idx="12"/>
          </p:nvPr>
        </p:nvSpPr>
        <p:spPr>
          <a:xfrm>
            <a:off x="4761529" y="1161719"/>
            <a:ext cx="4024243" cy="2523327"/>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pic>
        <p:nvPicPr>
          <p:cNvPr id="8" name="Picture 7"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73008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6_Title Slide with Picture">
    <p:spTree>
      <p:nvGrpSpPr>
        <p:cNvPr id="1" name=""/>
        <p:cNvGrpSpPr/>
        <p:nvPr/>
      </p:nvGrpSpPr>
      <p:grpSpPr>
        <a:xfrm>
          <a:off x="0" y="0"/>
          <a:ext cx="0" cy="0"/>
          <a:chOff x="0" y="0"/>
          <a:chExt cx="0" cy="0"/>
        </a:xfrm>
      </p:grpSpPr>
      <p:pic>
        <p:nvPicPr>
          <p:cNvPr id="2" name="Picture 1" descr="Grad_BW.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689009" y="-618823"/>
            <a:ext cx="7453405" cy="5073042"/>
          </a:xfrm>
          <a:prstGeom prst="rect">
            <a:avLst/>
          </a:prstGeom>
        </p:spPr>
      </p:pic>
      <p:sp>
        <p:nvSpPr>
          <p:cNvPr id="10" name="Rectangle 9"/>
          <p:cNvSpPr/>
          <p:nvPr userDrawn="1"/>
        </p:nvSpPr>
        <p:spPr>
          <a:xfrm>
            <a:off x="0" y="-183240"/>
            <a:ext cx="3419231" cy="463745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7" name="Text Placeholder 2"/>
          <p:cNvSpPr>
            <a:spLocks noGrp="1"/>
          </p:cNvSpPr>
          <p:nvPr>
            <p:ph type="body" idx="1"/>
          </p:nvPr>
        </p:nvSpPr>
        <p:spPr>
          <a:xfrm>
            <a:off x="213217" y="1"/>
            <a:ext cx="2975708" cy="593312"/>
          </a:xfrm>
          <a:prstGeom prst="rect">
            <a:avLst/>
          </a:prstGeom>
        </p:spPr>
        <p:txBody>
          <a:bodyPr anchor="b"/>
          <a:lstStyle>
            <a:lvl1pPr marL="0" indent="0">
              <a:buNone/>
              <a:defRPr sz="20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228601" y="565290"/>
            <a:ext cx="2975708" cy="3493828"/>
          </a:xfrm>
          <a:prstGeom prst="rect">
            <a:avLst/>
          </a:prstGeom>
        </p:spPr>
        <p:txBody>
          <a:bodyPr/>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06607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3" name="Picture Placeholder 2"/>
          <p:cNvSpPr>
            <a:spLocks noGrp="1"/>
          </p:cNvSpPr>
          <p:nvPr>
            <p:ph type="pic" idx="1"/>
          </p:nvPr>
        </p:nvSpPr>
        <p:spPr>
          <a:xfrm>
            <a:off x="151057" y="87922"/>
            <a:ext cx="4414716" cy="2996144"/>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2400" b="1">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4" name="Picture 3" descr="hood1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41940" y="2254685"/>
            <a:ext cx="3657395" cy="2221519"/>
          </a:xfrm>
          <a:prstGeom prst="rect">
            <a:avLst/>
          </a:prstGeom>
        </p:spPr>
      </p:pic>
      <p:sp>
        <p:nvSpPr>
          <p:cNvPr id="16" name="Content Placeholder 3"/>
          <p:cNvSpPr>
            <a:spLocks noGrp="1"/>
          </p:cNvSpPr>
          <p:nvPr>
            <p:ph sz="half" idx="13" hasCustomPrompt="1"/>
          </p:nvPr>
        </p:nvSpPr>
        <p:spPr>
          <a:xfrm>
            <a:off x="151063" y="3267808"/>
            <a:ext cx="7332173" cy="106240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01586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3" name="Picture Placeholder 2"/>
          <p:cNvSpPr>
            <a:spLocks noGrp="1"/>
          </p:cNvSpPr>
          <p:nvPr>
            <p:ph type="pic" idx="1"/>
          </p:nvPr>
        </p:nvSpPr>
        <p:spPr>
          <a:xfrm>
            <a:off x="151057" y="87922"/>
            <a:ext cx="4414716" cy="2996144"/>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2400" b="1">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3" name="Picture 2" descr="EdEquityProCove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06269" y="1786276"/>
            <a:ext cx="2160827" cy="2670272"/>
          </a:xfrm>
          <a:prstGeom prst="rect">
            <a:avLst/>
          </a:prstGeom>
        </p:spPr>
      </p:pic>
      <p:sp>
        <p:nvSpPr>
          <p:cNvPr id="16" name="Content Placeholder 3"/>
          <p:cNvSpPr>
            <a:spLocks noGrp="1"/>
          </p:cNvSpPr>
          <p:nvPr>
            <p:ph sz="half" idx="13" hasCustomPrompt="1"/>
          </p:nvPr>
        </p:nvSpPr>
        <p:spPr>
          <a:xfrm>
            <a:off x="151063" y="3267808"/>
            <a:ext cx="7332173" cy="106240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54022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3" name="Picture Placeholder 2"/>
          <p:cNvSpPr>
            <a:spLocks noGrp="1"/>
          </p:cNvSpPr>
          <p:nvPr>
            <p:ph type="pic" idx="1"/>
          </p:nvPr>
        </p:nvSpPr>
        <p:spPr>
          <a:xfrm>
            <a:off x="151057" y="87922"/>
            <a:ext cx="4414716" cy="2996144"/>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2400" b="1">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2" name="Picture 1" descr="HS_Studen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79309" y="1606565"/>
            <a:ext cx="3030669" cy="2849982"/>
          </a:xfrm>
          <a:prstGeom prst="rect">
            <a:avLst/>
          </a:prstGeom>
        </p:spPr>
      </p:pic>
      <p:sp>
        <p:nvSpPr>
          <p:cNvPr id="16" name="Content Placeholder 3"/>
          <p:cNvSpPr>
            <a:spLocks noGrp="1"/>
          </p:cNvSpPr>
          <p:nvPr>
            <p:ph sz="half" idx="13" hasCustomPrompt="1"/>
          </p:nvPr>
        </p:nvSpPr>
        <p:spPr>
          <a:xfrm>
            <a:off x="151063" y="3267808"/>
            <a:ext cx="7332173" cy="106240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83892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6" name="Rectangle 5"/>
          <p:cNvSpPr/>
          <p:nvPr userDrawn="1"/>
        </p:nvSpPr>
        <p:spPr>
          <a:xfrm>
            <a:off x="384849" y="28864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Rectangle 7"/>
          <p:cNvSpPr/>
          <p:nvPr userDrawn="1"/>
        </p:nvSpPr>
        <p:spPr>
          <a:xfrm>
            <a:off x="4693614" y="28864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1" name="Content Placeholder 2"/>
          <p:cNvSpPr>
            <a:spLocks noGrp="1"/>
          </p:cNvSpPr>
          <p:nvPr>
            <p:ph idx="10"/>
          </p:nvPr>
        </p:nvSpPr>
        <p:spPr>
          <a:xfrm>
            <a:off x="521624" y="376560"/>
            <a:ext cx="3757305" cy="2523328"/>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2"/>
          </p:nvPr>
        </p:nvSpPr>
        <p:spPr>
          <a:xfrm>
            <a:off x="4840157" y="395613"/>
            <a:ext cx="3757305" cy="2523328"/>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rbsb2_18.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398475"/>
            <a:ext cx="1606296" cy="3175866"/>
          </a:xfrm>
          <a:prstGeom prst="rect">
            <a:avLst/>
          </a:prstGeom>
        </p:spPr>
      </p:pic>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61640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7_Title Slide with Picture">
    <p:spTree>
      <p:nvGrpSpPr>
        <p:cNvPr id="1" name=""/>
        <p:cNvGrpSpPr/>
        <p:nvPr/>
      </p:nvGrpSpPr>
      <p:grpSpPr>
        <a:xfrm>
          <a:off x="0" y="0"/>
          <a:ext cx="0" cy="0"/>
          <a:chOff x="0" y="0"/>
          <a:chExt cx="0" cy="0"/>
        </a:xfrm>
      </p:grpSpPr>
      <p:pic>
        <p:nvPicPr>
          <p:cNvPr id="2" name="Picture 1" descr="Homewor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682644" y="-208881"/>
            <a:ext cx="7095321" cy="4663649"/>
          </a:xfrm>
          <a:prstGeom prst="rect">
            <a:avLst/>
          </a:prstGeom>
        </p:spPr>
      </p:pic>
      <p:sp>
        <p:nvSpPr>
          <p:cNvPr id="6" name="Rectangle 5"/>
          <p:cNvSpPr/>
          <p:nvPr userDrawn="1"/>
        </p:nvSpPr>
        <p:spPr>
          <a:xfrm>
            <a:off x="0" y="-117232"/>
            <a:ext cx="4261812" cy="457200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1" name="Content Placeholder 2"/>
          <p:cNvSpPr>
            <a:spLocks noGrp="1"/>
          </p:cNvSpPr>
          <p:nvPr>
            <p:ph idx="10"/>
          </p:nvPr>
        </p:nvSpPr>
        <p:spPr>
          <a:xfrm>
            <a:off x="322391" y="156752"/>
            <a:ext cx="3839307" cy="2642133"/>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66957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6" name="Rectangle 5"/>
          <p:cNvSpPr/>
          <p:nvPr userDrawn="1"/>
        </p:nvSpPr>
        <p:spPr>
          <a:xfrm>
            <a:off x="384849" y="28864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Picture Placeholder 2"/>
          <p:cNvSpPr>
            <a:spLocks noGrp="1"/>
          </p:cNvSpPr>
          <p:nvPr>
            <p:ph type="pic" idx="12"/>
          </p:nvPr>
        </p:nvSpPr>
        <p:spPr>
          <a:xfrm>
            <a:off x="393824" y="288638"/>
            <a:ext cx="4024243" cy="2523327"/>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11" name="Text Placeholder 3"/>
          <p:cNvSpPr>
            <a:spLocks noGrp="1"/>
          </p:cNvSpPr>
          <p:nvPr>
            <p:ph type="body" sz="half" idx="2"/>
          </p:nvPr>
        </p:nvSpPr>
        <p:spPr>
          <a:xfrm>
            <a:off x="393824" y="2811964"/>
            <a:ext cx="4024243" cy="807536"/>
          </a:xfrm>
          <a:prstGeom prst="rect">
            <a:avLst/>
          </a:prstGeom>
        </p:spPr>
        <p:txBody>
          <a:bodyPr/>
          <a:lstStyle>
            <a:lvl1pPr marL="0" indent="0">
              <a:buNone/>
              <a:defRPr sz="20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smtClean="0"/>
              <a:t>Click to edit Master text styles</a:t>
            </a:r>
          </a:p>
        </p:txBody>
      </p:sp>
      <p:sp>
        <p:nvSpPr>
          <p:cNvPr id="12" name="Rectangle 11"/>
          <p:cNvSpPr/>
          <p:nvPr userDrawn="1"/>
        </p:nvSpPr>
        <p:spPr>
          <a:xfrm>
            <a:off x="4666143" y="28864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3" name="Picture Placeholder 2"/>
          <p:cNvSpPr>
            <a:spLocks noGrp="1"/>
          </p:cNvSpPr>
          <p:nvPr>
            <p:ph type="pic" idx="13"/>
          </p:nvPr>
        </p:nvSpPr>
        <p:spPr>
          <a:xfrm>
            <a:off x="4675118" y="288638"/>
            <a:ext cx="4024243" cy="2523327"/>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14" name="Text Placeholder 3"/>
          <p:cNvSpPr>
            <a:spLocks noGrp="1"/>
          </p:cNvSpPr>
          <p:nvPr>
            <p:ph type="body" sz="half" idx="14"/>
          </p:nvPr>
        </p:nvSpPr>
        <p:spPr>
          <a:xfrm>
            <a:off x="4675918" y="2811964"/>
            <a:ext cx="4024243" cy="807536"/>
          </a:xfrm>
          <a:prstGeom prst="rect">
            <a:avLst/>
          </a:prstGeom>
        </p:spPr>
        <p:txBody>
          <a:bodyPr/>
          <a:lstStyle>
            <a:lvl1pPr marL="0" indent="0">
              <a:buNone/>
              <a:defRPr sz="20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smtClean="0"/>
              <a:t>Click to edit Master text styles</a:t>
            </a:r>
          </a:p>
        </p:txBody>
      </p:sp>
      <p:pic>
        <p:nvPicPr>
          <p:cNvPr id="15" name="Picture 1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405910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Title Slide with Picture">
    <p:spTree>
      <p:nvGrpSpPr>
        <p:cNvPr id="1" name=""/>
        <p:cNvGrpSpPr/>
        <p:nvPr/>
      </p:nvGrpSpPr>
      <p:grpSpPr>
        <a:xfrm>
          <a:off x="0" y="0"/>
          <a:ext cx="0" cy="0"/>
          <a:chOff x="0" y="0"/>
          <a:chExt cx="0" cy="0"/>
        </a:xfrm>
      </p:grpSpPr>
      <p:sp>
        <p:nvSpPr>
          <p:cNvPr id="9" name="Content Placeholder 2"/>
          <p:cNvSpPr>
            <a:spLocks noGrp="1"/>
          </p:cNvSpPr>
          <p:nvPr>
            <p:ph idx="1"/>
          </p:nvPr>
        </p:nvSpPr>
        <p:spPr>
          <a:xfrm>
            <a:off x="224698" y="278605"/>
            <a:ext cx="8675077" cy="1399262"/>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4542698" y="1782480"/>
            <a:ext cx="4357077" cy="2523328"/>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idx="12"/>
          </p:nvPr>
        </p:nvSpPr>
        <p:spPr>
          <a:xfrm>
            <a:off x="228606" y="1782482"/>
            <a:ext cx="4024243" cy="2523327"/>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pic>
        <p:nvPicPr>
          <p:cNvPr id="4" name="Picture 3" descr="hood11.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461189" y="2368846"/>
            <a:ext cx="3338145" cy="2107358"/>
          </a:xfrm>
          <a:prstGeom prst="rect">
            <a:avLst/>
          </a:prstGeom>
        </p:spPr>
      </p:pic>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71350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Title Slide with Picture">
    <p:spTree>
      <p:nvGrpSpPr>
        <p:cNvPr id="1" name=""/>
        <p:cNvGrpSpPr/>
        <p:nvPr/>
      </p:nvGrpSpPr>
      <p:grpSpPr>
        <a:xfrm>
          <a:off x="0" y="0"/>
          <a:ext cx="0" cy="0"/>
          <a:chOff x="0" y="0"/>
          <a:chExt cx="0" cy="0"/>
        </a:xfrm>
      </p:grpSpPr>
      <p:pic>
        <p:nvPicPr>
          <p:cNvPr id="3" name="Picture 2" descr="Assembl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68484" y="2"/>
            <a:ext cx="6673593" cy="4451079"/>
          </a:xfrm>
          <a:prstGeom prst="rect">
            <a:avLst/>
          </a:prstGeom>
        </p:spPr>
      </p:pic>
      <p:sp>
        <p:nvSpPr>
          <p:cNvPr id="9" name="Rectangle 8"/>
          <p:cNvSpPr/>
          <p:nvPr userDrawn="1"/>
        </p:nvSpPr>
        <p:spPr>
          <a:xfrm>
            <a:off x="5434067" y="2"/>
            <a:ext cx="3709939" cy="445107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3" name="Text Placeholder 2"/>
          <p:cNvSpPr>
            <a:spLocks noGrp="1"/>
          </p:cNvSpPr>
          <p:nvPr>
            <p:ph type="body" idx="1"/>
          </p:nvPr>
        </p:nvSpPr>
        <p:spPr>
          <a:xfrm>
            <a:off x="5646739" y="154429"/>
            <a:ext cx="3272575" cy="479822"/>
          </a:xfrm>
          <a:prstGeom prst="rect">
            <a:avLst/>
          </a:prstGeom>
        </p:spPr>
        <p:txBody>
          <a:bodyPr anchor="b"/>
          <a:lstStyle>
            <a:lvl1pPr marL="0" indent="0">
              <a:buNone/>
              <a:defRPr sz="24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4" name="Content Placeholder 3"/>
          <p:cNvSpPr>
            <a:spLocks noGrp="1"/>
          </p:cNvSpPr>
          <p:nvPr>
            <p:ph sz="half" idx="2" hasCustomPrompt="1"/>
          </p:nvPr>
        </p:nvSpPr>
        <p:spPr>
          <a:xfrm>
            <a:off x="5646739" y="795436"/>
            <a:ext cx="3272575" cy="235513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06585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000780-5619-4268-B72E-BCB4D60300E3}" type="datetimeFigureOut">
              <a:rPr lang="en-US" smtClean="0"/>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360100815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1813335" y="601724"/>
            <a:ext cx="6477805" cy="1906073"/>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1"/>
              </a:buClr>
              <a:buSzPts val="6600"/>
              <a:buFont typeface="Gill Sans"/>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813335" y="2648403"/>
            <a:ext cx="6477804" cy="733216"/>
          </a:xfrm>
          <a:prstGeom prst="rect">
            <a:avLst/>
          </a:prstGeom>
          <a:noFill/>
          <a:ln>
            <a:noFill/>
          </a:ln>
        </p:spPr>
        <p:txBody>
          <a:bodyPr spcFirstLastPara="1" wrap="square" lIns="91425" tIns="91425" rIns="91425" bIns="91425" anchor="t" anchorCtr="0">
            <a:noAutofit/>
          </a:bodyPr>
          <a:lstStyle>
            <a:lvl1pPr lvl="0" algn="l">
              <a:lnSpc>
                <a:spcPct val="120000"/>
              </a:lnSpc>
              <a:spcBef>
                <a:spcPts val="750"/>
              </a:spcBef>
              <a:spcAft>
                <a:spcPts val="0"/>
              </a:spcAft>
              <a:buSzPts val="1800"/>
              <a:buNone/>
              <a:defRPr sz="1350" b="0" cap="none">
                <a:solidFill>
                  <a:schemeClr val="dk1"/>
                </a:solidFill>
              </a:defRPr>
            </a:lvl1pPr>
            <a:lvl2pPr lvl="1" algn="ctr">
              <a:lnSpc>
                <a:spcPct val="120000"/>
              </a:lnSpc>
              <a:spcBef>
                <a:spcPts val="375"/>
              </a:spcBef>
              <a:spcAft>
                <a:spcPts val="0"/>
              </a:spcAft>
              <a:buSzPts val="1800"/>
              <a:buNone/>
              <a:defRPr sz="1350"/>
            </a:lvl2pPr>
            <a:lvl3pPr lvl="2" algn="ctr">
              <a:lnSpc>
                <a:spcPct val="120000"/>
              </a:lnSpc>
              <a:spcBef>
                <a:spcPts val="375"/>
              </a:spcBef>
              <a:spcAft>
                <a:spcPts val="0"/>
              </a:spcAft>
              <a:buSzPts val="1800"/>
              <a:buNone/>
              <a:defRPr sz="1350"/>
            </a:lvl3pPr>
            <a:lvl4pPr lvl="3" algn="ctr">
              <a:lnSpc>
                <a:spcPct val="120000"/>
              </a:lnSpc>
              <a:spcBef>
                <a:spcPts val="375"/>
              </a:spcBef>
              <a:spcAft>
                <a:spcPts val="0"/>
              </a:spcAft>
              <a:buSzPts val="1600"/>
              <a:buNone/>
              <a:defRPr sz="1200"/>
            </a:lvl4pPr>
            <a:lvl5pPr lvl="4" algn="ctr">
              <a:lnSpc>
                <a:spcPct val="120000"/>
              </a:lnSpc>
              <a:spcBef>
                <a:spcPts val="375"/>
              </a:spcBef>
              <a:spcAft>
                <a:spcPts val="0"/>
              </a:spcAft>
              <a:buSzPts val="1600"/>
              <a:buNone/>
              <a:defRPr sz="1200"/>
            </a:lvl5pPr>
            <a:lvl6pPr lvl="5" algn="ctr">
              <a:lnSpc>
                <a:spcPct val="120000"/>
              </a:lnSpc>
              <a:spcBef>
                <a:spcPts val="375"/>
              </a:spcBef>
              <a:spcAft>
                <a:spcPts val="0"/>
              </a:spcAft>
              <a:buSzPts val="1600"/>
              <a:buNone/>
              <a:defRPr sz="1200"/>
            </a:lvl6pPr>
            <a:lvl7pPr lvl="6" algn="ctr">
              <a:lnSpc>
                <a:spcPct val="120000"/>
              </a:lnSpc>
              <a:spcBef>
                <a:spcPts val="375"/>
              </a:spcBef>
              <a:spcAft>
                <a:spcPts val="0"/>
              </a:spcAft>
              <a:buSzPts val="1600"/>
              <a:buNone/>
              <a:defRPr sz="1200"/>
            </a:lvl7pPr>
            <a:lvl8pPr lvl="7" algn="ctr">
              <a:lnSpc>
                <a:spcPct val="120000"/>
              </a:lnSpc>
              <a:spcBef>
                <a:spcPts val="375"/>
              </a:spcBef>
              <a:spcAft>
                <a:spcPts val="0"/>
              </a:spcAft>
              <a:buSzPts val="1600"/>
              <a:buNone/>
              <a:defRPr sz="1200"/>
            </a:lvl8pPr>
            <a:lvl9pPr lvl="8" algn="ctr">
              <a:lnSpc>
                <a:spcPct val="120000"/>
              </a:lnSpc>
              <a:spcBef>
                <a:spcPts val="375"/>
              </a:spcBef>
              <a:spcAft>
                <a:spcPts val="0"/>
              </a:spcAft>
              <a:buSzPts val="1600"/>
              <a:buNone/>
              <a:defRPr sz="1200"/>
            </a:lvl9pPr>
          </a:lstStyle>
          <a:p>
            <a:endParaRPr/>
          </a:p>
        </p:txBody>
      </p:sp>
      <p:sp>
        <p:nvSpPr>
          <p:cNvPr id="21" name="Google Shape;21;p2"/>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1812376" y="246981"/>
            <a:ext cx="3730436"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1078249"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4" name="Google Shape;24;p2"/>
          <p:cNvCxnSpPr/>
          <p:nvPr/>
        </p:nvCxnSpPr>
        <p:spPr>
          <a:xfrm>
            <a:off x="1813335" y="2646407"/>
            <a:ext cx="6477804"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25842732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1090679" y="1317097"/>
            <a:ext cx="6482366" cy="14159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Gill Sans"/>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1090679" y="2854647"/>
            <a:ext cx="6472835" cy="759697"/>
          </a:xfrm>
          <a:prstGeom prst="rect">
            <a:avLst/>
          </a:prstGeom>
          <a:noFill/>
          <a:ln>
            <a:noFill/>
          </a:ln>
        </p:spPr>
        <p:txBody>
          <a:bodyPr spcFirstLastPara="1" wrap="square" lIns="91425" tIns="91425" rIns="91425" bIns="45700" anchor="t" anchorCtr="0">
            <a:noAutofit/>
          </a:bodyPr>
          <a:lstStyle>
            <a:lvl1pPr marL="342900" lvl="0" indent="-171450" algn="l">
              <a:lnSpc>
                <a:spcPct val="120000"/>
              </a:lnSpc>
              <a:spcBef>
                <a:spcPts val="750"/>
              </a:spcBef>
              <a:spcAft>
                <a:spcPts val="0"/>
              </a:spcAft>
              <a:buSzPts val="1800"/>
              <a:buNone/>
              <a:defRPr sz="1350">
                <a:solidFill>
                  <a:schemeClr val="dk1"/>
                </a:solidFill>
              </a:defRPr>
            </a:lvl1pPr>
            <a:lvl2pPr marL="685800" lvl="1" indent="-171450" algn="l">
              <a:lnSpc>
                <a:spcPct val="120000"/>
              </a:lnSpc>
              <a:spcBef>
                <a:spcPts val="375"/>
              </a:spcBef>
              <a:spcAft>
                <a:spcPts val="0"/>
              </a:spcAft>
              <a:buSzPts val="1800"/>
              <a:buNone/>
              <a:defRPr sz="1350">
                <a:solidFill>
                  <a:srgbClr val="888888"/>
                </a:solidFill>
              </a:defRPr>
            </a:lvl2pPr>
            <a:lvl3pPr marL="1028700" lvl="2" indent="-171450" algn="l">
              <a:lnSpc>
                <a:spcPct val="120000"/>
              </a:lnSpc>
              <a:spcBef>
                <a:spcPts val="375"/>
              </a:spcBef>
              <a:spcAft>
                <a:spcPts val="0"/>
              </a:spcAft>
              <a:buSzPts val="1800"/>
              <a:buNone/>
              <a:defRPr sz="1350">
                <a:solidFill>
                  <a:srgbClr val="888888"/>
                </a:solidFill>
              </a:defRPr>
            </a:lvl3pPr>
            <a:lvl4pPr marL="1371600" lvl="3" indent="-171450" algn="l">
              <a:lnSpc>
                <a:spcPct val="120000"/>
              </a:lnSpc>
              <a:spcBef>
                <a:spcPts val="375"/>
              </a:spcBef>
              <a:spcAft>
                <a:spcPts val="0"/>
              </a:spcAft>
              <a:buSzPts val="1600"/>
              <a:buNone/>
              <a:defRPr sz="1200">
                <a:solidFill>
                  <a:srgbClr val="888888"/>
                </a:solidFill>
              </a:defRPr>
            </a:lvl4pPr>
            <a:lvl5pPr marL="1714500" lvl="4" indent="-171450" algn="l">
              <a:lnSpc>
                <a:spcPct val="120000"/>
              </a:lnSpc>
              <a:spcBef>
                <a:spcPts val="375"/>
              </a:spcBef>
              <a:spcAft>
                <a:spcPts val="0"/>
              </a:spcAft>
              <a:buSzPts val="1600"/>
              <a:buNone/>
              <a:defRPr sz="1200">
                <a:solidFill>
                  <a:srgbClr val="888888"/>
                </a:solidFill>
              </a:defRPr>
            </a:lvl5pPr>
            <a:lvl6pPr marL="2057400" lvl="5" indent="-171450" algn="l">
              <a:lnSpc>
                <a:spcPct val="120000"/>
              </a:lnSpc>
              <a:spcBef>
                <a:spcPts val="375"/>
              </a:spcBef>
              <a:spcAft>
                <a:spcPts val="0"/>
              </a:spcAft>
              <a:buSzPts val="1600"/>
              <a:buNone/>
              <a:defRPr sz="1200">
                <a:solidFill>
                  <a:srgbClr val="888888"/>
                </a:solidFill>
              </a:defRPr>
            </a:lvl6pPr>
            <a:lvl7pPr marL="2400300" lvl="6" indent="-171450" algn="l">
              <a:lnSpc>
                <a:spcPct val="120000"/>
              </a:lnSpc>
              <a:spcBef>
                <a:spcPts val="375"/>
              </a:spcBef>
              <a:spcAft>
                <a:spcPts val="0"/>
              </a:spcAft>
              <a:buSzPts val="1600"/>
              <a:buNone/>
              <a:defRPr sz="1200">
                <a:solidFill>
                  <a:srgbClr val="888888"/>
                </a:solidFill>
              </a:defRPr>
            </a:lvl7pPr>
            <a:lvl8pPr marL="2743200" lvl="7" indent="-171450" algn="l">
              <a:lnSpc>
                <a:spcPct val="120000"/>
              </a:lnSpc>
              <a:spcBef>
                <a:spcPts val="375"/>
              </a:spcBef>
              <a:spcAft>
                <a:spcPts val="0"/>
              </a:spcAft>
              <a:buSzPts val="1600"/>
              <a:buNone/>
              <a:defRPr sz="1200">
                <a:solidFill>
                  <a:srgbClr val="888888"/>
                </a:solidFill>
              </a:defRPr>
            </a:lvl8pPr>
            <a:lvl9pPr marL="3086100" lvl="8" indent="-171450" algn="l">
              <a:lnSpc>
                <a:spcPct val="120000"/>
              </a:lnSpc>
              <a:spcBef>
                <a:spcPts val="375"/>
              </a:spcBef>
              <a:spcAft>
                <a:spcPts val="0"/>
              </a:spcAft>
              <a:buSzPts val="1600"/>
              <a:buNone/>
              <a:defRPr sz="1200">
                <a:solidFill>
                  <a:srgbClr val="888888"/>
                </a:solidFill>
              </a:defRPr>
            </a:lvl9pPr>
          </a:lstStyle>
          <a:p>
            <a:endParaRPr/>
          </a:p>
        </p:txBody>
      </p:sp>
      <p:sp>
        <p:nvSpPr>
          <p:cNvPr id="35" name="Google Shape;35;p4"/>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38" name="Google Shape;38;p4"/>
          <p:cNvCxnSpPr/>
          <p:nvPr/>
        </p:nvCxnSpPr>
        <p:spPr>
          <a:xfrm>
            <a:off x="1090679" y="2853739"/>
            <a:ext cx="6472835"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1703793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408959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83208" y="311203"/>
            <a:ext cx="7970174" cy="4147683"/>
          </a:xfrm>
          <a:prstGeom prst="rect">
            <a:avLst/>
          </a:prstGeom>
        </p:spPr>
      </p:pic>
      <p:sp>
        <p:nvSpPr>
          <p:cNvPr id="2" name="Title 1"/>
          <p:cNvSpPr>
            <a:spLocks noGrp="1"/>
          </p:cNvSpPr>
          <p:nvPr>
            <p:ph type="ctrTitle"/>
          </p:nvPr>
        </p:nvSpPr>
        <p:spPr>
          <a:xfrm>
            <a:off x="0" y="1"/>
            <a:ext cx="9144000" cy="723631"/>
          </a:xfrm>
        </p:spPr>
        <p:txBody>
          <a:bodyPr anchor="ctr">
            <a:noAutofit/>
          </a:bodyPr>
          <a:lstStyle>
            <a:lvl1pPr algn="l">
              <a:defRPr sz="3000"/>
            </a:lvl1pPr>
          </a:lstStyle>
          <a:p>
            <a:r>
              <a:rPr lang="en-US" dirty="0" smtClean="0"/>
              <a:t>Click to edit Master title style</a:t>
            </a:r>
            <a:endParaRPr dirty="0"/>
          </a:p>
        </p:txBody>
      </p:sp>
      <p:sp>
        <p:nvSpPr>
          <p:cNvPr id="4" name="Rectangle 3"/>
          <p:cNvSpPr/>
          <p:nvPr userDrawn="1"/>
        </p:nvSpPr>
        <p:spPr>
          <a:xfrm>
            <a:off x="4396154" y="723631"/>
            <a:ext cx="4738077" cy="372948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8" name="Text Placeholder 2"/>
          <p:cNvSpPr>
            <a:spLocks noGrp="1"/>
          </p:cNvSpPr>
          <p:nvPr>
            <p:ph type="body" idx="1"/>
          </p:nvPr>
        </p:nvSpPr>
        <p:spPr>
          <a:xfrm>
            <a:off x="4777272" y="960391"/>
            <a:ext cx="4040188" cy="479822"/>
          </a:xfrm>
          <a:prstGeom prst="rect">
            <a:avLst/>
          </a:prstGeom>
        </p:spPr>
        <p:txBody>
          <a:bodyPr anchor="b"/>
          <a:lstStyle>
            <a:lvl1pPr marL="0" indent="0">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4777272" y="1601397"/>
            <a:ext cx="4040188" cy="2355138"/>
          </a:xfrm>
          <a:prstGeom prst="rect">
            <a:avLst/>
          </a:prstGeom>
        </p:spPr>
        <p:txBody>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pic>
        <p:nvPicPr>
          <p:cNvPr id="6" name="Picture 5"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Tree>
    <p:extLst>
      <p:ext uri="{BB962C8B-B14F-4D97-AF65-F5344CB8AC3E}">
        <p14:creationId xmlns:p14="http://schemas.microsoft.com/office/powerpoint/2010/main" val="350603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6305" y="-547999"/>
            <a:ext cx="9621213" cy="5006885"/>
          </a:xfrm>
          <a:prstGeom prst="rect">
            <a:avLst/>
          </a:prstGeom>
        </p:spPr>
      </p:pic>
      <p:sp>
        <p:nvSpPr>
          <p:cNvPr id="7" name="Rectangle 6"/>
          <p:cNvSpPr/>
          <p:nvPr userDrawn="1"/>
        </p:nvSpPr>
        <p:spPr>
          <a:xfrm>
            <a:off x="-261698" y="-111628"/>
            <a:ext cx="9636606" cy="457051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2" name="Title 1"/>
          <p:cNvSpPr>
            <a:spLocks noGrp="1"/>
          </p:cNvSpPr>
          <p:nvPr>
            <p:ph type="ctrTitle"/>
          </p:nvPr>
        </p:nvSpPr>
        <p:spPr>
          <a:xfrm>
            <a:off x="0" y="1"/>
            <a:ext cx="9144000" cy="723631"/>
          </a:xfrm>
        </p:spPr>
        <p:txBody>
          <a:bodyPr anchor="ctr">
            <a:noAutofit/>
          </a:bodyPr>
          <a:lstStyle>
            <a:lvl1pPr algn="l">
              <a:defRPr sz="3000"/>
            </a:lvl1pPr>
          </a:lstStyle>
          <a:p>
            <a:r>
              <a:rPr lang="en-US" dirty="0" smtClean="0"/>
              <a:t>Click to edit Master title style</a:t>
            </a:r>
            <a:endParaRPr dirty="0"/>
          </a:p>
        </p:txBody>
      </p:sp>
      <p:pic>
        <p:nvPicPr>
          <p:cNvPr id="6" name="Picture 5"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9" name="Content Placeholder 2"/>
          <p:cNvSpPr>
            <a:spLocks noGrp="1"/>
          </p:cNvSpPr>
          <p:nvPr>
            <p:ph idx="1"/>
          </p:nvPr>
        </p:nvSpPr>
        <p:spPr>
          <a:xfrm>
            <a:off x="-1" y="813473"/>
            <a:ext cx="9090121" cy="1692336"/>
          </a:xfrm>
          <a:prstGeom prst="rect">
            <a:avLst/>
          </a:prstGeom>
        </p:spPr>
        <p:txBody>
          <a:bodyPr/>
          <a:lstStyle>
            <a:lvl1pPr>
              <a:defRPr sz="1800">
                <a:solidFill>
                  <a:schemeClr val="tx1"/>
                </a:solidFill>
              </a:defRPr>
            </a:lvl1pPr>
            <a:lvl2pPr>
              <a:defRPr sz="1800"/>
            </a:lvl2pPr>
            <a:lvl3pPr>
              <a:defRPr sz="1800"/>
            </a:lvl3pPr>
            <a:lvl4pPr>
              <a:defRPr sz="1800"/>
            </a:lvl4pPr>
            <a:lvl5pPr>
              <a:defRPr sz="1800"/>
            </a:lvl5pPr>
          </a:lstStyle>
          <a:p>
            <a:pPr lvl="0"/>
            <a:r>
              <a:rPr lang="en-US" dirty="0" smtClean="0"/>
              <a:t>Click to edit Master text styles</a:t>
            </a:r>
          </a:p>
        </p:txBody>
      </p:sp>
      <p:sp>
        <p:nvSpPr>
          <p:cNvPr id="10" name="Content Placeholder 2"/>
          <p:cNvSpPr>
            <a:spLocks noGrp="1"/>
          </p:cNvSpPr>
          <p:nvPr>
            <p:ph idx="13"/>
          </p:nvPr>
        </p:nvSpPr>
        <p:spPr>
          <a:xfrm>
            <a:off x="-1" y="2639159"/>
            <a:ext cx="9090121" cy="1692336"/>
          </a:xfrm>
          <a:prstGeom prst="rect">
            <a:avLst/>
          </a:prstGeom>
        </p:spPr>
        <p:txBody>
          <a:bodyPr/>
          <a:lstStyle>
            <a:lvl1pPr>
              <a:defRPr sz="1800">
                <a:solidFill>
                  <a:schemeClr val="tx1"/>
                </a:solidFill>
              </a:defRPr>
            </a:lvl1pPr>
            <a:lvl2pPr>
              <a:defRPr sz="1800"/>
            </a:lvl2pPr>
            <a:lvl3pPr>
              <a:defRPr sz="1800"/>
            </a:lvl3pPr>
            <a:lvl4pPr>
              <a:defRPr sz="1800"/>
            </a:lvl4pPr>
            <a:lvl5pPr>
              <a:defRPr sz="1800"/>
            </a:lvl5pPr>
          </a:lstStyle>
          <a:p>
            <a:pPr lvl="0"/>
            <a:r>
              <a:rPr lang="en-US" dirty="0" smtClean="0"/>
              <a:t>Click to edit Master text styles</a:t>
            </a:r>
          </a:p>
        </p:txBody>
      </p:sp>
    </p:spTree>
    <p:extLst>
      <p:ext uri="{BB962C8B-B14F-4D97-AF65-F5344CB8AC3E}">
        <p14:creationId xmlns:p14="http://schemas.microsoft.com/office/powerpoint/2010/main" val="6507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3688" y="0"/>
            <a:ext cx="8890494" cy="4452590"/>
          </a:xfrm>
          <a:prstGeom prst="rect">
            <a:avLst/>
          </a:prstGeom>
        </p:spPr>
      </p:pic>
      <p:sp>
        <p:nvSpPr>
          <p:cNvPr id="4" name="Rectangle 3"/>
          <p:cNvSpPr/>
          <p:nvPr userDrawn="1"/>
        </p:nvSpPr>
        <p:spPr>
          <a:xfrm>
            <a:off x="1" y="0"/>
            <a:ext cx="4572000" cy="445259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6" name="Title 1"/>
          <p:cNvSpPr>
            <a:spLocks noGrp="1"/>
          </p:cNvSpPr>
          <p:nvPr>
            <p:ph type="ctrTitle"/>
          </p:nvPr>
        </p:nvSpPr>
        <p:spPr>
          <a:xfrm>
            <a:off x="1" y="-3432"/>
            <a:ext cx="9444182" cy="747022"/>
          </a:xfrm>
          <a:solidFill>
            <a:schemeClr val="tx2"/>
          </a:solidFill>
        </p:spPr>
        <p:txBody>
          <a:bodyPr anchor="ctr">
            <a:noAutofit/>
          </a:bodyPr>
          <a:lstStyle>
            <a:lvl1pPr algn="l">
              <a:defRPr sz="3000"/>
            </a:lvl1pPr>
          </a:lstStyle>
          <a:p>
            <a:endParaRPr dirty="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8" name="Text Placeholder 2"/>
          <p:cNvSpPr>
            <a:spLocks noGrp="1"/>
          </p:cNvSpPr>
          <p:nvPr>
            <p:ph type="body" idx="1"/>
          </p:nvPr>
        </p:nvSpPr>
        <p:spPr>
          <a:xfrm>
            <a:off x="244350" y="917765"/>
            <a:ext cx="4040188" cy="479822"/>
          </a:xfrm>
          <a:prstGeom prst="rect">
            <a:avLst/>
          </a:prstGeom>
        </p:spPr>
        <p:txBody>
          <a:bodyPr anchor="b"/>
          <a:lstStyle>
            <a:lvl1pPr marL="0" indent="0">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244350" y="1558772"/>
            <a:ext cx="4040188" cy="2355138"/>
          </a:xfrm>
          <a:prstGeom prst="rect">
            <a:avLst/>
          </a:prstGeom>
        </p:spPr>
        <p:txBody>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415203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277301"/>
            <a:ext cx="9444182" cy="4729891"/>
          </a:xfrm>
          <a:prstGeom prst="rect">
            <a:avLst/>
          </a:prstGeom>
        </p:spPr>
      </p:pic>
      <p:sp>
        <p:nvSpPr>
          <p:cNvPr id="8" name="Rectangle 7"/>
          <p:cNvSpPr/>
          <p:nvPr userDrawn="1"/>
        </p:nvSpPr>
        <p:spPr>
          <a:xfrm>
            <a:off x="-254000" y="-117401"/>
            <a:ext cx="9636606" cy="4570514"/>
          </a:xfrm>
          <a:prstGeom prst="rect">
            <a:avLst/>
          </a:prstGeom>
          <a:solidFill>
            <a:schemeClr val="bg1">
              <a:alpha val="92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6" name="Title 1"/>
          <p:cNvSpPr>
            <a:spLocks noGrp="1"/>
          </p:cNvSpPr>
          <p:nvPr>
            <p:ph type="ctrTitle"/>
          </p:nvPr>
        </p:nvSpPr>
        <p:spPr>
          <a:xfrm>
            <a:off x="1" y="-3432"/>
            <a:ext cx="9444182" cy="747022"/>
          </a:xfrm>
          <a:solidFill>
            <a:schemeClr val="tx2"/>
          </a:solidFill>
        </p:spPr>
        <p:txBody>
          <a:bodyPr anchor="ctr">
            <a:noAutofit/>
          </a:bodyPr>
          <a:lstStyle>
            <a:lvl1pPr algn="l">
              <a:defRPr sz="3000"/>
            </a:lvl1pPr>
          </a:lstStyle>
          <a:p>
            <a:endParaRPr dirty="0"/>
          </a:p>
        </p:txBody>
      </p:sp>
      <p:sp>
        <p:nvSpPr>
          <p:cNvPr id="10" name="Content Placeholder 2"/>
          <p:cNvSpPr>
            <a:spLocks noGrp="1"/>
          </p:cNvSpPr>
          <p:nvPr>
            <p:ph idx="1"/>
          </p:nvPr>
        </p:nvSpPr>
        <p:spPr>
          <a:xfrm>
            <a:off x="3135436" y="857252"/>
            <a:ext cx="5954685" cy="3448556"/>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17587" y="1541912"/>
            <a:ext cx="3008313" cy="2763896"/>
          </a:xfrm>
          <a:prstGeom prst="rect">
            <a:avLst/>
          </a:prstGeom>
        </p:spPr>
        <p:txBody>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14" name="Text Placeholder 3"/>
          <p:cNvSpPr>
            <a:spLocks noGrp="1"/>
          </p:cNvSpPr>
          <p:nvPr>
            <p:ph type="body" sz="half" idx="12"/>
          </p:nvPr>
        </p:nvSpPr>
        <p:spPr>
          <a:xfrm>
            <a:off x="20885" y="850253"/>
            <a:ext cx="3008313" cy="607805"/>
          </a:xfrm>
          <a:prstGeom prst="rect">
            <a:avLst/>
          </a:prstGeom>
        </p:spPr>
        <p:txBody>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86326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17400"/>
            <a:ext cx="9144000" cy="4576286"/>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14" name="Title 1"/>
          <p:cNvSpPr>
            <a:spLocks noGrp="1"/>
          </p:cNvSpPr>
          <p:nvPr>
            <p:ph type="ctrTitle"/>
          </p:nvPr>
        </p:nvSpPr>
        <p:spPr>
          <a:xfrm>
            <a:off x="-78154" y="-117400"/>
            <a:ext cx="9300308" cy="1102519"/>
          </a:xfrm>
        </p:spPr>
        <p:txBody>
          <a:bodyPr/>
          <a:lstStyle/>
          <a:p>
            <a:r>
              <a:rPr lang="en-US" smtClean="0"/>
              <a:t>Click to edit Master title style</a:t>
            </a:r>
            <a:endParaRPr lang="en-US"/>
          </a:p>
        </p:txBody>
      </p:sp>
      <p:sp>
        <p:nvSpPr>
          <p:cNvPr id="15" name="Subtitle 2"/>
          <p:cNvSpPr>
            <a:spLocks noGrp="1"/>
          </p:cNvSpPr>
          <p:nvPr>
            <p:ph type="subTitle" idx="1"/>
          </p:nvPr>
        </p:nvSpPr>
        <p:spPr>
          <a:xfrm>
            <a:off x="-78154" y="980173"/>
            <a:ext cx="9300308" cy="382635"/>
          </a:xfrm>
          <a:prstGeom prst="rect">
            <a:avLst/>
          </a:prstGeom>
          <a:solidFill>
            <a:schemeClr val="tx1">
              <a:alpha val="49000"/>
            </a:schemeClr>
          </a:solidFill>
        </p:spPr>
        <p:txBody>
          <a:bodyPr/>
          <a:lstStyle>
            <a:lvl1pPr marL="0" indent="0" algn="ctr">
              <a:buNone/>
              <a:defRPr sz="15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1807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17400"/>
            <a:ext cx="9144000" cy="4576286"/>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14" name="Title 1"/>
          <p:cNvSpPr>
            <a:spLocks noGrp="1"/>
          </p:cNvSpPr>
          <p:nvPr>
            <p:ph type="ctrTitle"/>
          </p:nvPr>
        </p:nvSpPr>
        <p:spPr>
          <a:xfrm>
            <a:off x="-78154" y="-117400"/>
            <a:ext cx="9300308" cy="1102519"/>
          </a:xfrm>
        </p:spPr>
        <p:txBody>
          <a:bodyPr>
            <a:normAutofit/>
          </a:bodyPr>
          <a:lstStyle>
            <a:lvl1pPr>
              <a:defRPr sz="3300"/>
            </a:lvl1pPr>
          </a:lstStyle>
          <a:p>
            <a:r>
              <a:rPr lang="en-US" dirty="0" smtClean="0"/>
              <a:t>Click to edit Master title style</a:t>
            </a:r>
            <a:endParaRPr lang="en-US" dirty="0"/>
          </a:p>
        </p:txBody>
      </p:sp>
    </p:spTree>
    <p:extLst>
      <p:ext uri="{BB962C8B-B14F-4D97-AF65-F5344CB8AC3E}">
        <p14:creationId xmlns:p14="http://schemas.microsoft.com/office/powerpoint/2010/main" val="361287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990176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17400"/>
            <a:ext cx="9144000" cy="4576286"/>
          </a:xfrm>
          <a:prstGeom prst="rect">
            <a:avLst/>
          </a:prstGeom>
        </p:spPr>
      </p:pic>
      <p:sp>
        <p:nvSpPr>
          <p:cNvPr id="8" name="Rectangle 7"/>
          <p:cNvSpPr/>
          <p:nvPr userDrawn="1"/>
        </p:nvSpPr>
        <p:spPr>
          <a:xfrm>
            <a:off x="-92364" y="-117401"/>
            <a:ext cx="9382606" cy="457051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9" name="Content Placeholder 2"/>
          <p:cNvSpPr>
            <a:spLocks noGrp="1"/>
          </p:cNvSpPr>
          <p:nvPr>
            <p:ph idx="1"/>
          </p:nvPr>
        </p:nvSpPr>
        <p:spPr>
          <a:xfrm>
            <a:off x="224693" y="278605"/>
            <a:ext cx="8675077" cy="1399262"/>
          </a:xfrm>
          <a:prstGeom prst="rect">
            <a:avLst/>
          </a:prstGeom>
        </p:spPr>
        <p:txBody>
          <a:bodyPr/>
          <a:lstStyle>
            <a:lvl1pPr>
              <a:defRPr sz="1800">
                <a:solidFill>
                  <a:schemeClr val="tx1"/>
                </a:solidFill>
              </a:defRPr>
            </a:lvl1pPr>
            <a:lvl2pPr>
              <a:defRPr sz="1800"/>
            </a:lvl2pPr>
            <a:lvl3pPr>
              <a:defRPr sz="1800"/>
            </a:lvl3pPr>
            <a:lvl4pPr>
              <a:defRPr sz="1800"/>
            </a:lvl4pPr>
            <a:lvl5pPr>
              <a:defRPr sz="1800"/>
            </a:lvl5pPr>
          </a:lstStyle>
          <a:p>
            <a:pPr lvl="0"/>
            <a:r>
              <a:rPr lang="en-US" dirty="0" smtClean="0"/>
              <a:t>Click to edit Master text styles</a:t>
            </a:r>
          </a:p>
        </p:txBody>
      </p:sp>
      <p:sp>
        <p:nvSpPr>
          <p:cNvPr id="10" name="Content Placeholder 2"/>
          <p:cNvSpPr>
            <a:spLocks noGrp="1"/>
          </p:cNvSpPr>
          <p:nvPr>
            <p:ph idx="10"/>
          </p:nvPr>
        </p:nvSpPr>
        <p:spPr>
          <a:xfrm>
            <a:off x="224693" y="1782480"/>
            <a:ext cx="4357077" cy="2523328"/>
          </a:xfrm>
          <a:prstGeom prst="rect">
            <a:avLst/>
          </a:prstGeom>
        </p:spPr>
        <p:txBody>
          <a:bodyPr/>
          <a:lstStyle>
            <a:lvl1pPr>
              <a:defRPr sz="2400">
                <a:solidFill>
                  <a:schemeClr val="tx1"/>
                </a:solidFill>
              </a:defRPr>
            </a:lvl1pPr>
            <a:lvl2pPr>
              <a:defRPr sz="2100">
                <a:solidFill>
                  <a:schemeClr val="tx1"/>
                </a:solidFill>
              </a:defRPr>
            </a:lvl2pPr>
            <a:lvl3pPr>
              <a:defRPr sz="1800">
                <a:solidFill>
                  <a:schemeClr val="tx1"/>
                </a:solidFill>
              </a:defRPr>
            </a:lvl3pPr>
            <a:lvl4pPr>
              <a:defRPr sz="1500">
                <a:solidFill>
                  <a:schemeClr val="tx1"/>
                </a:solidFill>
              </a:defRPr>
            </a:lvl4pPr>
            <a:lvl5pPr>
              <a:defRPr sz="1500">
                <a:solidFill>
                  <a:schemeClr val="tx1"/>
                </a:solidFill>
              </a:defRPr>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idx="12"/>
          </p:nvPr>
        </p:nvSpPr>
        <p:spPr>
          <a:xfrm>
            <a:off x="4875527" y="1782480"/>
            <a:ext cx="4024243" cy="2523327"/>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Tree>
    <p:extLst>
      <p:ext uri="{BB962C8B-B14F-4D97-AF65-F5344CB8AC3E}">
        <p14:creationId xmlns:p14="http://schemas.microsoft.com/office/powerpoint/2010/main" val="324823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itle Slide with Picture">
    <p:spTree>
      <p:nvGrpSpPr>
        <p:cNvPr id="1" name=""/>
        <p:cNvGrpSpPr/>
        <p:nvPr/>
      </p:nvGrpSpPr>
      <p:grpSpPr>
        <a:xfrm>
          <a:off x="0" y="0"/>
          <a:ext cx="0" cy="0"/>
          <a:chOff x="0" y="0"/>
          <a:chExt cx="0" cy="0"/>
        </a:xfrm>
      </p:grpSpPr>
      <p:pic>
        <p:nvPicPr>
          <p:cNvPr id="2" name="Picture 1" descr="Apple_Blackboard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46363" y="-100082"/>
            <a:ext cx="9144000" cy="4554141"/>
          </a:xfrm>
          <a:prstGeom prst="rect">
            <a:avLst/>
          </a:prstGeom>
        </p:spPr>
      </p:pic>
      <p:sp>
        <p:nvSpPr>
          <p:cNvPr id="8" name="Rectangle 7"/>
          <p:cNvSpPr/>
          <p:nvPr userDrawn="1"/>
        </p:nvSpPr>
        <p:spPr>
          <a:xfrm>
            <a:off x="5364788" y="946729"/>
            <a:ext cx="4033212" cy="350586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16" name="Title 1"/>
          <p:cNvSpPr>
            <a:spLocks noGrp="1"/>
          </p:cNvSpPr>
          <p:nvPr>
            <p:ph type="ctrTitle"/>
          </p:nvPr>
        </p:nvSpPr>
        <p:spPr>
          <a:xfrm>
            <a:off x="-346363" y="-100082"/>
            <a:ext cx="9744363" cy="1046810"/>
          </a:xfrm>
          <a:solidFill>
            <a:schemeClr val="tx2"/>
          </a:solidFill>
        </p:spPr>
        <p:txBody>
          <a:bodyPr anchor="ctr">
            <a:noAutofit/>
          </a:bodyPr>
          <a:lstStyle>
            <a:lvl1pPr algn="l">
              <a:defRPr sz="3000"/>
            </a:lvl1pPr>
          </a:lstStyle>
          <a:p>
            <a:endParaRPr dirty="0"/>
          </a:p>
        </p:txBody>
      </p:sp>
      <p:sp>
        <p:nvSpPr>
          <p:cNvPr id="17" name="Text Placeholder 2"/>
          <p:cNvSpPr>
            <a:spLocks noGrp="1"/>
          </p:cNvSpPr>
          <p:nvPr>
            <p:ph type="body" idx="1"/>
          </p:nvPr>
        </p:nvSpPr>
        <p:spPr>
          <a:xfrm>
            <a:off x="5631232" y="1161720"/>
            <a:ext cx="3512768" cy="417184"/>
          </a:xfrm>
          <a:prstGeom prst="rect">
            <a:avLst/>
          </a:prstGeom>
        </p:spPr>
        <p:txBody>
          <a:bodyPr anchor="b"/>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5646616" y="1741661"/>
            <a:ext cx="3512768" cy="2456666"/>
          </a:xfrm>
          <a:prstGeom prst="rect">
            <a:avLst/>
          </a:prstGeom>
        </p:spPr>
        <p:txBody>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Tree>
    <p:extLst>
      <p:ext uri="{BB962C8B-B14F-4D97-AF65-F5344CB8AC3E}">
        <p14:creationId xmlns:p14="http://schemas.microsoft.com/office/powerpoint/2010/main" val="397108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_Title Slide with Picture">
    <p:spTree>
      <p:nvGrpSpPr>
        <p:cNvPr id="1" name=""/>
        <p:cNvGrpSpPr/>
        <p:nvPr/>
      </p:nvGrpSpPr>
      <p:grpSpPr>
        <a:xfrm>
          <a:off x="0" y="0"/>
          <a:ext cx="0" cy="0"/>
          <a:chOff x="0" y="0"/>
          <a:chExt cx="0" cy="0"/>
        </a:xfrm>
      </p:grpSpPr>
      <p:sp>
        <p:nvSpPr>
          <p:cNvPr id="16" name="Title 1"/>
          <p:cNvSpPr>
            <a:spLocks noGrp="1"/>
          </p:cNvSpPr>
          <p:nvPr>
            <p:ph type="ctrTitle"/>
          </p:nvPr>
        </p:nvSpPr>
        <p:spPr>
          <a:xfrm>
            <a:off x="-346363" y="-100082"/>
            <a:ext cx="9744363" cy="1046810"/>
          </a:xfrm>
          <a:solidFill>
            <a:schemeClr val="tx2"/>
          </a:solidFill>
        </p:spPr>
        <p:txBody>
          <a:bodyPr anchor="ctr">
            <a:noAutofit/>
          </a:bodyPr>
          <a:lstStyle>
            <a:lvl1pPr algn="l">
              <a:defRPr sz="3000"/>
            </a:lvl1pPr>
          </a:lstStyle>
          <a:p>
            <a:endParaRPr dirty="0"/>
          </a:p>
        </p:txBody>
      </p:sp>
      <p:sp>
        <p:nvSpPr>
          <p:cNvPr id="17" name="Text Placeholder 2"/>
          <p:cNvSpPr>
            <a:spLocks noGrp="1"/>
          </p:cNvSpPr>
          <p:nvPr>
            <p:ph type="body" idx="1"/>
          </p:nvPr>
        </p:nvSpPr>
        <p:spPr>
          <a:xfrm>
            <a:off x="346078" y="1161720"/>
            <a:ext cx="3512768" cy="417184"/>
          </a:xfrm>
          <a:prstGeom prst="rect">
            <a:avLst/>
          </a:prstGeom>
        </p:spPr>
        <p:txBody>
          <a:bodyPr anchor="b"/>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361462" y="1741661"/>
            <a:ext cx="3512768" cy="2456666"/>
          </a:xfrm>
          <a:prstGeom prst="rect">
            <a:avLst/>
          </a:prstGeom>
        </p:spPr>
        <p:txBody>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9" name="Picture Placeholder 2"/>
          <p:cNvSpPr>
            <a:spLocks noGrp="1"/>
          </p:cNvSpPr>
          <p:nvPr>
            <p:ph type="pic" idx="12"/>
          </p:nvPr>
        </p:nvSpPr>
        <p:spPr>
          <a:xfrm>
            <a:off x="4761524" y="1161719"/>
            <a:ext cx="4024243" cy="2523327"/>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Tree>
    <p:extLst>
      <p:ext uri="{BB962C8B-B14F-4D97-AF65-F5344CB8AC3E}">
        <p14:creationId xmlns:p14="http://schemas.microsoft.com/office/powerpoint/2010/main" val="211969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6_Title Slide with Picture">
    <p:spTree>
      <p:nvGrpSpPr>
        <p:cNvPr id="1" name=""/>
        <p:cNvGrpSpPr/>
        <p:nvPr/>
      </p:nvGrpSpPr>
      <p:grpSpPr>
        <a:xfrm>
          <a:off x="0" y="0"/>
          <a:ext cx="0" cy="0"/>
          <a:chOff x="0" y="0"/>
          <a:chExt cx="0" cy="0"/>
        </a:xfrm>
      </p:grpSpPr>
      <p:pic>
        <p:nvPicPr>
          <p:cNvPr id="2" name="Picture 1" descr="Grad_BW.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8600" y="-183240"/>
            <a:ext cx="9144000" cy="4637459"/>
          </a:xfrm>
          <a:prstGeom prst="rect">
            <a:avLst/>
          </a:prstGeom>
        </p:spPr>
      </p:pic>
      <p:sp>
        <p:nvSpPr>
          <p:cNvPr id="10" name="Rectangle 9"/>
          <p:cNvSpPr/>
          <p:nvPr userDrawn="1"/>
        </p:nvSpPr>
        <p:spPr>
          <a:xfrm>
            <a:off x="0" y="-183240"/>
            <a:ext cx="3419231" cy="463745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17" name="Text Placeholder 2"/>
          <p:cNvSpPr>
            <a:spLocks noGrp="1"/>
          </p:cNvSpPr>
          <p:nvPr>
            <p:ph type="body" idx="1"/>
          </p:nvPr>
        </p:nvSpPr>
        <p:spPr>
          <a:xfrm>
            <a:off x="213217" y="0"/>
            <a:ext cx="2975708" cy="593312"/>
          </a:xfrm>
          <a:prstGeom prst="rect">
            <a:avLst/>
          </a:prstGeom>
        </p:spPr>
        <p:txBody>
          <a:bodyPr anchor="b"/>
          <a:lstStyle>
            <a:lvl1pPr marL="0" indent="0">
              <a:buNone/>
              <a:defRPr sz="15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228601" y="565289"/>
            <a:ext cx="2975708" cy="3493828"/>
          </a:xfrm>
          <a:prstGeom prst="rect">
            <a:avLst/>
          </a:prstGeom>
        </p:spPr>
        <p:txBody>
          <a:bodyPr/>
          <a:lstStyle>
            <a:lvl1pPr>
              <a:defRPr sz="15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Tree>
    <p:extLst>
      <p:ext uri="{BB962C8B-B14F-4D97-AF65-F5344CB8AC3E}">
        <p14:creationId xmlns:p14="http://schemas.microsoft.com/office/powerpoint/2010/main" val="130489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3" name="Picture Placeholder 2"/>
          <p:cNvSpPr>
            <a:spLocks noGrp="1"/>
          </p:cNvSpPr>
          <p:nvPr>
            <p:ph type="pic" idx="1"/>
          </p:nvPr>
        </p:nvSpPr>
        <p:spPr>
          <a:xfrm>
            <a:off x="151057" y="87923"/>
            <a:ext cx="4414716" cy="2996144"/>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1800">
                <a:solidFill>
                  <a:schemeClr val="bg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pic>
        <p:nvPicPr>
          <p:cNvPr id="4" name="Picture 3" descr="hood1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73437" y="2259862"/>
            <a:ext cx="4432685" cy="2216342"/>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16" name="Content Placeholder 3"/>
          <p:cNvSpPr>
            <a:spLocks noGrp="1"/>
          </p:cNvSpPr>
          <p:nvPr>
            <p:ph sz="half" idx="13" hasCustomPrompt="1"/>
          </p:nvPr>
        </p:nvSpPr>
        <p:spPr>
          <a:xfrm>
            <a:off x="151058" y="3267808"/>
            <a:ext cx="7332173" cy="1062404"/>
          </a:xfrm>
          <a:prstGeom prst="rect">
            <a:avLst/>
          </a:prstGeom>
        </p:spPr>
        <p:txBody>
          <a:bodyPr/>
          <a:lstStyle>
            <a:lvl1pPr>
              <a:defRPr sz="1800">
                <a:solidFill>
                  <a:schemeClr val="bg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359743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3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3" name="Picture Placeholder 2"/>
          <p:cNvSpPr>
            <a:spLocks noGrp="1"/>
          </p:cNvSpPr>
          <p:nvPr>
            <p:ph type="pic" idx="1"/>
          </p:nvPr>
        </p:nvSpPr>
        <p:spPr>
          <a:xfrm>
            <a:off x="151057" y="87923"/>
            <a:ext cx="4414716" cy="2996144"/>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1800">
                <a:solidFill>
                  <a:schemeClr val="bg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pic>
        <p:nvPicPr>
          <p:cNvPr id="3" name="Picture 2" descr="EdEquityProCove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52034" y="2066193"/>
            <a:ext cx="2515057" cy="2390353"/>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16" name="Content Placeholder 3"/>
          <p:cNvSpPr>
            <a:spLocks noGrp="1"/>
          </p:cNvSpPr>
          <p:nvPr>
            <p:ph sz="half" idx="13" hasCustomPrompt="1"/>
          </p:nvPr>
        </p:nvSpPr>
        <p:spPr>
          <a:xfrm>
            <a:off x="151058" y="3267808"/>
            <a:ext cx="7332173" cy="1062404"/>
          </a:xfrm>
          <a:prstGeom prst="rect">
            <a:avLst/>
          </a:prstGeom>
        </p:spPr>
        <p:txBody>
          <a:bodyPr/>
          <a:lstStyle>
            <a:lvl1pPr>
              <a:defRPr sz="1800">
                <a:solidFill>
                  <a:schemeClr val="bg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303248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4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3" name="Picture Placeholder 2"/>
          <p:cNvSpPr>
            <a:spLocks noGrp="1"/>
          </p:cNvSpPr>
          <p:nvPr>
            <p:ph type="pic" idx="1"/>
          </p:nvPr>
        </p:nvSpPr>
        <p:spPr>
          <a:xfrm>
            <a:off x="151057" y="87923"/>
            <a:ext cx="4414716" cy="2996144"/>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1800">
                <a:solidFill>
                  <a:schemeClr val="bg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pic>
        <p:nvPicPr>
          <p:cNvPr id="2" name="Picture 1" descr="HS_Studen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99385" y="2321089"/>
            <a:ext cx="2963629" cy="2135457"/>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16" name="Content Placeholder 3"/>
          <p:cNvSpPr>
            <a:spLocks noGrp="1"/>
          </p:cNvSpPr>
          <p:nvPr>
            <p:ph sz="half" idx="13" hasCustomPrompt="1"/>
          </p:nvPr>
        </p:nvSpPr>
        <p:spPr>
          <a:xfrm>
            <a:off x="151058" y="3267808"/>
            <a:ext cx="7332173" cy="1062404"/>
          </a:xfrm>
          <a:prstGeom prst="rect">
            <a:avLst/>
          </a:prstGeom>
        </p:spPr>
        <p:txBody>
          <a:bodyPr/>
          <a:lstStyle>
            <a:lvl1pPr>
              <a:defRPr sz="1800">
                <a:solidFill>
                  <a:schemeClr val="bg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2424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0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6" name="Rectangle 5"/>
          <p:cNvSpPr/>
          <p:nvPr userDrawn="1"/>
        </p:nvSpPr>
        <p:spPr>
          <a:xfrm>
            <a:off x="384849" y="288638"/>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8" name="Rectangle 7"/>
          <p:cNvSpPr/>
          <p:nvPr userDrawn="1"/>
        </p:nvSpPr>
        <p:spPr>
          <a:xfrm>
            <a:off x="4693614" y="288638"/>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11" name="Content Placeholder 2"/>
          <p:cNvSpPr>
            <a:spLocks noGrp="1"/>
          </p:cNvSpPr>
          <p:nvPr>
            <p:ph idx="10"/>
          </p:nvPr>
        </p:nvSpPr>
        <p:spPr>
          <a:xfrm>
            <a:off x="521618" y="376560"/>
            <a:ext cx="3757305" cy="2523328"/>
          </a:xfrm>
          <a:prstGeom prst="rect">
            <a:avLst/>
          </a:prstGeom>
        </p:spPr>
        <p:txBody>
          <a:bodyPr/>
          <a:lstStyle>
            <a:lvl1pPr>
              <a:defRPr sz="2400">
                <a:solidFill>
                  <a:schemeClr val="tx1"/>
                </a:solidFill>
              </a:defRPr>
            </a:lvl1pPr>
            <a:lvl2pPr>
              <a:defRPr sz="2100">
                <a:solidFill>
                  <a:schemeClr val="tx1"/>
                </a:solidFill>
              </a:defRPr>
            </a:lvl2pPr>
            <a:lvl3pPr>
              <a:defRPr sz="1800">
                <a:solidFill>
                  <a:schemeClr val="tx1"/>
                </a:solidFill>
              </a:defRPr>
            </a:lvl3pPr>
            <a:lvl4pPr>
              <a:defRPr sz="1500">
                <a:solidFill>
                  <a:schemeClr val="tx1"/>
                </a:solidFill>
              </a:defRPr>
            </a:lvl4pPr>
            <a:lvl5pPr>
              <a:defRPr sz="1500">
                <a:solidFill>
                  <a:schemeClr val="tx1"/>
                </a:solidFill>
              </a:defRPr>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2"/>
          </p:nvPr>
        </p:nvSpPr>
        <p:spPr>
          <a:xfrm>
            <a:off x="4840153" y="395613"/>
            <a:ext cx="3757305" cy="2523328"/>
          </a:xfrm>
          <a:prstGeom prst="rect">
            <a:avLst/>
          </a:prstGeom>
        </p:spPr>
        <p:txBody>
          <a:bodyPr/>
          <a:lstStyle>
            <a:lvl1pPr>
              <a:defRPr sz="2400">
                <a:solidFill>
                  <a:schemeClr val="tx1"/>
                </a:solidFill>
              </a:defRPr>
            </a:lvl1pPr>
            <a:lvl2pPr>
              <a:defRPr sz="2100">
                <a:solidFill>
                  <a:schemeClr val="tx1"/>
                </a:solidFill>
              </a:defRPr>
            </a:lvl2pPr>
            <a:lvl3pPr>
              <a:defRPr sz="1800">
                <a:solidFill>
                  <a:schemeClr val="tx1"/>
                </a:solidFill>
              </a:defRPr>
            </a:lvl3pPr>
            <a:lvl4pPr>
              <a:defRPr sz="1500">
                <a:solidFill>
                  <a:schemeClr val="tx1"/>
                </a:solidFill>
              </a:defRPr>
            </a:lvl4pPr>
            <a:lvl5pPr>
              <a:defRPr sz="1500">
                <a:solidFill>
                  <a:schemeClr val="tx1"/>
                </a:solidFill>
              </a:defRPr>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rbsb2_18.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067497" y="1906579"/>
            <a:ext cx="1606296" cy="2667762"/>
          </a:xfrm>
          <a:prstGeom prst="rect">
            <a:avLst/>
          </a:prstGeom>
        </p:spPr>
      </p:pic>
    </p:spTree>
    <p:extLst>
      <p:ext uri="{BB962C8B-B14F-4D97-AF65-F5344CB8AC3E}">
        <p14:creationId xmlns:p14="http://schemas.microsoft.com/office/powerpoint/2010/main" val="347909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7_Title Slide with Picture">
    <p:spTree>
      <p:nvGrpSpPr>
        <p:cNvPr id="1" name=""/>
        <p:cNvGrpSpPr/>
        <p:nvPr/>
      </p:nvGrpSpPr>
      <p:grpSpPr>
        <a:xfrm>
          <a:off x="0" y="0"/>
          <a:ext cx="0" cy="0"/>
          <a:chOff x="0" y="0"/>
          <a:chExt cx="0" cy="0"/>
        </a:xfrm>
      </p:grpSpPr>
      <p:pic>
        <p:nvPicPr>
          <p:cNvPr id="2" name="Picture 1" descr="Homewor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53308" y="-117232"/>
            <a:ext cx="9144000" cy="4572000"/>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6" name="Rectangle 5"/>
          <p:cNvSpPr/>
          <p:nvPr userDrawn="1"/>
        </p:nvSpPr>
        <p:spPr>
          <a:xfrm>
            <a:off x="0" y="-117232"/>
            <a:ext cx="4261812" cy="457200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11" name="Content Placeholder 2"/>
          <p:cNvSpPr>
            <a:spLocks noGrp="1"/>
          </p:cNvSpPr>
          <p:nvPr>
            <p:ph idx="10"/>
          </p:nvPr>
        </p:nvSpPr>
        <p:spPr>
          <a:xfrm>
            <a:off x="322385" y="156752"/>
            <a:ext cx="3839307" cy="2642133"/>
          </a:xfrm>
          <a:prstGeom prst="rect">
            <a:avLst/>
          </a:prstGeom>
        </p:spPr>
        <p:txBody>
          <a:bodyPr/>
          <a:lstStyle>
            <a:lvl1pPr>
              <a:defRPr sz="2400">
                <a:solidFill>
                  <a:schemeClr val="tx1"/>
                </a:solidFill>
              </a:defRPr>
            </a:lvl1pPr>
            <a:lvl2pPr>
              <a:defRPr sz="2100">
                <a:solidFill>
                  <a:schemeClr val="tx1"/>
                </a:solidFill>
              </a:defRPr>
            </a:lvl2pPr>
            <a:lvl3pPr>
              <a:defRPr sz="1800">
                <a:solidFill>
                  <a:schemeClr val="tx1"/>
                </a:solidFill>
              </a:defRPr>
            </a:lvl3pPr>
            <a:lvl4pPr>
              <a:defRPr sz="1500">
                <a:solidFill>
                  <a:schemeClr val="tx1"/>
                </a:solidFill>
              </a:defRPr>
            </a:lvl4pPr>
            <a:lvl5pPr>
              <a:defRPr sz="1500">
                <a:solidFill>
                  <a:schemeClr val="tx1"/>
                </a:solidFill>
              </a:defRPr>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810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6" name="Rectangle 5"/>
          <p:cNvSpPr/>
          <p:nvPr userDrawn="1"/>
        </p:nvSpPr>
        <p:spPr>
          <a:xfrm>
            <a:off x="384849" y="288638"/>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10" name="Picture Placeholder 2"/>
          <p:cNvSpPr>
            <a:spLocks noGrp="1"/>
          </p:cNvSpPr>
          <p:nvPr>
            <p:ph type="pic" idx="12"/>
          </p:nvPr>
        </p:nvSpPr>
        <p:spPr>
          <a:xfrm>
            <a:off x="393819" y="288637"/>
            <a:ext cx="4024243" cy="2523327"/>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11" name="Text Placeholder 3"/>
          <p:cNvSpPr>
            <a:spLocks noGrp="1"/>
          </p:cNvSpPr>
          <p:nvPr>
            <p:ph type="body" sz="half" idx="2"/>
          </p:nvPr>
        </p:nvSpPr>
        <p:spPr>
          <a:xfrm>
            <a:off x="393819" y="2811965"/>
            <a:ext cx="4024243" cy="807536"/>
          </a:xfrm>
          <a:prstGeom prst="rect">
            <a:avLst/>
          </a:prstGeom>
        </p:spPr>
        <p:txBody>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12" name="Rectangle 11"/>
          <p:cNvSpPr/>
          <p:nvPr userDrawn="1"/>
        </p:nvSpPr>
        <p:spPr>
          <a:xfrm>
            <a:off x="4666143" y="288638"/>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13" name="Picture Placeholder 2"/>
          <p:cNvSpPr>
            <a:spLocks noGrp="1"/>
          </p:cNvSpPr>
          <p:nvPr>
            <p:ph type="pic" idx="13"/>
          </p:nvPr>
        </p:nvSpPr>
        <p:spPr>
          <a:xfrm>
            <a:off x="4675113" y="288637"/>
            <a:ext cx="4024243" cy="2523327"/>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14" name="Text Placeholder 3"/>
          <p:cNvSpPr>
            <a:spLocks noGrp="1"/>
          </p:cNvSpPr>
          <p:nvPr>
            <p:ph type="body" sz="half" idx="14"/>
          </p:nvPr>
        </p:nvSpPr>
        <p:spPr>
          <a:xfrm>
            <a:off x="4675913" y="2811965"/>
            <a:ext cx="4024243" cy="807536"/>
          </a:xfrm>
          <a:prstGeom prst="rect">
            <a:avLst/>
          </a:prstGeom>
        </p:spPr>
        <p:txBody>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186980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8_Title Slide with Picture">
    <p:spTree>
      <p:nvGrpSpPr>
        <p:cNvPr id="1" name=""/>
        <p:cNvGrpSpPr/>
        <p:nvPr/>
      </p:nvGrpSpPr>
      <p:grpSpPr>
        <a:xfrm>
          <a:off x="0" y="0"/>
          <a:ext cx="0" cy="0"/>
          <a:chOff x="0" y="0"/>
          <a:chExt cx="0" cy="0"/>
        </a:xfrm>
      </p:grpSpPr>
      <p:sp>
        <p:nvSpPr>
          <p:cNvPr id="9" name="Content Placeholder 2"/>
          <p:cNvSpPr>
            <a:spLocks noGrp="1"/>
          </p:cNvSpPr>
          <p:nvPr>
            <p:ph idx="1"/>
          </p:nvPr>
        </p:nvSpPr>
        <p:spPr>
          <a:xfrm>
            <a:off x="224693" y="278605"/>
            <a:ext cx="8675077" cy="1399262"/>
          </a:xfrm>
          <a:prstGeom prst="rect">
            <a:avLst/>
          </a:prstGeom>
        </p:spPr>
        <p:txBody>
          <a:bodyPr/>
          <a:lstStyle>
            <a:lvl1pPr>
              <a:defRPr sz="1800">
                <a:solidFill>
                  <a:schemeClr val="tx1"/>
                </a:solidFill>
              </a:defRPr>
            </a:lvl1pPr>
            <a:lvl2pPr>
              <a:defRPr sz="1800"/>
            </a:lvl2pPr>
            <a:lvl3pPr>
              <a:defRPr sz="1800"/>
            </a:lvl3pPr>
            <a:lvl4pPr>
              <a:defRPr sz="1800"/>
            </a:lvl4pPr>
            <a:lvl5pPr>
              <a:defRPr sz="1800"/>
            </a:lvl5pPr>
          </a:lstStyle>
          <a:p>
            <a:pPr lvl="0"/>
            <a:r>
              <a:rPr lang="en-US" dirty="0" smtClean="0"/>
              <a:t>Click to edit Master text styles</a:t>
            </a:r>
          </a:p>
        </p:txBody>
      </p:sp>
      <p:sp>
        <p:nvSpPr>
          <p:cNvPr id="10" name="Content Placeholder 2"/>
          <p:cNvSpPr>
            <a:spLocks noGrp="1"/>
          </p:cNvSpPr>
          <p:nvPr>
            <p:ph idx="10"/>
          </p:nvPr>
        </p:nvSpPr>
        <p:spPr>
          <a:xfrm>
            <a:off x="4542692" y="1782480"/>
            <a:ext cx="4357077" cy="2523328"/>
          </a:xfrm>
          <a:prstGeom prst="rect">
            <a:avLst/>
          </a:prstGeom>
        </p:spPr>
        <p:txBody>
          <a:bodyPr/>
          <a:lstStyle>
            <a:lvl1pPr>
              <a:defRPr sz="2400">
                <a:solidFill>
                  <a:schemeClr val="tx1"/>
                </a:solidFill>
              </a:defRPr>
            </a:lvl1pPr>
            <a:lvl2pPr>
              <a:defRPr sz="2100">
                <a:solidFill>
                  <a:schemeClr val="tx1"/>
                </a:solidFill>
              </a:defRPr>
            </a:lvl2pPr>
            <a:lvl3pPr>
              <a:defRPr sz="1800">
                <a:solidFill>
                  <a:schemeClr val="tx1"/>
                </a:solidFill>
              </a:defRPr>
            </a:lvl3pPr>
            <a:lvl4pPr>
              <a:defRPr sz="1500">
                <a:solidFill>
                  <a:schemeClr val="tx1"/>
                </a:solidFill>
              </a:defRPr>
            </a:lvl4pPr>
            <a:lvl5pPr>
              <a:defRPr sz="1500">
                <a:solidFill>
                  <a:schemeClr val="tx1"/>
                </a:solidFill>
              </a:defRPr>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idx="12"/>
          </p:nvPr>
        </p:nvSpPr>
        <p:spPr>
          <a:xfrm>
            <a:off x="228601" y="1782480"/>
            <a:ext cx="4024243" cy="2523327"/>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4" name="Picture 3" descr="hood1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73437" y="2259862"/>
            <a:ext cx="4432685" cy="2216342"/>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Tree>
    <p:extLst>
      <p:ext uri="{BB962C8B-B14F-4D97-AF65-F5344CB8AC3E}">
        <p14:creationId xmlns:p14="http://schemas.microsoft.com/office/powerpoint/2010/main" val="102644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9_Title Slide with Picture">
    <p:spTree>
      <p:nvGrpSpPr>
        <p:cNvPr id="1" name=""/>
        <p:cNvGrpSpPr/>
        <p:nvPr/>
      </p:nvGrpSpPr>
      <p:grpSpPr>
        <a:xfrm>
          <a:off x="0" y="0"/>
          <a:ext cx="0" cy="0"/>
          <a:chOff x="0" y="0"/>
          <a:chExt cx="0" cy="0"/>
        </a:xfrm>
      </p:grpSpPr>
      <p:pic>
        <p:nvPicPr>
          <p:cNvPr id="3" name="Picture 2" descr="Assembl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39031" y="1"/>
            <a:ext cx="9251758" cy="4451079"/>
          </a:xfrm>
          <a:prstGeom prst="rect">
            <a:avLst/>
          </a:prstGeom>
        </p:spPr>
      </p:pic>
      <p:sp>
        <p:nvSpPr>
          <p:cNvPr id="9" name="Rectangle 8"/>
          <p:cNvSpPr/>
          <p:nvPr userDrawn="1"/>
        </p:nvSpPr>
        <p:spPr>
          <a:xfrm>
            <a:off x="5434062" y="0"/>
            <a:ext cx="3709939" cy="445107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13" name="Text Placeholder 2"/>
          <p:cNvSpPr>
            <a:spLocks noGrp="1"/>
          </p:cNvSpPr>
          <p:nvPr>
            <p:ph type="body" idx="1"/>
          </p:nvPr>
        </p:nvSpPr>
        <p:spPr>
          <a:xfrm>
            <a:off x="5646734" y="154429"/>
            <a:ext cx="3272575" cy="479822"/>
          </a:xfrm>
          <a:prstGeom prst="rect">
            <a:avLst/>
          </a:prstGeom>
        </p:spPr>
        <p:txBody>
          <a:bodyPr anchor="b"/>
          <a:lstStyle>
            <a:lvl1pPr marL="0" indent="0">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4" name="Content Placeholder 3"/>
          <p:cNvSpPr>
            <a:spLocks noGrp="1"/>
          </p:cNvSpPr>
          <p:nvPr>
            <p:ph sz="half" idx="2" hasCustomPrompt="1"/>
          </p:nvPr>
        </p:nvSpPr>
        <p:spPr>
          <a:xfrm>
            <a:off x="5646734" y="795436"/>
            <a:ext cx="3272575" cy="2355138"/>
          </a:xfrm>
          <a:prstGeom prst="rect">
            <a:avLst/>
          </a:prstGeom>
        </p:spPr>
        <p:txBody>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251633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0780-5619-4268-B72E-BCB4D60300E3}"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37343157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theme" Target="../theme/theme2.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image" Target="../media/image22.png"/><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theme" Target="../theme/theme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p:nvPicPr>
        <p:blipFill>
          <a:blip r:embed="rId30"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1935" y="0"/>
            <a:ext cx="9659980" cy="729816"/>
          </a:xfrm>
          <a:prstGeom prst="rect">
            <a:avLst/>
          </a:prstGeom>
          <a:solidFill>
            <a:schemeClr val="tx2"/>
          </a:solidFill>
        </p:spPr>
        <p:txBody>
          <a:bodyPr vert="horz" lIns="457200" tIns="0" rIns="457200" bIns="0" rtlCol="0" anchor="ctr">
            <a:normAutofit/>
          </a:bodyPr>
          <a:lstStyle/>
          <a:p>
            <a:r>
              <a:rPr lang="en-US" dirty="0" smtClean="0"/>
              <a:t>Click to edit Master title style</a:t>
            </a:r>
            <a:endParaRPr dirty="0"/>
          </a:p>
        </p:txBody>
      </p:sp>
      <p:sp>
        <p:nvSpPr>
          <p:cNvPr id="11" name="Rectangle 10"/>
          <p:cNvSpPr/>
          <p:nvPr userDrawn="1"/>
        </p:nvSpPr>
        <p:spPr>
          <a:xfrm>
            <a:off x="-260286" y="4462415"/>
            <a:ext cx="9658286"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descr="VAisforLearners4VDOE reversed150.png"/>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7619061" y="4495087"/>
            <a:ext cx="1320709" cy="611267"/>
          </a:xfrm>
          <a:prstGeom prst="rect">
            <a:avLst/>
          </a:prstGeom>
        </p:spPr>
      </p:pic>
      <p:cxnSp>
        <p:nvCxnSpPr>
          <p:cNvPr id="14" name="Straight Connector 13"/>
          <p:cNvCxnSpPr/>
          <p:nvPr userDrawn="1"/>
        </p:nvCxnSpPr>
        <p:spPr>
          <a:xfrm>
            <a:off x="-261935" y="4462415"/>
            <a:ext cx="965998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8" name="Slide Number Placeholder 5"/>
          <p:cNvSpPr txBox="1">
            <a:spLocks/>
          </p:cNvSpPr>
          <p:nvPr userDrawn="1"/>
        </p:nvSpPr>
        <p:spPr>
          <a:xfrm>
            <a:off x="165902" y="4667997"/>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400" smtClean="0">
                <a:solidFill>
                  <a:schemeClr val="bg1"/>
                </a:solidFill>
              </a:rPr>
              <a:pPr algn="l"/>
              <a:t>‹#›</a:t>
            </a:fld>
            <a:endParaRPr lang="en-US" sz="2400">
              <a:solidFill>
                <a:schemeClr val="bg1"/>
              </a:solidFill>
            </a:endParaRPr>
          </a:p>
        </p:txBody>
      </p:sp>
    </p:spTree>
    <p:extLst>
      <p:ext uri="{BB962C8B-B14F-4D97-AF65-F5344CB8AC3E}">
        <p14:creationId xmlns:p14="http://schemas.microsoft.com/office/powerpoint/2010/main" val="39119069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8" r:id="rId22"/>
    <p:sldLayoutId id="2147483719" r:id="rId23"/>
    <p:sldLayoutId id="2147483720" r:id="rId24"/>
    <p:sldLayoutId id="2147483777" r:id="rId25"/>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marL="0" indent="0" algn="ctr" defTabSz="914378" rtl="0" eaLnBrk="1" latinLnBrk="0" hangingPunct="1">
        <a:spcBef>
          <a:spcPts val="0"/>
        </a:spcBef>
        <a:buNone/>
        <a:defRPr sz="2400" kern="1200">
          <a:solidFill>
            <a:schemeClr val="bg1"/>
          </a:solidFill>
          <a:latin typeface="+mj-lt"/>
          <a:ea typeface="+mj-ea"/>
          <a:cs typeface="+mj-cs"/>
        </a:defRPr>
      </a:lvl1pPr>
    </p:titleStyle>
    <p:bodyStyle>
      <a:lvl1pPr marL="0" indent="0" algn="l" defTabSz="914378"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783" indent="-336542" algn="l" defTabSz="914378"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24" indent="-349241" algn="l" defTabSz="914378"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566" indent="-336542" algn="l" defTabSz="914378"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07" indent="-349241" algn="l" defTabSz="914378"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761" indent="-344480" algn="l" defTabSz="914378"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653" indent="-344480" algn="l" defTabSz="914378"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132" indent="-344480" algn="l" defTabSz="914378"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11" indent="-344480" algn="l" defTabSz="914378"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p:bodyStyle>
    <p:otherStyle>
      <a:defPPr>
        <a:defRP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260286" y="4462415"/>
            <a:ext cx="9658286"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261935" y="0"/>
            <a:ext cx="9659980" cy="729816"/>
          </a:xfrm>
          <a:prstGeom prst="rect">
            <a:avLst/>
          </a:prstGeom>
          <a:solidFill>
            <a:schemeClr val="tx2"/>
          </a:solidFill>
        </p:spPr>
        <p:txBody>
          <a:bodyPr vert="horz" lIns="457200" tIns="0" rIns="457200" bIns="0" rtlCol="0" anchor="ctr">
            <a:normAutofit/>
          </a:bodyPr>
          <a:lstStyle/>
          <a:p>
            <a:r>
              <a:rPr lang="en-US" dirty="0" smtClean="0"/>
              <a:t>Click to edit Master title style</a:t>
            </a:r>
            <a:endParaRPr dirty="0"/>
          </a:p>
        </p:txBody>
      </p:sp>
      <p:pic>
        <p:nvPicPr>
          <p:cNvPr id="10" name="Picture 9" descr="VAisforLearners4VDOE reversed150.png"/>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7330919" y="4495084"/>
            <a:ext cx="1737635" cy="611267"/>
          </a:xfrm>
          <a:prstGeom prst="rect">
            <a:avLst/>
          </a:prstGeom>
        </p:spPr>
      </p:pic>
      <p:cxnSp>
        <p:nvCxnSpPr>
          <p:cNvPr id="14" name="Straight Connector 13"/>
          <p:cNvCxnSpPr/>
          <p:nvPr userDrawn="1"/>
        </p:nvCxnSpPr>
        <p:spPr>
          <a:xfrm>
            <a:off x="-261935" y="4462415"/>
            <a:ext cx="965998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7" name="Slide Number Placeholder 5"/>
          <p:cNvSpPr txBox="1">
            <a:spLocks/>
          </p:cNvSpPr>
          <p:nvPr userDrawn="1"/>
        </p:nvSpPr>
        <p:spPr>
          <a:xfrm>
            <a:off x="232495" y="4663795"/>
            <a:ext cx="2133600" cy="273844"/>
          </a:xfrm>
          <a:prstGeom prst="rect">
            <a:avLst/>
          </a:prstGeom>
          <a:noFill/>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D9A99E5-874A-49CA-9832-270E778BFF44}" type="slidenum">
              <a:rPr lang="en-US" sz="1800" smtClean="0">
                <a:solidFill>
                  <a:schemeClr val="bg1"/>
                </a:solidFill>
              </a:rPr>
              <a:pPr algn="l"/>
              <a:t>‹#›</a:t>
            </a:fld>
            <a:endParaRPr lang="en-US" sz="1800">
              <a:solidFill>
                <a:schemeClr val="bg1"/>
              </a:solidFill>
            </a:endParaRPr>
          </a:p>
        </p:txBody>
      </p:sp>
    </p:spTree>
    <p:extLst>
      <p:ext uri="{BB962C8B-B14F-4D97-AF65-F5344CB8AC3E}">
        <p14:creationId xmlns:p14="http://schemas.microsoft.com/office/powerpoint/2010/main" val="49186375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marL="0" indent="0" algn="ctr" defTabSz="685800" rtl="0" eaLnBrk="1" latinLnBrk="0" hangingPunct="1">
        <a:spcBef>
          <a:spcPts val="0"/>
        </a:spcBef>
        <a:buNone/>
        <a:defRPr sz="1800" kern="1200">
          <a:solidFill>
            <a:schemeClr val="bg1"/>
          </a:solidFill>
          <a:latin typeface="+mj-lt"/>
          <a:ea typeface="+mj-ea"/>
          <a:cs typeface="+mj-cs"/>
        </a:defRPr>
      </a:lvl1pPr>
    </p:titleStyle>
    <p:bodyStyle>
      <a:lvl1pPr marL="0" indent="0" algn="l" defTabSz="685800" rtl="0" eaLnBrk="1" latinLnBrk="0" hangingPunct="1">
        <a:spcBef>
          <a:spcPts val="1500"/>
        </a:spcBef>
        <a:buClr>
          <a:schemeClr val="accent1"/>
        </a:buClr>
        <a:buFont typeface="Arial"/>
        <a:buNone/>
        <a:defRPr sz="900" kern="1200">
          <a:solidFill>
            <a:schemeClr val="tx1">
              <a:lumMod val="65000"/>
              <a:lumOff val="35000"/>
            </a:schemeClr>
          </a:solidFill>
          <a:latin typeface="+mn-lt"/>
          <a:ea typeface="+mn-ea"/>
          <a:cs typeface="+mn-cs"/>
        </a:defRPr>
      </a:lvl1pPr>
      <a:lvl2pPr marL="514350" indent="-252413" algn="l" defTabSz="685800" rtl="0" eaLnBrk="1" latinLnBrk="0" hangingPunct="1">
        <a:spcBef>
          <a:spcPts val="450"/>
        </a:spcBef>
        <a:buClr>
          <a:schemeClr val="accent1">
            <a:lumMod val="50000"/>
          </a:schemeClr>
        </a:buClr>
        <a:buFont typeface="Wingdings 2" pitchFamily="18" charset="2"/>
        <a:buChar char=""/>
        <a:defRPr sz="900" kern="1200">
          <a:solidFill>
            <a:schemeClr val="tx1">
              <a:lumMod val="65000"/>
              <a:lumOff val="35000"/>
            </a:schemeClr>
          </a:solidFill>
          <a:latin typeface="+mn-lt"/>
          <a:ea typeface="+mn-ea"/>
          <a:cs typeface="+mn-cs"/>
        </a:defRPr>
      </a:lvl2pPr>
      <a:lvl3pPr marL="776288" indent="-261938" algn="l" defTabSz="685800" rtl="0" eaLnBrk="1" latinLnBrk="0" hangingPunct="1">
        <a:spcBef>
          <a:spcPts val="450"/>
        </a:spcBef>
        <a:buClr>
          <a:schemeClr val="accent1"/>
        </a:buClr>
        <a:buFont typeface="Wingdings 2" pitchFamily="18" charset="2"/>
        <a:buChar char=""/>
        <a:defRPr sz="900" kern="1200">
          <a:solidFill>
            <a:schemeClr val="tx1">
              <a:lumMod val="65000"/>
              <a:lumOff val="35000"/>
            </a:schemeClr>
          </a:solidFill>
          <a:latin typeface="+mn-lt"/>
          <a:ea typeface="+mn-ea"/>
          <a:cs typeface="+mn-cs"/>
        </a:defRPr>
      </a:lvl3pPr>
      <a:lvl4pPr marL="1028700" indent="-252413" algn="l" defTabSz="685800" rtl="0" eaLnBrk="1" latinLnBrk="0" hangingPunct="1">
        <a:spcBef>
          <a:spcPts val="450"/>
        </a:spcBef>
        <a:buClr>
          <a:schemeClr val="accent1">
            <a:lumMod val="50000"/>
          </a:schemeClr>
        </a:buClr>
        <a:buFont typeface="Courier New"/>
        <a:buChar char="o"/>
        <a:defRPr sz="900" kern="1200">
          <a:solidFill>
            <a:schemeClr val="tx1">
              <a:lumMod val="65000"/>
              <a:lumOff val="35000"/>
            </a:schemeClr>
          </a:solidFill>
          <a:latin typeface="+mn-lt"/>
          <a:ea typeface="+mn-ea"/>
          <a:cs typeface="+mn-cs"/>
        </a:defRPr>
      </a:lvl4pPr>
      <a:lvl5pPr marL="1290638" indent="-261938" algn="l" defTabSz="685800" rtl="0" eaLnBrk="1" latinLnBrk="0" hangingPunct="1">
        <a:spcBef>
          <a:spcPts val="450"/>
        </a:spcBef>
        <a:buClr>
          <a:schemeClr val="accent1"/>
        </a:buClr>
        <a:buFont typeface="Wingdings 2" pitchFamily="18" charset="2"/>
        <a:buChar char=""/>
        <a:defRPr sz="900" kern="1200">
          <a:solidFill>
            <a:schemeClr val="tx1">
              <a:lumMod val="65000"/>
              <a:lumOff val="35000"/>
            </a:schemeClr>
          </a:solidFill>
          <a:latin typeface="+mn-lt"/>
          <a:ea typeface="+mn-ea"/>
          <a:cs typeface="+mn-cs"/>
        </a:defRPr>
      </a:lvl5pPr>
      <a:lvl6pPr marL="1541860" indent="-258366" algn="l" defTabSz="685800" rtl="0" eaLnBrk="1" latinLnBrk="0" hangingPunct="1">
        <a:spcBef>
          <a:spcPct val="20000"/>
        </a:spcBef>
        <a:buClr>
          <a:schemeClr val="accent1">
            <a:lumMod val="50000"/>
          </a:schemeClr>
        </a:buClr>
        <a:buFont typeface="Wingdings 2" pitchFamily="18" charset="2"/>
        <a:buChar char=""/>
        <a:defRPr lang="en-US" sz="900" kern="1200" dirty="0" smtClean="0">
          <a:solidFill>
            <a:schemeClr val="tx1">
              <a:lumMod val="65000"/>
              <a:lumOff val="35000"/>
            </a:schemeClr>
          </a:solidFill>
          <a:latin typeface="+mn-lt"/>
          <a:ea typeface="+mn-ea"/>
          <a:cs typeface="+mn-cs"/>
        </a:defRPr>
      </a:lvl6pPr>
      <a:lvl7pPr marL="1799035" indent="-258366" algn="l" defTabSz="685800" rtl="0" eaLnBrk="1" latinLnBrk="0" hangingPunct="1">
        <a:spcBef>
          <a:spcPct val="20000"/>
        </a:spcBef>
        <a:buClr>
          <a:schemeClr val="accent1"/>
        </a:buClr>
        <a:buFont typeface="Wingdings 2" pitchFamily="18" charset="2"/>
        <a:buChar char=""/>
        <a:defRPr lang="en-US" sz="900" kern="1200" dirty="0" smtClean="0">
          <a:solidFill>
            <a:schemeClr val="tx1">
              <a:lumMod val="65000"/>
              <a:lumOff val="35000"/>
            </a:schemeClr>
          </a:solidFill>
          <a:latin typeface="+mn-lt"/>
          <a:ea typeface="+mn-ea"/>
          <a:cs typeface="+mn-cs"/>
        </a:defRPr>
      </a:lvl7pPr>
      <a:lvl8pPr marL="2057400" indent="-258366" algn="l" defTabSz="685800" rtl="0" eaLnBrk="1" latinLnBrk="0" hangingPunct="1">
        <a:spcBef>
          <a:spcPct val="20000"/>
        </a:spcBef>
        <a:buClr>
          <a:schemeClr val="accent1">
            <a:lumMod val="50000"/>
          </a:schemeClr>
        </a:buClr>
        <a:buFont typeface="Wingdings 2" pitchFamily="18" charset="2"/>
        <a:buChar char=""/>
        <a:defRPr lang="en-US" sz="900" kern="1200" dirty="0" smtClean="0">
          <a:solidFill>
            <a:schemeClr val="tx1">
              <a:lumMod val="65000"/>
              <a:lumOff val="35000"/>
            </a:schemeClr>
          </a:solidFill>
          <a:latin typeface="+mn-lt"/>
          <a:ea typeface="+mn-ea"/>
          <a:cs typeface="+mn-cs"/>
        </a:defRPr>
      </a:lvl8pPr>
      <a:lvl9pPr marL="2315766" indent="-258366" algn="l" defTabSz="685800" rtl="0" eaLnBrk="1" latinLnBrk="0" hangingPunct="1">
        <a:spcBef>
          <a:spcPct val="20000"/>
        </a:spcBef>
        <a:buClr>
          <a:schemeClr val="accent1"/>
        </a:buClr>
        <a:buFont typeface="Wingdings 2" pitchFamily="18" charset="2"/>
        <a:buChar char=""/>
        <a:defRPr lang="en-US" sz="900" kern="1200" dirty="0">
          <a:solidFill>
            <a:schemeClr val="tx1">
              <a:lumMod val="65000"/>
              <a:lumOff val="35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www.doe.virginia.gov/instruction/esl/resources/reading-intervention-vs-liep.docx"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www.doe.virginia.gov/instruction/esl/resources/reading-instruction-infographic.docx"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doe.virginia.gov/instruction/esl/resources/reading-instruction-infographic.docx"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21.xml"/><Relationship Id="rId16" Type="http://schemas.openxmlformats.org/officeDocument/2006/relationships/diagramColors" Target="../diagrams/colors6.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doe.virginia.gov/instruction/esl/resources/teacher-toolkit.docx"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hyperlink" Target="https://storage.googleapis.com/wzukusers/user-24880839/documents/5acbe1e83e6c5YJOir1l/1%204convo_skills_poster.docx"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hyperlink" Target="http://www.doe.virginia.gov/instruction/esl/resources/teacher-toolkit.docx"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4.png"/><Relationship Id="rId7" Type="http://schemas.openxmlformats.org/officeDocument/2006/relationships/diagramColors" Target="../diagrams/colors8.xml"/><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6.xml"/><Relationship Id="rId1" Type="http://schemas.openxmlformats.org/officeDocument/2006/relationships/slideLayout" Target="../slideLayouts/slideLayout1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3" Type="http://schemas.openxmlformats.org/officeDocument/2006/relationships/hyperlink" Target="https://wida.wisc.edu/sites/default/files/resource/2007-ELPS-Resource-Guide.pdf" TargetMode="External"/><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hyperlink" Target="http://www.doe.virginia.gov/instruction/esl/resources/teacher-toolkit.docx" TargetMode="External"/><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hyperlink" Target="http://www.doe.virginia.gov/instruction/esl/resources/self-paced-wida-eworkshops-flyer.docx" TargetMode="External"/><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3" Type="http://schemas.openxmlformats.org/officeDocument/2006/relationships/hyperlink" Target="http://www.doe.virginia.gov/instruction/esl/resources/reading-instruction-infographic.docx" TargetMode="External"/><Relationship Id="rId2" Type="http://schemas.openxmlformats.org/officeDocument/2006/relationships/notesSlide" Target="../notesSlides/notesSlide42.xml"/><Relationship Id="rId1" Type="http://schemas.openxmlformats.org/officeDocument/2006/relationships/slideLayout" Target="../slideLayouts/slideLayout17.xml"/><Relationship Id="rId5" Type="http://schemas.openxmlformats.org/officeDocument/2006/relationships/image" Target="../media/image70.png"/><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3" Type="http://schemas.openxmlformats.org/officeDocument/2006/relationships/hyperlink" Target="http://www.doe.virginia.gov/instruction/esl/resources/reading-intervention-vs-liep.docx" TargetMode="External"/><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image" Target="../media/image71.png"/></Relationships>
</file>

<file path=ppt/slides/_rels/slide4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hyperlink" Target="mailto:Jill.Nogueras@doe.virginia.gov" TargetMode="External"/><Relationship Id="rId2" Type="http://schemas.openxmlformats.org/officeDocument/2006/relationships/notesSlide" Target="../notesSlides/notesSlide46.xml"/><Relationship Id="rId1" Type="http://schemas.openxmlformats.org/officeDocument/2006/relationships/slideLayout" Target="../slideLayouts/slideLayout61.xml"/><Relationship Id="rId5" Type="http://schemas.openxmlformats.org/officeDocument/2006/relationships/hyperlink" Target="mailto:Taylor.Snow@doe.Virginia.gov" TargetMode="External"/><Relationship Id="rId4" Type="http://schemas.openxmlformats.org/officeDocument/2006/relationships/hyperlink" Target="mailto:Carmen.Kurek@doe.virginia.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t=1&amp;v=2yvpSDul0fc"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doe.virginia.gov/instruction/esl/resources/reading-intervention-vs-liep.docx"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8.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9.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40.png"/><Relationship Id="rId4" Type="http://schemas.openxmlformats.org/officeDocument/2006/relationships/diagramData" Target="../diagrams/data2.xml"/><Relationship Id="rId9" Type="http://schemas.openxmlformats.org/officeDocument/2006/relationships/hyperlink" Target="http://www.doe.virginia.gov/instruction/esl/resources/reading-intervention-vs-liep.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04632" y="971550"/>
            <a:ext cx="4739368" cy="2916506"/>
          </a:xfrm>
        </p:spPr>
        <p:txBody>
          <a:bodyPr/>
          <a:lstStyle/>
          <a:p>
            <a:pPr algn="ctr"/>
            <a:r>
              <a:rPr lang="en-US" dirty="0">
                <a:solidFill>
                  <a:srgbClr val="FF0000"/>
                </a:solidFill>
              </a:rPr>
              <a:t>Enhancing Literacy Instruction for ELs:</a:t>
            </a:r>
          </a:p>
          <a:p>
            <a:pPr algn="ctr"/>
            <a:r>
              <a:rPr lang="en-US" dirty="0">
                <a:solidFill>
                  <a:srgbClr val="FF0000"/>
                </a:solidFill>
              </a:rPr>
              <a:t>Engaging English Learners (EL) in Language </a:t>
            </a:r>
            <a:r>
              <a:rPr lang="en-US" dirty="0" smtClean="0">
                <a:solidFill>
                  <a:srgbClr val="FF0000"/>
                </a:solidFill>
              </a:rPr>
              <a:t>Arts</a:t>
            </a:r>
          </a:p>
          <a:p>
            <a:pPr algn="ctr"/>
            <a:r>
              <a:rPr lang="en-US" dirty="0" smtClean="0">
                <a:solidFill>
                  <a:srgbClr val="FF0000"/>
                </a:solidFill>
              </a:rPr>
              <a:t>Webinar</a:t>
            </a:r>
          </a:p>
          <a:p>
            <a:pPr algn="ctr"/>
            <a:r>
              <a:rPr lang="en-US" dirty="0" smtClean="0">
                <a:solidFill>
                  <a:srgbClr val="FF0000"/>
                </a:solidFill>
              </a:rPr>
              <a:t>February 2020 </a:t>
            </a:r>
          </a:p>
        </p:txBody>
      </p:sp>
      <p:sp>
        <p:nvSpPr>
          <p:cNvPr id="2" name="Title 1"/>
          <p:cNvSpPr>
            <a:spLocks noGrp="1"/>
          </p:cNvSpPr>
          <p:nvPr>
            <p:ph type="ctrTitle"/>
          </p:nvPr>
        </p:nvSpPr>
        <p:spPr/>
        <p:txBody>
          <a:bodyPr/>
          <a:lstStyle/>
          <a:p>
            <a:r>
              <a:rPr lang="en-US" sz="2700" dirty="0"/>
              <a:t>Virginia Department of Education</a:t>
            </a:r>
          </a:p>
        </p:txBody>
      </p:sp>
    </p:spTree>
    <p:extLst>
      <p:ext uri="{BB962C8B-B14F-4D97-AF65-F5344CB8AC3E}">
        <p14:creationId xmlns:p14="http://schemas.microsoft.com/office/powerpoint/2010/main" val="88508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886200" y="1393522"/>
            <a:ext cx="5181600" cy="3007028"/>
          </a:xfrm>
        </p:spPr>
        <p:txBody>
          <a:bodyPr>
            <a:normAutofit/>
          </a:bodyPr>
          <a:lstStyle/>
          <a:p>
            <a:r>
              <a:rPr lang="en-US" sz="3200" dirty="0" smtClean="0"/>
              <a:t>Describe </a:t>
            </a:r>
            <a:r>
              <a:rPr lang="en-US" sz="3200" dirty="0"/>
              <a:t>various supports for ELs </a:t>
            </a:r>
            <a:endParaRPr lang="en-US" sz="3200" dirty="0" smtClean="0"/>
          </a:p>
        </p:txBody>
      </p:sp>
      <p:sp>
        <p:nvSpPr>
          <p:cNvPr id="5" name="Text Placeholder 4"/>
          <p:cNvSpPr>
            <a:spLocks noGrp="1"/>
          </p:cNvSpPr>
          <p:nvPr>
            <p:ph type="body" sz="quarter" idx="3"/>
          </p:nvPr>
        </p:nvSpPr>
        <p:spPr>
          <a:xfrm>
            <a:off x="3886200" y="969798"/>
            <a:ext cx="4724400" cy="423724"/>
          </a:xfrm>
        </p:spPr>
        <p:txBody>
          <a:bodyPr>
            <a:normAutofit lnSpcReduction="10000"/>
          </a:bodyPr>
          <a:lstStyle/>
          <a:p>
            <a:r>
              <a:rPr lang="en-US" dirty="0" smtClean="0"/>
              <a:t>Teachers will be able to:</a:t>
            </a:r>
            <a:endParaRPr lang="en-US" dirty="0"/>
          </a:p>
        </p:txBody>
      </p:sp>
      <p:sp>
        <p:nvSpPr>
          <p:cNvPr id="4" name="Title 3"/>
          <p:cNvSpPr>
            <a:spLocks noGrp="1"/>
          </p:cNvSpPr>
          <p:nvPr>
            <p:ph type="title"/>
          </p:nvPr>
        </p:nvSpPr>
        <p:spPr/>
        <p:txBody>
          <a:bodyPr/>
          <a:lstStyle/>
          <a:p>
            <a:r>
              <a:rPr lang="en-US" dirty="0" smtClean="0"/>
              <a:t>Webinar Objective # 1</a:t>
            </a:r>
            <a:endParaRPr lang="en-US" dirty="0"/>
          </a:p>
        </p:txBody>
      </p:sp>
    </p:spTree>
    <p:extLst>
      <p:ext uri="{BB962C8B-B14F-4D97-AF65-F5344CB8AC3E}">
        <p14:creationId xmlns:p14="http://schemas.microsoft.com/office/powerpoint/2010/main" val="2651326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normAutofit/>
          </a:bodyPr>
          <a:lstStyle/>
          <a:p>
            <a:r>
              <a:rPr lang="en-US" dirty="0" smtClean="0"/>
              <a:t>Enhancing Lessons for Equity</a:t>
            </a:r>
            <a:endParaRPr lang="en-US" dirty="0"/>
          </a:p>
        </p:txBody>
      </p:sp>
      <p:sp>
        <p:nvSpPr>
          <p:cNvPr id="5" name="Content Placeholder 4"/>
          <p:cNvSpPr>
            <a:spLocks noGrp="1"/>
          </p:cNvSpPr>
          <p:nvPr>
            <p:ph idx="1"/>
          </p:nvPr>
        </p:nvSpPr>
        <p:spPr>
          <a:xfrm>
            <a:off x="152400" y="819151"/>
            <a:ext cx="8839200" cy="3505199"/>
          </a:xfrm>
        </p:spPr>
        <p:txBody>
          <a:bodyPr>
            <a:normAutofit lnSpcReduction="10000"/>
          </a:bodyPr>
          <a:lstStyle/>
          <a:p>
            <a:pPr marL="0" indent="0">
              <a:buNone/>
            </a:pPr>
            <a:r>
              <a:rPr lang="en-US" b="0" dirty="0"/>
              <a:t>To make </a:t>
            </a:r>
            <a:r>
              <a:rPr lang="en-US" b="0" dirty="0" smtClean="0"/>
              <a:t>ELA lessons </a:t>
            </a:r>
            <a:r>
              <a:rPr lang="en-US" b="0" dirty="0"/>
              <a:t>more accessible and </a:t>
            </a:r>
            <a:r>
              <a:rPr lang="en-US" b="0" dirty="0" smtClean="0"/>
              <a:t>inclusive: </a:t>
            </a:r>
            <a:endParaRPr lang="en-US" b="0" dirty="0"/>
          </a:p>
          <a:p>
            <a:r>
              <a:rPr lang="en-US" b="0" dirty="0" smtClean="0"/>
              <a:t>Use a variety of </a:t>
            </a:r>
          </a:p>
          <a:p>
            <a:endParaRPr lang="en-US" dirty="0"/>
          </a:p>
          <a:p>
            <a:endParaRPr lang="en-US" b="0" dirty="0" smtClean="0"/>
          </a:p>
          <a:p>
            <a:pPr marL="0" indent="0">
              <a:buNone/>
            </a:pPr>
            <a:endParaRPr lang="en-US" b="0" dirty="0" smtClean="0"/>
          </a:p>
          <a:p>
            <a:r>
              <a:rPr lang="en-US" dirty="0"/>
              <a:t>Identify the language needed (unpack the SOL)</a:t>
            </a:r>
          </a:p>
          <a:p>
            <a:endParaRPr lang="en-US" dirty="0"/>
          </a:p>
          <a:p>
            <a:pPr marL="0" indent="0">
              <a:buNone/>
            </a:pPr>
            <a:endParaRPr lang="en-US" dirty="0"/>
          </a:p>
        </p:txBody>
      </p:sp>
      <p:graphicFrame>
        <p:nvGraphicFramePr>
          <p:cNvPr id="6" name="Diagram 5" descr="hierarchy graphic organizer&#10;level 1: supports&#10;level 2: language and content&#10;level 3: Sentence frames and anchor charts, primary language and Langauge Adjustments&#10;Cooperature structures and peer interaction, Teadher modeling and thing alouds, visuals and graphic organizers "/>
          <p:cNvGraphicFramePr/>
          <p:nvPr>
            <p:extLst>
              <p:ext uri="{D42A27DB-BD31-4B8C-83A1-F6EECF244321}">
                <p14:modId xmlns:p14="http://schemas.microsoft.com/office/powerpoint/2010/main" val="2553204842"/>
              </p:ext>
            </p:extLst>
          </p:nvPr>
        </p:nvGraphicFramePr>
        <p:xfrm>
          <a:off x="1828800" y="819151"/>
          <a:ext cx="5334000" cy="304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6499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dea, Brain, Thinking, Lightbulb, Grow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0717" y="1657350"/>
            <a:ext cx="699294" cy="133756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742950"/>
            <a:ext cx="9067800" cy="3714750"/>
          </a:xfrm>
        </p:spPr>
        <p:txBody>
          <a:bodyPr>
            <a:normAutofit/>
          </a:bodyPr>
          <a:lstStyle/>
          <a:p>
            <a:r>
              <a:rPr lang="en-US" sz="3500" b="0" dirty="0"/>
              <a:t>Students need opportunities to: </a:t>
            </a:r>
          </a:p>
          <a:p>
            <a:pPr lvl="1"/>
            <a:r>
              <a:rPr lang="en-US" sz="3100" b="0" dirty="0"/>
              <a:t>share their ideas and how they apply reading strategies and skills </a:t>
            </a:r>
            <a:r>
              <a:rPr lang="en-US" sz="3100" b="1" dirty="0"/>
              <a:t>and</a:t>
            </a:r>
          </a:p>
          <a:p>
            <a:pPr lvl="1"/>
            <a:r>
              <a:rPr lang="en-US" sz="3100" b="0" dirty="0"/>
              <a:t>hear from their peers. </a:t>
            </a:r>
          </a:p>
          <a:p>
            <a:pPr marL="0" lvl="1" indent="0">
              <a:buNone/>
            </a:pPr>
            <a:endParaRPr lang="en-US" sz="2600" dirty="0"/>
          </a:p>
          <a:p>
            <a:pPr marL="342900" lvl="1" indent="-342900">
              <a:buFont typeface="Arial" panose="020B0604020202020204" pitchFamily="34" charset="0"/>
              <a:buChar char="•"/>
            </a:pPr>
            <a:r>
              <a:rPr lang="en-US" sz="2600" dirty="0"/>
              <a:t>“According to the cognitive approach, language has the power to shape the human mind…”  </a:t>
            </a:r>
            <a:r>
              <a:rPr lang="en-US" sz="1700" dirty="0"/>
              <a:t>(Diana </a:t>
            </a:r>
            <a:r>
              <a:rPr lang="en-US" sz="1700" dirty="0" err="1"/>
              <a:t>Tihan</a:t>
            </a:r>
            <a:r>
              <a:rPr lang="en-US" sz="1700" dirty="0"/>
              <a:t>)</a:t>
            </a:r>
          </a:p>
          <a:p>
            <a:pPr marL="342900" lvl="1" indent="-342900">
              <a:buFont typeface="Arial" panose="020B0604020202020204" pitchFamily="34" charset="0"/>
              <a:buChar char="•"/>
            </a:pPr>
            <a:endParaRPr lang="en-US" sz="1700" dirty="0"/>
          </a:p>
          <a:p>
            <a:pPr marL="342900" lvl="1" indent="-342900">
              <a:buFont typeface="Arial" panose="020B0604020202020204" pitchFamily="34" charset="0"/>
              <a:buChar char="•"/>
            </a:pPr>
            <a:endParaRPr lang="en-US" sz="1700" dirty="0"/>
          </a:p>
          <a:p>
            <a:pPr marL="342900" lvl="1" indent="-342900">
              <a:buFont typeface="Arial" panose="020B0604020202020204" pitchFamily="34" charset="0"/>
              <a:buChar char="•"/>
            </a:pPr>
            <a:endParaRPr lang="en-US" sz="1700" dirty="0"/>
          </a:p>
          <a:p>
            <a:endParaRPr lang="en-US" sz="3500" b="0" dirty="0"/>
          </a:p>
        </p:txBody>
      </p:sp>
      <p:sp>
        <p:nvSpPr>
          <p:cNvPr id="7" name="Title 6"/>
          <p:cNvSpPr>
            <a:spLocks noGrp="1"/>
          </p:cNvSpPr>
          <p:nvPr>
            <p:ph type="title"/>
          </p:nvPr>
        </p:nvSpPr>
        <p:spPr/>
        <p:txBody>
          <a:bodyPr/>
          <a:lstStyle/>
          <a:p>
            <a:r>
              <a:rPr lang="en-US" dirty="0" smtClean="0"/>
              <a:t>Support: Peer Interaction</a:t>
            </a:r>
            <a:endParaRPr lang="en-US" dirty="0"/>
          </a:p>
        </p:txBody>
      </p:sp>
      <p:grpSp>
        <p:nvGrpSpPr>
          <p:cNvPr id="8" name="Group 7"/>
          <p:cNvGrpSpPr/>
          <p:nvPr/>
        </p:nvGrpSpPr>
        <p:grpSpPr>
          <a:xfrm>
            <a:off x="8102418" y="0"/>
            <a:ext cx="1041582" cy="833606"/>
            <a:chOff x="2336708" y="1948344"/>
            <a:chExt cx="974461" cy="813388"/>
          </a:xfrm>
        </p:grpSpPr>
        <p:sp>
          <p:nvSpPr>
            <p:cNvPr id="9" name="Rectangle 8"/>
            <p:cNvSpPr/>
            <p:nvPr/>
          </p:nvSpPr>
          <p:spPr>
            <a:xfrm>
              <a:off x="2336708" y="1948344"/>
              <a:ext cx="965382" cy="81338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TextBox 9"/>
            <p:cNvSpPr txBox="1"/>
            <p:nvPr/>
          </p:nvSpPr>
          <p:spPr>
            <a:xfrm>
              <a:off x="2345787" y="1948344"/>
              <a:ext cx="965382" cy="8133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Cooperative Structures &amp; Peer Interaction</a:t>
              </a:r>
            </a:p>
          </p:txBody>
        </p:sp>
      </p:grpSp>
    </p:spTree>
    <p:extLst>
      <p:ext uri="{BB962C8B-B14F-4D97-AF65-F5344CB8AC3E}">
        <p14:creationId xmlns:p14="http://schemas.microsoft.com/office/powerpoint/2010/main" val="1962816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4629150"/>
            <a:ext cx="6723123" cy="338554"/>
          </a:xfrm>
          <a:prstGeom prst="rect">
            <a:avLst/>
          </a:prstGeom>
          <a:noFill/>
        </p:spPr>
        <p:txBody>
          <a:bodyPr wrap="none" rtlCol="0">
            <a:spAutoFit/>
          </a:bodyPr>
          <a:lstStyle/>
          <a:p>
            <a:r>
              <a:rPr lang="en-US" sz="1600" dirty="0" smtClean="0">
                <a:solidFill>
                  <a:schemeClr val="bg1"/>
                </a:solidFill>
              </a:rPr>
              <a:t>Screenshot is from VDOE Resource: </a:t>
            </a:r>
            <a:r>
              <a:rPr lang="en-US" sz="1600" dirty="0" smtClean="0">
                <a:solidFill>
                  <a:schemeClr val="bg1"/>
                </a:solidFill>
                <a:hlinkClick r:id="rId3"/>
              </a:rPr>
              <a:t>ELs who Need Additional Reading Support </a:t>
            </a:r>
            <a:endParaRPr lang="en-US" sz="1600" dirty="0">
              <a:solidFill>
                <a:schemeClr val="bg1"/>
              </a:solidFill>
            </a:endParaRPr>
          </a:p>
        </p:txBody>
      </p:sp>
      <p:pic>
        <p:nvPicPr>
          <p:cNvPr id="4" name="Picture 3"/>
          <p:cNvPicPr>
            <a:picLocks noChangeAspect="1"/>
          </p:cNvPicPr>
          <p:nvPr/>
        </p:nvPicPr>
        <p:blipFill>
          <a:blip r:embed="rId4"/>
          <a:stretch>
            <a:fillRect/>
          </a:stretch>
        </p:blipFill>
        <p:spPr>
          <a:xfrm>
            <a:off x="5029200" y="1301590"/>
            <a:ext cx="3581400" cy="2565560"/>
          </a:xfrm>
          <a:prstGeom prst="rect">
            <a:avLst/>
          </a:prstGeom>
        </p:spPr>
      </p:pic>
      <p:pic>
        <p:nvPicPr>
          <p:cNvPr id="5" name="Picture 4"/>
          <p:cNvPicPr>
            <a:picLocks noChangeAspect="1"/>
          </p:cNvPicPr>
          <p:nvPr/>
        </p:nvPicPr>
        <p:blipFill>
          <a:blip r:embed="rId5"/>
          <a:stretch>
            <a:fillRect/>
          </a:stretch>
        </p:blipFill>
        <p:spPr>
          <a:xfrm>
            <a:off x="425991" y="1301590"/>
            <a:ext cx="4135123" cy="3069024"/>
          </a:xfrm>
          <a:prstGeom prst="rect">
            <a:avLst/>
          </a:prstGeom>
        </p:spPr>
      </p:pic>
      <p:sp>
        <p:nvSpPr>
          <p:cNvPr id="2" name="Title 1"/>
          <p:cNvSpPr>
            <a:spLocks noGrp="1"/>
          </p:cNvSpPr>
          <p:nvPr>
            <p:ph type="title"/>
          </p:nvPr>
        </p:nvSpPr>
        <p:spPr>
          <a:xfrm>
            <a:off x="0" y="1120"/>
            <a:ext cx="9144000" cy="1210672"/>
          </a:xfrm>
        </p:spPr>
        <p:txBody>
          <a:bodyPr/>
          <a:lstStyle/>
          <a:p>
            <a:r>
              <a:rPr lang="en-US" sz="4000" dirty="0" smtClean="0"/>
              <a:t>Peer Interaction for </a:t>
            </a:r>
            <a:br>
              <a:rPr lang="en-US" sz="4000" dirty="0" smtClean="0"/>
            </a:br>
            <a:r>
              <a:rPr lang="en-US" sz="4000" dirty="0" smtClean="0"/>
              <a:t>Oral Language Development</a:t>
            </a:r>
            <a:endParaRPr lang="en-US" sz="4000" dirty="0"/>
          </a:p>
        </p:txBody>
      </p:sp>
      <p:grpSp>
        <p:nvGrpSpPr>
          <p:cNvPr id="9" name="Group 8"/>
          <p:cNvGrpSpPr/>
          <p:nvPr/>
        </p:nvGrpSpPr>
        <p:grpSpPr>
          <a:xfrm>
            <a:off x="8077200" y="1"/>
            <a:ext cx="1066800" cy="971548"/>
            <a:chOff x="2336708" y="1948344"/>
            <a:chExt cx="965382" cy="813388"/>
          </a:xfrm>
        </p:grpSpPr>
        <p:sp>
          <p:nvSpPr>
            <p:cNvPr id="10" name="Rectangle 9"/>
            <p:cNvSpPr/>
            <p:nvPr/>
          </p:nvSpPr>
          <p:spPr>
            <a:xfrm>
              <a:off x="2336708" y="1948344"/>
              <a:ext cx="965382" cy="81338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TextBox 10"/>
            <p:cNvSpPr txBox="1"/>
            <p:nvPr/>
          </p:nvSpPr>
          <p:spPr>
            <a:xfrm>
              <a:off x="2336708" y="1948344"/>
              <a:ext cx="965382" cy="8133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Cooperative Structures &amp; Peer Interaction</a:t>
              </a:r>
            </a:p>
          </p:txBody>
        </p:sp>
      </p:grpSp>
    </p:spTree>
    <p:extLst>
      <p:ext uri="{BB962C8B-B14F-4D97-AF65-F5344CB8AC3E}">
        <p14:creationId xmlns:p14="http://schemas.microsoft.com/office/powerpoint/2010/main" val="1159967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62200" y="4476750"/>
            <a:ext cx="3925434" cy="523220"/>
          </a:xfrm>
          <a:prstGeom prst="rect">
            <a:avLst/>
          </a:prstGeom>
          <a:noFill/>
        </p:spPr>
        <p:txBody>
          <a:bodyPr wrap="none" rtlCol="0">
            <a:spAutoFit/>
          </a:bodyPr>
          <a:lstStyle/>
          <a:p>
            <a:r>
              <a:rPr lang="en-US" sz="2800" dirty="0" smtClean="0">
                <a:solidFill>
                  <a:srgbClr val="FFFFFF"/>
                </a:solidFill>
              </a:rPr>
              <a:t>These are only examples. </a:t>
            </a:r>
            <a:endParaRPr lang="en-US" sz="2800" dirty="0">
              <a:solidFill>
                <a:srgbClr val="FFFFFF"/>
              </a:solidFill>
            </a:endParaRPr>
          </a:p>
        </p:txBody>
      </p:sp>
      <p:pic>
        <p:nvPicPr>
          <p:cNvPr id="2050" name="Picture 2" descr="Balloons, Thoughtless Blow, Comic, Ta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441" y="1771650"/>
            <a:ext cx="2179319" cy="1676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2400" y="971550"/>
            <a:ext cx="8672736" cy="3276600"/>
          </a:xfrm>
        </p:spPr>
        <p:txBody>
          <a:bodyPr>
            <a:normAutofit lnSpcReduction="10000"/>
          </a:bodyPr>
          <a:lstStyle/>
          <a:p>
            <a:r>
              <a:rPr lang="en-US" dirty="0" smtClean="0"/>
              <a:t>Literature Circles or Socratic Seminars</a:t>
            </a:r>
          </a:p>
          <a:p>
            <a:r>
              <a:rPr lang="en-US" dirty="0" smtClean="0"/>
              <a:t>Academic Discussions </a:t>
            </a:r>
          </a:p>
          <a:p>
            <a:r>
              <a:rPr lang="en-US" dirty="0" smtClean="0"/>
              <a:t>Reciprocal Teaching</a:t>
            </a:r>
          </a:p>
          <a:p>
            <a:r>
              <a:rPr lang="en-US" dirty="0" smtClean="0"/>
              <a:t>Information Gap Activities or Jigsaws</a:t>
            </a:r>
          </a:p>
          <a:p>
            <a:r>
              <a:rPr lang="en-US" dirty="0" smtClean="0"/>
              <a:t>Structured Think-Pair-Shares</a:t>
            </a:r>
          </a:p>
          <a:p>
            <a:r>
              <a:rPr lang="en-US" dirty="0" smtClean="0"/>
              <a:t>Numbered Heads</a:t>
            </a:r>
            <a:endParaRPr lang="en-US" dirty="0"/>
          </a:p>
        </p:txBody>
      </p:sp>
      <p:sp>
        <p:nvSpPr>
          <p:cNvPr id="2" name="Title 1"/>
          <p:cNvSpPr>
            <a:spLocks noGrp="1"/>
          </p:cNvSpPr>
          <p:nvPr>
            <p:ph type="title"/>
          </p:nvPr>
        </p:nvSpPr>
        <p:spPr>
          <a:xfrm>
            <a:off x="0" y="1118"/>
            <a:ext cx="9144000" cy="857250"/>
          </a:xfrm>
        </p:spPr>
        <p:txBody>
          <a:bodyPr/>
          <a:lstStyle/>
          <a:p>
            <a:pPr algn="l"/>
            <a:r>
              <a:rPr lang="en-US" dirty="0" smtClean="0"/>
              <a:t>    Support</a:t>
            </a:r>
            <a:r>
              <a:rPr lang="en-US" dirty="0"/>
              <a:t>: </a:t>
            </a:r>
            <a:r>
              <a:rPr lang="en-US" dirty="0" smtClean="0"/>
              <a:t>Cooperative Structures</a:t>
            </a:r>
            <a:endParaRPr lang="en-US" dirty="0"/>
          </a:p>
        </p:txBody>
      </p:sp>
      <p:grpSp>
        <p:nvGrpSpPr>
          <p:cNvPr id="8" name="Group 7"/>
          <p:cNvGrpSpPr/>
          <p:nvPr/>
        </p:nvGrpSpPr>
        <p:grpSpPr>
          <a:xfrm>
            <a:off x="8178618" y="23049"/>
            <a:ext cx="965382" cy="813388"/>
            <a:chOff x="2336708" y="1948344"/>
            <a:chExt cx="965382" cy="813388"/>
          </a:xfrm>
        </p:grpSpPr>
        <p:sp>
          <p:nvSpPr>
            <p:cNvPr id="9" name="Rectangle 8"/>
            <p:cNvSpPr/>
            <p:nvPr/>
          </p:nvSpPr>
          <p:spPr>
            <a:xfrm>
              <a:off x="2336708" y="1948344"/>
              <a:ext cx="965382" cy="81338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TextBox 9"/>
            <p:cNvSpPr txBox="1"/>
            <p:nvPr/>
          </p:nvSpPr>
          <p:spPr>
            <a:xfrm>
              <a:off x="2336708" y="1948344"/>
              <a:ext cx="965382" cy="8133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Cooperative Structures &amp; Peer Interaction</a:t>
              </a:r>
            </a:p>
          </p:txBody>
        </p:sp>
      </p:grpSp>
    </p:spTree>
    <p:extLst>
      <p:ext uri="{BB962C8B-B14F-4D97-AF65-F5344CB8AC3E}">
        <p14:creationId xmlns:p14="http://schemas.microsoft.com/office/powerpoint/2010/main" val="3705632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95014" y="4629150"/>
            <a:ext cx="6654386" cy="338554"/>
          </a:xfrm>
          <a:prstGeom prst="rect">
            <a:avLst/>
          </a:prstGeom>
          <a:noFill/>
        </p:spPr>
        <p:txBody>
          <a:bodyPr wrap="none" rtlCol="0">
            <a:spAutoFit/>
          </a:bodyPr>
          <a:lstStyle/>
          <a:p>
            <a:r>
              <a:rPr lang="en-US" sz="1600" dirty="0" smtClean="0">
                <a:solidFill>
                  <a:schemeClr val="bg1"/>
                </a:solidFill>
              </a:rPr>
              <a:t>Screenshots from </a:t>
            </a:r>
            <a:r>
              <a:rPr lang="en-US" sz="1600" dirty="0" smtClean="0">
                <a:solidFill>
                  <a:schemeClr val="bg1"/>
                </a:solidFill>
                <a:hlinkClick r:id="rId3"/>
              </a:rPr>
              <a:t>VDOE Resource: Planning and Preparing Literacy Instruction</a:t>
            </a:r>
            <a:endParaRPr lang="en-US" sz="1600" dirty="0">
              <a:solidFill>
                <a:schemeClr val="bg1"/>
              </a:solidFill>
            </a:endParaRPr>
          </a:p>
        </p:txBody>
      </p:sp>
      <p:pic>
        <p:nvPicPr>
          <p:cNvPr id="13" name="Picture 12" descr="screenshot: &#10;section 1: Model Active reading strategies and Metacognition within grade levels texts&#10;Section 2: Use reading as a mentor text for writing. "/>
          <p:cNvPicPr>
            <a:picLocks noChangeAspect="1"/>
          </p:cNvPicPr>
          <p:nvPr/>
        </p:nvPicPr>
        <p:blipFill>
          <a:blip r:embed="rId4"/>
          <a:stretch>
            <a:fillRect/>
          </a:stretch>
        </p:blipFill>
        <p:spPr>
          <a:xfrm>
            <a:off x="4430111" y="858372"/>
            <a:ext cx="4572000" cy="2195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7-Point Star 14"/>
          <p:cNvSpPr/>
          <p:nvPr/>
        </p:nvSpPr>
        <p:spPr>
          <a:xfrm>
            <a:off x="3708853" y="3050877"/>
            <a:ext cx="1442515" cy="1356633"/>
          </a:xfrm>
          <a:prstGeom prst="star7">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Grade-Level Texts</a:t>
            </a:r>
            <a:endParaRPr lang="en-US" b="1" dirty="0">
              <a:solidFill>
                <a:schemeClr val="tx1"/>
              </a:solidFill>
            </a:endParaRPr>
          </a:p>
        </p:txBody>
      </p:sp>
      <p:pic>
        <p:nvPicPr>
          <p:cNvPr id="12" name="Content Placeholder 11" descr="screenshot Make Literacy Visible&#10;• Establish content and connected language targets to support students in narrating or sequencing stories, comparing texts, justifying conclusions by citing text evidence, etc.&#10;• Use think-alouds to model reading strategies and identify text structures and features within grade-level, complex texts. Have students practice using those strategies together in texts more aligned with their independent reading levels.&#10;• Provide supports for communication of reading strategies, questions, and ideas and reflections about the text (e.g., sentence frames, anchor charts).&#10;"/>
          <p:cNvPicPr>
            <a:picLocks noGrp="1" noChangeAspect="1"/>
          </p:cNvPicPr>
          <p:nvPr>
            <p:ph idx="1"/>
          </p:nvPr>
        </p:nvPicPr>
        <p:blipFill>
          <a:blip r:embed="rId5"/>
          <a:stretch>
            <a:fillRect/>
          </a:stretch>
        </p:blipFill>
        <p:spPr>
          <a:xfrm>
            <a:off x="0" y="875608"/>
            <a:ext cx="4353911" cy="21408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pPr algn="l"/>
            <a:r>
              <a:rPr lang="en-US" dirty="0" smtClean="0"/>
              <a:t> Support</a:t>
            </a:r>
            <a:r>
              <a:rPr lang="en-US" dirty="0"/>
              <a:t>: </a:t>
            </a:r>
            <a:r>
              <a:rPr lang="en-US" dirty="0" smtClean="0"/>
              <a:t>Think </a:t>
            </a:r>
            <a:r>
              <a:rPr lang="en-US" dirty="0" err="1" smtClean="0"/>
              <a:t>Alouds</a:t>
            </a:r>
            <a:r>
              <a:rPr lang="en-US" dirty="0"/>
              <a:t> </a:t>
            </a:r>
            <a:r>
              <a:rPr lang="en-US" dirty="0" smtClean="0"/>
              <a:t>and Models</a:t>
            </a:r>
            <a:endParaRPr lang="en-US" dirty="0"/>
          </a:p>
        </p:txBody>
      </p:sp>
      <p:grpSp>
        <p:nvGrpSpPr>
          <p:cNvPr id="8" name="Group 7"/>
          <p:cNvGrpSpPr/>
          <p:nvPr/>
        </p:nvGrpSpPr>
        <p:grpSpPr>
          <a:xfrm>
            <a:off x="8167188" y="0"/>
            <a:ext cx="965382" cy="858371"/>
            <a:chOff x="3504821" y="1948344"/>
            <a:chExt cx="965382" cy="830523"/>
          </a:xfrm>
        </p:grpSpPr>
        <p:sp>
          <p:nvSpPr>
            <p:cNvPr id="9" name="Rectangle 8"/>
            <p:cNvSpPr/>
            <p:nvPr/>
          </p:nvSpPr>
          <p:spPr>
            <a:xfrm>
              <a:off x="3504821" y="1948344"/>
              <a:ext cx="965382" cy="830523"/>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TextBox 9"/>
            <p:cNvSpPr txBox="1"/>
            <p:nvPr/>
          </p:nvSpPr>
          <p:spPr>
            <a:xfrm>
              <a:off x="3504821" y="1948344"/>
              <a:ext cx="965382" cy="8305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Teacher Modeling &amp; Think Alouds</a:t>
              </a:r>
            </a:p>
          </p:txBody>
        </p:sp>
      </p:grpSp>
    </p:spTree>
    <p:extLst>
      <p:ext uri="{BB962C8B-B14F-4D97-AF65-F5344CB8AC3E}">
        <p14:creationId xmlns:p14="http://schemas.microsoft.com/office/powerpoint/2010/main" val="264207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819400" y="877421"/>
            <a:ext cx="556260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How does this (story/text) relate to your life? </a:t>
            </a:r>
            <a:r>
              <a:rPr lang="en-US" sz="2400" i="1" dirty="0" smtClean="0"/>
              <a:t>How do you see </a:t>
            </a:r>
            <a:r>
              <a:rPr lang="en-US" sz="2400" i="1" u="sng" dirty="0" smtClean="0"/>
              <a:t>yourself</a:t>
            </a:r>
            <a:r>
              <a:rPr lang="en-US" sz="2400" i="1" dirty="0" smtClean="0"/>
              <a:t>?</a:t>
            </a:r>
            <a:r>
              <a:rPr lang="en-US" sz="2400" dirty="0" smtClean="0"/>
              <a:t> </a:t>
            </a:r>
          </a:p>
          <a:p>
            <a:endParaRPr lang="en-US" sz="2400" dirty="0" smtClean="0"/>
          </a:p>
          <a:p>
            <a:pPr marL="342900" indent="-342900">
              <a:buFont typeface="Arial" panose="020B0604020202020204" pitchFamily="34" charset="0"/>
              <a:buChar char="•"/>
            </a:pPr>
            <a:r>
              <a:rPr lang="en-US" sz="2400" dirty="0" smtClean="0"/>
              <a:t>What can you learn from the character’s experience?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How can we make connections between these different experiences (that honors everyone’s perspective)? </a:t>
            </a:r>
          </a:p>
        </p:txBody>
      </p:sp>
      <p:pic>
        <p:nvPicPr>
          <p:cNvPr id="9" name="Picture 10" descr="Mirror, Reflection, Mirror Ref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41290"/>
            <a:ext cx="4274634" cy="39307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7200" y="1569440"/>
            <a:ext cx="21336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Reflects one’s own culture</a:t>
            </a:r>
          </a:p>
          <a:p>
            <a:pPr marL="285750" indent="-285750">
              <a:buFont typeface="Arial" panose="020B0604020202020204" pitchFamily="34" charset="0"/>
              <a:buChar char="•"/>
            </a:pPr>
            <a:r>
              <a:rPr lang="en-US" sz="2400" dirty="0" smtClean="0"/>
              <a:t>Helps make connections </a:t>
            </a:r>
            <a:endParaRPr lang="en-US" sz="2400" dirty="0"/>
          </a:p>
        </p:txBody>
      </p:sp>
      <p:sp>
        <p:nvSpPr>
          <p:cNvPr id="5" name="Title 4"/>
          <p:cNvSpPr>
            <a:spLocks noGrp="1"/>
          </p:cNvSpPr>
          <p:nvPr>
            <p:ph type="title"/>
          </p:nvPr>
        </p:nvSpPr>
        <p:spPr>
          <a:xfrm>
            <a:off x="-1" y="10646"/>
            <a:ext cx="9144000" cy="857250"/>
          </a:xfrm>
        </p:spPr>
        <p:txBody>
          <a:bodyPr/>
          <a:lstStyle/>
          <a:p>
            <a:pPr algn="l"/>
            <a:r>
              <a:rPr lang="en-US" dirty="0" smtClean="0"/>
              <a:t>         Support: Relevant Readings</a:t>
            </a:r>
            <a:endParaRPr lang="en-US" dirty="0"/>
          </a:p>
        </p:txBody>
      </p:sp>
      <p:grpSp>
        <p:nvGrpSpPr>
          <p:cNvPr id="16" name="Group 15"/>
          <p:cNvGrpSpPr/>
          <p:nvPr/>
        </p:nvGrpSpPr>
        <p:grpSpPr>
          <a:xfrm>
            <a:off x="8167188" y="0"/>
            <a:ext cx="965382" cy="858371"/>
            <a:chOff x="3504821" y="1948344"/>
            <a:chExt cx="965382" cy="830523"/>
          </a:xfrm>
        </p:grpSpPr>
        <p:sp>
          <p:nvSpPr>
            <p:cNvPr id="17" name="Rectangle 16"/>
            <p:cNvSpPr/>
            <p:nvPr/>
          </p:nvSpPr>
          <p:spPr>
            <a:xfrm>
              <a:off x="3504821" y="1948344"/>
              <a:ext cx="965382" cy="830523"/>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TextBox 17"/>
            <p:cNvSpPr txBox="1"/>
            <p:nvPr/>
          </p:nvSpPr>
          <p:spPr>
            <a:xfrm>
              <a:off x="3504821" y="1948344"/>
              <a:ext cx="965382" cy="8305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Teacher Modeling &amp; Think Alouds</a:t>
              </a:r>
            </a:p>
          </p:txBody>
        </p:sp>
      </p:grpSp>
      <p:sp>
        <p:nvSpPr>
          <p:cNvPr id="2" name="TextBox 1"/>
          <p:cNvSpPr txBox="1"/>
          <p:nvPr/>
        </p:nvSpPr>
        <p:spPr>
          <a:xfrm>
            <a:off x="914400" y="4625953"/>
            <a:ext cx="6329938" cy="369332"/>
          </a:xfrm>
          <a:prstGeom prst="rect">
            <a:avLst/>
          </a:prstGeom>
          <a:noFill/>
        </p:spPr>
        <p:txBody>
          <a:bodyPr wrap="none" rtlCol="0">
            <a:spAutoFit/>
          </a:bodyPr>
          <a:lstStyle/>
          <a:p>
            <a:r>
              <a:rPr lang="en-US" dirty="0">
                <a:solidFill>
                  <a:schemeClr val="bg1"/>
                </a:solidFill>
              </a:rPr>
              <a:t>Sims Bishop, R. (1990). Mirrors, windows, and sliding glass </a:t>
            </a:r>
            <a:r>
              <a:rPr lang="en-US" dirty="0" smtClean="0">
                <a:solidFill>
                  <a:schemeClr val="bg1"/>
                </a:solidFill>
              </a:rPr>
              <a:t>doors.</a:t>
            </a:r>
            <a:endParaRPr lang="en-US" dirty="0">
              <a:solidFill>
                <a:schemeClr val="bg1"/>
              </a:solidFill>
            </a:endParaRPr>
          </a:p>
        </p:txBody>
      </p:sp>
    </p:spTree>
    <p:extLst>
      <p:ext uri="{BB962C8B-B14F-4D97-AF65-F5344CB8AC3E}">
        <p14:creationId xmlns:p14="http://schemas.microsoft.com/office/powerpoint/2010/main" val="3421439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95014" y="4629150"/>
            <a:ext cx="6654386" cy="338554"/>
          </a:xfrm>
          <a:prstGeom prst="rect">
            <a:avLst/>
          </a:prstGeom>
          <a:noFill/>
        </p:spPr>
        <p:txBody>
          <a:bodyPr wrap="none" rtlCol="0">
            <a:spAutoFit/>
          </a:bodyPr>
          <a:lstStyle/>
          <a:p>
            <a:r>
              <a:rPr lang="en-US" sz="1600" dirty="0" smtClean="0">
                <a:solidFill>
                  <a:schemeClr val="bg1"/>
                </a:solidFill>
              </a:rPr>
              <a:t>Screenshot from </a:t>
            </a:r>
            <a:r>
              <a:rPr lang="en-US" sz="1600" dirty="0" smtClean="0">
                <a:solidFill>
                  <a:schemeClr val="bg1"/>
                </a:solidFill>
                <a:hlinkClick r:id="rId3"/>
              </a:rPr>
              <a:t>VDOE Resource: Planning and Preparing Literacy Instruction</a:t>
            </a:r>
            <a:endParaRPr lang="en-US" sz="1600" dirty="0">
              <a:solidFill>
                <a:schemeClr val="bg1"/>
              </a:solidFill>
            </a:endParaRPr>
          </a:p>
        </p:txBody>
      </p:sp>
      <p:pic>
        <p:nvPicPr>
          <p:cNvPr id="3" name="Picture 2" descr="screenshot: engineer and level texts for independent reading work. &#10;• Insert additional subheadings and/or images with captions for conceptual understanding.&#10;• Chunk into smaller, more manageable passages.&#10;o Leveled reading for shorter articles is available for free from sources such as Readworks, NewsinLevels, and CommonLit. &#10;• Reframe more complex sentence structures into simple sentences.&#10;• Keep wide-margins for notes.&#10;• Use familiar linguistic redundancy instead of pronouns.&#10;&#10;"/>
          <p:cNvPicPr>
            <a:picLocks noChangeAspect="1"/>
          </p:cNvPicPr>
          <p:nvPr/>
        </p:nvPicPr>
        <p:blipFill>
          <a:blip r:embed="rId4"/>
          <a:stretch>
            <a:fillRect/>
          </a:stretch>
        </p:blipFill>
        <p:spPr>
          <a:xfrm>
            <a:off x="524733" y="1123950"/>
            <a:ext cx="7590693"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4"/>
          <p:cNvSpPr>
            <a:spLocks noGrp="1"/>
          </p:cNvSpPr>
          <p:nvPr>
            <p:ph type="title"/>
          </p:nvPr>
        </p:nvSpPr>
        <p:spPr>
          <a:xfrm>
            <a:off x="-1" y="10646"/>
            <a:ext cx="9144000" cy="857250"/>
          </a:xfrm>
        </p:spPr>
        <p:txBody>
          <a:bodyPr/>
          <a:lstStyle/>
          <a:p>
            <a:pPr algn="l"/>
            <a:r>
              <a:rPr lang="en-US" dirty="0" smtClean="0"/>
              <a:t>         Support: Tailored Texts</a:t>
            </a:r>
            <a:endParaRPr lang="en-US" dirty="0"/>
          </a:p>
        </p:txBody>
      </p:sp>
      <p:grpSp>
        <p:nvGrpSpPr>
          <p:cNvPr id="9" name="Group 8"/>
          <p:cNvGrpSpPr/>
          <p:nvPr/>
        </p:nvGrpSpPr>
        <p:grpSpPr>
          <a:xfrm>
            <a:off x="8152597" y="24007"/>
            <a:ext cx="965382" cy="830528"/>
            <a:chOff x="1168595" y="1948344"/>
            <a:chExt cx="965382" cy="830528"/>
          </a:xfrm>
        </p:grpSpPr>
        <p:sp>
          <p:nvSpPr>
            <p:cNvPr id="10" name="Rectangle 9"/>
            <p:cNvSpPr/>
            <p:nvPr/>
          </p:nvSpPr>
          <p:spPr>
            <a:xfrm>
              <a:off x="1168595" y="1948344"/>
              <a:ext cx="965382" cy="83052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TextBox 10"/>
            <p:cNvSpPr txBox="1"/>
            <p:nvPr/>
          </p:nvSpPr>
          <p:spPr>
            <a:xfrm>
              <a:off x="1168595" y="1948344"/>
              <a:ext cx="965382" cy="830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Primary Language and Language Adjustments  </a:t>
              </a:r>
              <a:endParaRPr lang="en-US" sz="1300" kern="1200" dirty="0"/>
            </a:p>
          </p:txBody>
        </p:sp>
      </p:grpSp>
    </p:spTree>
    <p:extLst>
      <p:ext uri="{BB962C8B-B14F-4D97-AF65-F5344CB8AC3E}">
        <p14:creationId xmlns:p14="http://schemas.microsoft.com/office/powerpoint/2010/main" val="1845177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lcome, Words, Greeting, Langu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8372"/>
            <a:ext cx="5334000" cy="35560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27566" y="1207824"/>
            <a:ext cx="3411634"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ELs can be encouraged to use their primary language when making meaning of new texts and topics. </a:t>
            </a:r>
          </a:p>
          <a:p>
            <a:pPr marL="285750" indent="-285750">
              <a:buFont typeface="Arial" panose="020B0604020202020204" pitchFamily="34" charset="0"/>
              <a:buChar char="•"/>
            </a:pPr>
            <a:r>
              <a:rPr lang="en-US" dirty="0" smtClean="0"/>
              <a:t>ELs are still held accountable for English output using supports (even from the beginning levels of English proficiency).</a:t>
            </a:r>
          </a:p>
          <a:p>
            <a:pPr marL="285750" indent="-285750">
              <a:buFont typeface="Arial" panose="020B0604020202020204" pitchFamily="34" charset="0"/>
              <a:buChar char="•"/>
            </a:pPr>
            <a:endParaRPr lang="en-US" dirty="0"/>
          </a:p>
        </p:txBody>
      </p:sp>
      <p:sp>
        <p:nvSpPr>
          <p:cNvPr id="5" name="Title 4"/>
          <p:cNvSpPr>
            <a:spLocks noGrp="1"/>
          </p:cNvSpPr>
          <p:nvPr>
            <p:ph type="title"/>
          </p:nvPr>
        </p:nvSpPr>
        <p:spPr>
          <a:xfrm>
            <a:off x="-1" y="10646"/>
            <a:ext cx="9144000" cy="857250"/>
          </a:xfrm>
        </p:spPr>
        <p:txBody>
          <a:bodyPr/>
          <a:lstStyle/>
          <a:p>
            <a:pPr algn="l"/>
            <a:r>
              <a:rPr lang="en-US" dirty="0" smtClean="0"/>
              <a:t>         Support: Primary Language </a:t>
            </a:r>
            <a:endParaRPr lang="en-US" dirty="0"/>
          </a:p>
        </p:txBody>
      </p:sp>
      <p:grpSp>
        <p:nvGrpSpPr>
          <p:cNvPr id="9" name="Group 8"/>
          <p:cNvGrpSpPr/>
          <p:nvPr/>
        </p:nvGrpSpPr>
        <p:grpSpPr>
          <a:xfrm>
            <a:off x="8152597" y="24007"/>
            <a:ext cx="965382" cy="830528"/>
            <a:chOff x="1168595" y="1948344"/>
            <a:chExt cx="965382" cy="830528"/>
          </a:xfrm>
        </p:grpSpPr>
        <p:sp>
          <p:nvSpPr>
            <p:cNvPr id="10" name="Rectangle 9"/>
            <p:cNvSpPr/>
            <p:nvPr/>
          </p:nvSpPr>
          <p:spPr>
            <a:xfrm>
              <a:off x="1168595" y="1948344"/>
              <a:ext cx="965382" cy="83052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TextBox 10"/>
            <p:cNvSpPr txBox="1"/>
            <p:nvPr/>
          </p:nvSpPr>
          <p:spPr>
            <a:xfrm>
              <a:off x="1168595" y="1948344"/>
              <a:ext cx="965382" cy="830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Primary Language and Language Adjustments  </a:t>
              </a:r>
              <a:endParaRPr lang="en-US" sz="1300" kern="1200" dirty="0"/>
            </a:p>
          </p:txBody>
        </p:sp>
      </p:grpSp>
    </p:spTree>
    <p:extLst>
      <p:ext uri="{BB962C8B-B14F-4D97-AF65-F5344CB8AC3E}">
        <p14:creationId xmlns:p14="http://schemas.microsoft.com/office/powerpoint/2010/main" val="785936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4552950"/>
            <a:ext cx="6835299" cy="400110"/>
          </a:xfrm>
          <a:prstGeom prst="rect">
            <a:avLst/>
          </a:prstGeom>
          <a:noFill/>
        </p:spPr>
        <p:txBody>
          <a:bodyPr wrap="square" rtlCol="0">
            <a:spAutoFit/>
          </a:bodyPr>
          <a:lstStyle/>
          <a:p>
            <a:r>
              <a:rPr lang="en-US" sz="2000" dirty="0" smtClean="0">
                <a:solidFill>
                  <a:schemeClr val="bg1"/>
                </a:solidFill>
              </a:rPr>
              <a:t>*Students may want to bring in their own cultural artifacts</a:t>
            </a:r>
            <a:endParaRPr lang="en-US" sz="2000" dirty="0">
              <a:solidFill>
                <a:schemeClr val="bg1"/>
              </a:solidFill>
            </a:endParaRPr>
          </a:p>
        </p:txBody>
      </p:sp>
      <p:pic>
        <p:nvPicPr>
          <p:cNvPr id="1040" name="Picture 16" descr="Silhouette, Football, Soccer, Man, S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0858" y="2427225"/>
            <a:ext cx="1466066" cy="18669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apper-Board, Film, Movi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7920" y="1154719"/>
            <a:ext cx="1289461" cy="14097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icture, Icon, Website, Draw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1058375"/>
            <a:ext cx="1396985" cy="13969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988314"/>
            <a:ext cx="9058275"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Photos or Images</a:t>
            </a:r>
          </a:p>
          <a:p>
            <a:pPr marL="285750" indent="-285750">
              <a:buFont typeface="Arial" panose="020B0604020202020204" pitchFamily="34" charset="0"/>
              <a:buChar char="•"/>
            </a:pPr>
            <a:r>
              <a:rPr lang="en-US" sz="3200" dirty="0" smtClean="0"/>
              <a:t>Videos</a:t>
            </a:r>
          </a:p>
          <a:p>
            <a:pPr marL="285750" indent="-285750">
              <a:buFont typeface="Arial" panose="020B0604020202020204" pitchFamily="34" charset="0"/>
              <a:buChar char="•"/>
            </a:pPr>
            <a:r>
              <a:rPr lang="en-US" sz="3200" dirty="0" smtClean="0"/>
              <a:t>Artifacts*</a:t>
            </a:r>
          </a:p>
          <a:p>
            <a:pPr marL="285750" indent="-285750">
              <a:buFont typeface="Arial" panose="020B0604020202020204" pitchFamily="34" charset="0"/>
              <a:buChar char="•"/>
            </a:pPr>
            <a:r>
              <a:rPr lang="en-US" sz="3200" dirty="0" smtClean="0"/>
              <a:t>Diagrams  or Charts</a:t>
            </a:r>
          </a:p>
          <a:p>
            <a:pPr marL="285750" indent="-285750">
              <a:buFont typeface="Arial" panose="020B0604020202020204" pitchFamily="34" charset="0"/>
              <a:buChar char="•"/>
            </a:pPr>
            <a:r>
              <a:rPr lang="en-US" sz="3200" dirty="0" smtClean="0"/>
              <a:t>Maps or Globes</a:t>
            </a:r>
          </a:p>
          <a:p>
            <a:pPr marL="285750" indent="-285750">
              <a:buFont typeface="Arial" panose="020B0604020202020204" pitchFamily="34" charset="0"/>
              <a:buChar char="•"/>
            </a:pPr>
            <a:r>
              <a:rPr lang="en-US" sz="3200" dirty="0" smtClean="0"/>
              <a:t>TPR (physical movements)</a:t>
            </a:r>
          </a:p>
        </p:txBody>
      </p:sp>
      <p:sp>
        <p:nvSpPr>
          <p:cNvPr id="4" name="Title 3"/>
          <p:cNvSpPr>
            <a:spLocks noGrp="1"/>
          </p:cNvSpPr>
          <p:nvPr>
            <p:ph type="title"/>
          </p:nvPr>
        </p:nvSpPr>
        <p:spPr/>
        <p:txBody>
          <a:bodyPr/>
          <a:lstStyle/>
          <a:p>
            <a:r>
              <a:rPr lang="en-US" dirty="0" smtClean="0"/>
              <a:t>Support: Visuals</a:t>
            </a:r>
            <a:endParaRPr lang="en-US" dirty="0"/>
          </a:p>
        </p:txBody>
      </p:sp>
      <p:grpSp>
        <p:nvGrpSpPr>
          <p:cNvPr id="22" name="Group 21"/>
          <p:cNvGrpSpPr/>
          <p:nvPr/>
        </p:nvGrpSpPr>
        <p:grpSpPr>
          <a:xfrm>
            <a:off x="8178618" y="14482"/>
            <a:ext cx="965382" cy="830528"/>
            <a:chOff x="4672935" y="1948344"/>
            <a:chExt cx="965382" cy="830528"/>
          </a:xfrm>
        </p:grpSpPr>
        <p:sp>
          <p:nvSpPr>
            <p:cNvPr id="23" name="Rectangle 22"/>
            <p:cNvSpPr/>
            <p:nvPr/>
          </p:nvSpPr>
          <p:spPr>
            <a:xfrm>
              <a:off x="4672935" y="1948344"/>
              <a:ext cx="965382" cy="83052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TextBox 23"/>
            <p:cNvSpPr txBox="1"/>
            <p:nvPr/>
          </p:nvSpPr>
          <p:spPr>
            <a:xfrm>
              <a:off x="4672935" y="1948344"/>
              <a:ext cx="965382" cy="830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Visuals &amp; Graphic Organizers</a:t>
              </a:r>
              <a:endParaRPr lang="en-US" sz="1300" kern="1200" dirty="0"/>
            </a:p>
          </p:txBody>
        </p:sp>
      </p:grpSp>
    </p:spTree>
    <p:extLst>
      <p:ext uri="{BB962C8B-B14F-4D97-AF65-F5344CB8AC3E}">
        <p14:creationId xmlns:p14="http://schemas.microsoft.com/office/powerpoint/2010/main" val="408940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962400" y="1123950"/>
            <a:ext cx="5181600" cy="3007028"/>
          </a:xfrm>
        </p:spPr>
        <p:txBody>
          <a:bodyPr>
            <a:normAutofit fontScale="85000" lnSpcReduction="10000"/>
          </a:bodyPr>
          <a:lstStyle/>
          <a:p>
            <a:pPr marL="457200" indent="-457200">
              <a:buFont typeface="Arial" panose="020B0604020202020204" pitchFamily="34" charset="0"/>
              <a:buChar char="•"/>
            </a:pPr>
            <a:r>
              <a:rPr lang="en-US" sz="3200" dirty="0" smtClean="0">
                <a:solidFill>
                  <a:schemeClr val="tx1"/>
                </a:solidFill>
              </a:rPr>
              <a:t>Introduction and Connections</a:t>
            </a:r>
            <a:endParaRPr lang="en-US" sz="3200" dirty="0">
              <a:solidFill>
                <a:schemeClr val="tx1"/>
              </a:solidFill>
            </a:endParaRPr>
          </a:p>
          <a:p>
            <a:pPr marL="457200" indent="-457200">
              <a:buFont typeface="Arial" panose="020B0604020202020204" pitchFamily="34" charset="0"/>
              <a:buChar char="•"/>
            </a:pPr>
            <a:r>
              <a:rPr lang="en-US" sz="3200" dirty="0" smtClean="0">
                <a:solidFill>
                  <a:schemeClr val="tx1"/>
                </a:solidFill>
              </a:rPr>
              <a:t>Variety of Supports</a:t>
            </a:r>
          </a:p>
          <a:p>
            <a:pPr marL="457200" indent="-457200">
              <a:buFont typeface="Arial" panose="020B0604020202020204" pitchFamily="34" charset="0"/>
              <a:buChar char="•"/>
            </a:pPr>
            <a:r>
              <a:rPr lang="en-US" sz="3200" dirty="0" smtClean="0">
                <a:solidFill>
                  <a:schemeClr val="tx1"/>
                </a:solidFill>
              </a:rPr>
              <a:t>Academic Language within SOL</a:t>
            </a:r>
          </a:p>
          <a:p>
            <a:pPr marL="457200" indent="-457200">
              <a:buFont typeface="Arial" panose="020B0604020202020204" pitchFamily="34" charset="0"/>
              <a:buChar char="•"/>
            </a:pPr>
            <a:r>
              <a:rPr lang="en-US" sz="3200" dirty="0" smtClean="0">
                <a:solidFill>
                  <a:schemeClr val="tx1"/>
                </a:solidFill>
              </a:rPr>
              <a:t>Additional Resources </a:t>
            </a:r>
          </a:p>
        </p:txBody>
      </p:sp>
      <p:sp>
        <p:nvSpPr>
          <p:cNvPr id="4" name="Title 3"/>
          <p:cNvSpPr>
            <a:spLocks noGrp="1"/>
          </p:cNvSpPr>
          <p:nvPr>
            <p:ph type="title"/>
          </p:nvPr>
        </p:nvSpPr>
        <p:spPr/>
        <p:txBody>
          <a:bodyPr>
            <a:normAutofit/>
          </a:bodyPr>
          <a:lstStyle/>
          <a:p>
            <a:pPr algn="l"/>
            <a:r>
              <a:rPr lang="en-US" sz="3600" dirty="0" smtClean="0"/>
              <a:t>Agenda</a:t>
            </a:r>
            <a:endParaRPr lang="en-US" sz="3600" dirty="0"/>
          </a:p>
        </p:txBody>
      </p:sp>
    </p:spTree>
    <p:extLst>
      <p:ext uri="{BB962C8B-B14F-4D97-AF65-F5344CB8AC3E}">
        <p14:creationId xmlns:p14="http://schemas.microsoft.com/office/powerpoint/2010/main" val="1464927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435614"/>
            <a:ext cx="6987699" cy="707886"/>
          </a:xfrm>
          <a:prstGeom prst="rect">
            <a:avLst/>
          </a:prstGeom>
          <a:noFill/>
        </p:spPr>
        <p:txBody>
          <a:bodyPr wrap="square" rtlCol="0">
            <a:spAutoFit/>
          </a:bodyPr>
          <a:lstStyle/>
          <a:p>
            <a:r>
              <a:rPr lang="en-US" sz="2000" dirty="0" smtClean="0">
                <a:solidFill>
                  <a:schemeClr val="bg1"/>
                </a:solidFill>
              </a:rPr>
              <a:t>*Students may want create their own culturally  relevant analogies and metaphors for anchor charts.</a:t>
            </a:r>
            <a:endParaRPr lang="en-US" sz="2000" dirty="0">
              <a:solidFill>
                <a:schemeClr val="bg1"/>
              </a:solidFill>
            </a:endParaRPr>
          </a:p>
        </p:txBody>
      </p:sp>
      <p:sp>
        <p:nvSpPr>
          <p:cNvPr id="2" name="TextBox 1"/>
          <p:cNvSpPr txBox="1"/>
          <p:nvPr/>
        </p:nvSpPr>
        <p:spPr>
          <a:xfrm>
            <a:off x="3733800" y="1428750"/>
            <a:ext cx="5867399"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Anchor charts that combine visuals with language*</a:t>
            </a:r>
          </a:p>
          <a:p>
            <a:pPr marL="285750" indent="-285750">
              <a:buFont typeface="Arial" panose="020B0604020202020204" pitchFamily="34" charset="0"/>
              <a:buChar char="•"/>
            </a:pPr>
            <a:r>
              <a:rPr lang="en-US" sz="3200" dirty="0" smtClean="0"/>
              <a:t>Infographics </a:t>
            </a:r>
            <a:endParaRPr lang="en-US" sz="3200" dirty="0"/>
          </a:p>
        </p:txBody>
      </p:sp>
      <p:pic>
        <p:nvPicPr>
          <p:cNvPr id="2050" name="Picture 2" descr="Infografika, Business, Charts, Minimal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23950"/>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pPr algn="l"/>
            <a:r>
              <a:rPr lang="en-US" sz="4000" dirty="0" smtClean="0"/>
              <a:t>   Support: Anchor Charts with Visuals</a:t>
            </a:r>
            <a:endParaRPr lang="en-US" sz="4000" dirty="0"/>
          </a:p>
        </p:txBody>
      </p:sp>
      <p:grpSp>
        <p:nvGrpSpPr>
          <p:cNvPr id="9" name="Group 8"/>
          <p:cNvGrpSpPr/>
          <p:nvPr/>
        </p:nvGrpSpPr>
        <p:grpSpPr>
          <a:xfrm>
            <a:off x="8160083" y="-8454"/>
            <a:ext cx="965382" cy="830528"/>
            <a:chOff x="4672935" y="1948344"/>
            <a:chExt cx="965382" cy="830528"/>
          </a:xfrm>
        </p:grpSpPr>
        <p:sp>
          <p:nvSpPr>
            <p:cNvPr id="10" name="Rectangle 9"/>
            <p:cNvSpPr/>
            <p:nvPr/>
          </p:nvSpPr>
          <p:spPr>
            <a:xfrm>
              <a:off x="4672935" y="1948344"/>
              <a:ext cx="965382" cy="83052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TextBox 10"/>
            <p:cNvSpPr txBox="1"/>
            <p:nvPr/>
          </p:nvSpPr>
          <p:spPr>
            <a:xfrm>
              <a:off x="4672935" y="1948344"/>
              <a:ext cx="965382" cy="830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Visuals &amp; Graphic Organizers</a:t>
              </a:r>
              <a:endParaRPr lang="en-US" sz="1300" kern="1200" dirty="0"/>
            </a:p>
          </p:txBody>
        </p:sp>
      </p:grpSp>
    </p:spTree>
    <p:extLst>
      <p:ext uri="{BB962C8B-B14F-4D97-AF65-F5344CB8AC3E}">
        <p14:creationId xmlns:p14="http://schemas.microsoft.com/office/powerpoint/2010/main" val="1744558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907413553"/>
              </p:ext>
            </p:extLst>
          </p:nvPr>
        </p:nvGraphicFramePr>
        <p:xfrm>
          <a:off x="6105971" y="1163077"/>
          <a:ext cx="2971800" cy="233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3321623845"/>
              </p:ext>
            </p:extLst>
          </p:nvPr>
        </p:nvGraphicFramePr>
        <p:xfrm>
          <a:off x="3124200" y="1479456"/>
          <a:ext cx="3142357" cy="2209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ext uri="{D42A27DB-BD31-4B8C-83A1-F6EECF244321}">
                <p14:modId xmlns:p14="http://schemas.microsoft.com/office/powerpoint/2010/main" val="951489896"/>
              </p:ext>
            </p:extLst>
          </p:nvPr>
        </p:nvGraphicFramePr>
        <p:xfrm>
          <a:off x="-762000" y="1047750"/>
          <a:ext cx="4495800" cy="269445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Title 1"/>
          <p:cNvSpPr>
            <a:spLocks noGrp="1"/>
          </p:cNvSpPr>
          <p:nvPr>
            <p:ph type="title"/>
          </p:nvPr>
        </p:nvSpPr>
        <p:spPr/>
        <p:txBody>
          <a:bodyPr/>
          <a:lstStyle/>
          <a:p>
            <a:r>
              <a:rPr lang="en-US" dirty="0" smtClean="0"/>
              <a:t>Support: Graphic Organizers</a:t>
            </a:r>
            <a:endParaRPr lang="en-US" dirty="0"/>
          </a:p>
        </p:txBody>
      </p:sp>
      <p:grpSp>
        <p:nvGrpSpPr>
          <p:cNvPr id="12" name="Group 11"/>
          <p:cNvGrpSpPr/>
          <p:nvPr/>
        </p:nvGrpSpPr>
        <p:grpSpPr>
          <a:xfrm>
            <a:off x="8178618" y="18318"/>
            <a:ext cx="965382" cy="830528"/>
            <a:chOff x="4672935" y="1948344"/>
            <a:chExt cx="965382" cy="830528"/>
          </a:xfrm>
        </p:grpSpPr>
        <p:sp>
          <p:nvSpPr>
            <p:cNvPr id="13" name="Rectangle 12"/>
            <p:cNvSpPr/>
            <p:nvPr/>
          </p:nvSpPr>
          <p:spPr>
            <a:xfrm>
              <a:off x="4672935" y="1948344"/>
              <a:ext cx="965382" cy="83052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TextBox 13"/>
            <p:cNvSpPr txBox="1"/>
            <p:nvPr/>
          </p:nvSpPr>
          <p:spPr>
            <a:xfrm>
              <a:off x="4672935" y="1948344"/>
              <a:ext cx="965382" cy="830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Visuals &amp; Graphic Organizers</a:t>
              </a:r>
              <a:endParaRPr lang="en-US" sz="1300" kern="1200" dirty="0"/>
            </a:p>
          </p:txBody>
        </p:sp>
      </p:grpSp>
    </p:spTree>
    <p:extLst>
      <p:ext uri="{BB962C8B-B14F-4D97-AF65-F5344CB8AC3E}">
        <p14:creationId xmlns:p14="http://schemas.microsoft.com/office/powerpoint/2010/main" val="307211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scholar sheets">
            <a:hlinkClick r:id="rId3"/>
          </p:cNvPr>
          <p:cNvPicPr>
            <a:picLocks noChangeAspect="1"/>
          </p:cNvPicPr>
          <p:nvPr/>
        </p:nvPicPr>
        <p:blipFill>
          <a:blip r:embed="rId4"/>
          <a:stretch>
            <a:fillRect/>
          </a:stretch>
        </p:blipFill>
        <p:spPr>
          <a:xfrm>
            <a:off x="762000" y="1047750"/>
            <a:ext cx="6911610" cy="32389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dirty="0" smtClean="0"/>
              <a:t>Support: Sentence Frames</a:t>
            </a:r>
            <a:endParaRPr lang="en-US" dirty="0"/>
          </a:p>
        </p:txBody>
      </p:sp>
      <p:grpSp>
        <p:nvGrpSpPr>
          <p:cNvPr id="7" name="Group 6"/>
          <p:cNvGrpSpPr/>
          <p:nvPr/>
        </p:nvGrpSpPr>
        <p:grpSpPr>
          <a:xfrm>
            <a:off x="8178618" y="0"/>
            <a:ext cx="965382" cy="826140"/>
            <a:chOff x="481" y="1948344"/>
            <a:chExt cx="965382" cy="826140"/>
          </a:xfrm>
        </p:grpSpPr>
        <p:sp>
          <p:nvSpPr>
            <p:cNvPr id="8" name="Rectangle 7"/>
            <p:cNvSpPr/>
            <p:nvPr/>
          </p:nvSpPr>
          <p:spPr>
            <a:xfrm>
              <a:off x="481" y="1948344"/>
              <a:ext cx="965382" cy="826140"/>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TextBox 8"/>
            <p:cNvSpPr txBox="1"/>
            <p:nvPr/>
          </p:nvSpPr>
          <p:spPr>
            <a:xfrm>
              <a:off x="481" y="1948344"/>
              <a:ext cx="965382" cy="8261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Sentence Frames &amp;</a:t>
              </a:r>
            </a:p>
            <a:p>
              <a:pPr lvl="0" algn="ctr" defTabSz="577850">
                <a:lnSpc>
                  <a:spcPct val="90000"/>
                </a:lnSpc>
                <a:spcBef>
                  <a:spcPct val="0"/>
                </a:spcBef>
                <a:spcAft>
                  <a:spcPct val="35000"/>
                </a:spcAft>
              </a:pPr>
              <a:r>
                <a:rPr lang="en-US" sz="1300" kern="1200" dirty="0" smtClean="0"/>
                <a:t>Anchor Charts</a:t>
              </a:r>
              <a:endParaRPr lang="en-US" sz="1300" kern="1200" dirty="0"/>
            </a:p>
          </p:txBody>
        </p:sp>
      </p:grpSp>
      <p:sp>
        <p:nvSpPr>
          <p:cNvPr id="4" name="TextBox 3"/>
          <p:cNvSpPr txBox="1"/>
          <p:nvPr/>
        </p:nvSpPr>
        <p:spPr>
          <a:xfrm>
            <a:off x="990600" y="4629150"/>
            <a:ext cx="4839530" cy="369332"/>
          </a:xfrm>
          <a:prstGeom prst="rect">
            <a:avLst/>
          </a:prstGeom>
          <a:noFill/>
        </p:spPr>
        <p:txBody>
          <a:bodyPr wrap="none" rtlCol="0">
            <a:spAutoFit/>
          </a:bodyPr>
          <a:lstStyle/>
          <a:p>
            <a:r>
              <a:rPr lang="en-US" dirty="0" smtClean="0">
                <a:solidFill>
                  <a:schemeClr val="bg1"/>
                </a:solidFill>
              </a:rPr>
              <a:t>Screenshot for VDOE Resource: </a:t>
            </a:r>
            <a:r>
              <a:rPr lang="en-US" dirty="0" smtClean="0">
                <a:solidFill>
                  <a:schemeClr val="bg1"/>
                </a:solidFill>
                <a:hlinkClick r:id="rId3"/>
              </a:rPr>
              <a:t>EL Teacher Toolkit</a:t>
            </a:r>
            <a:endParaRPr lang="en-US" dirty="0">
              <a:solidFill>
                <a:schemeClr val="bg1"/>
              </a:solidFill>
            </a:endParaRPr>
          </a:p>
        </p:txBody>
      </p:sp>
    </p:spTree>
    <p:extLst>
      <p:ext uri="{BB962C8B-B14F-4D97-AF65-F5344CB8AC3E}">
        <p14:creationId xmlns:p14="http://schemas.microsoft.com/office/powerpoint/2010/main" val="1760430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971550"/>
            <a:ext cx="8231874"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Co-create with students</a:t>
            </a:r>
          </a:p>
          <a:p>
            <a:pPr marL="457200" indent="-457200">
              <a:buFont typeface="Arial" panose="020B0604020202020204" pitchFamily="34" charset="0"/>
              <a:buChar char="•"/>
            </a:pPr>
            <a:r>
              <a:rPr lang="en-US" sz="2800" dirty="0" smtClean="0"/>
              <a:t>Create </a:t>
            </a:r>
            <a:r>
              <a:rPr lang="en-US" sz="2800" dirty="0"/>
              <a:t>your own</a:t>
            </a:r>
          </a:p>
          <a:p>
            <a:pPr marL="457200" indent="-457200">
              <a:buFont typeface="Arial" panose="020B0604020202020204" pitchFamily="34" charset="0"/>
              <a:buChar char="•"/>
            </a:pPr>
            <a:r>
              <a:rPr lang="en-US" sz="2800" dirty="0"/>
              <a:t>Collaborate with </a:t>
            </a:r>
            <a:r>
              <a:rPr lang="en-US" sz="2800" dirty="0" smtClean="0"/>
              <a:t>peers</a:t>
            </a:r>
          </a:p>
          <a:p>
            <a:pPr marL="457200" indent="-457200">
              <a:buFont typeface="Arial" panose="020B0604020202020204" pitchFamily="34" charset="0"/>
              <a:buChar char="•"/>
            </a:pPr>
            <a:endParaRPr lang="en-US" sz="2800" dirty="0"/>
          </a:p>
        </p:txBody>
      </p:sp>
      <p:pic>
        <p:nvPicPr>
          <p:cNvPr id="12" name="Picture 2" descr="Balloons, Thoughtless Blow, Comic, Ta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5221" y="2538788"/>
            <a:ext cx="2179319" cy="1676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otepad, Memo, Pencil, Writing, N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0797" y="2487897"/>
            <a:ext cx="1673583" cy="17781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600" dirty="0" smtClean="0"/>
              <a:t>Support: Sentence Frames and Anchor Charts</a:t>
            </a:r>
            <a:endParaRPr lang="en-US" sz="3600" dirty="0"/>
          </a:p>
        </p:txBody>
      </p:sp>
      <p:grpSp>
        <p:nvGrpSpPr>
          <p:cNvPr id="9" name="Group 8"/>
          <p:cNvGrpSpPr/>
          <p:nvPr/>
        </p:nvGrpSpPr>
        <p:grpSpPr>
          <a:xfrm>
            <a:off x="3352800" y="2599204"/>
            <a:ext cx="1874951" cy="1666875"/>
            <a:chOff x="583123" y="1541869"/>
            <a:chExt cx="1084957" cy="928468"/>
          </a:xfrm>
        </p:grpSpPr>
        <p:sp>
          <p:nvSpPr>
            <p:cNvPr id="10" name="Rectangle 9"/>
            <p:cNvSpPr/>
            <p:nvPr/>
          </p:nvSpPr>
          <p:spPr>
            <a:xfrm>
              <a:off x="583123" y="1541869"/>
              <a:ext cx="1084957" cy="92846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TextBox 10"/>
            <p:cNvSpPr txBox="1"/>
            <p:nvPr/>
          </p:nvSpPr>
          <p:spPr>
            <a:xfrm>
              <a:off x="583123" y="1541869"/>
              <a:ext cx="1084957" cy="9284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2000" kern="1200" dirty="0" smtClean="0"/>
                <a:t>Sentence Frames &amp;  </a:t>
              </a:r>
            </a:p>
            <a:p>
              <a:pPr lvl="0" algn="ctr" defTabSz="622300">
                <a:lnSpc>
                  <a:spcPct val="90000"/>
                </a:lnSpc>
                <a:spcBef>
                  <a:spcPct val="0"/>
                </a:spcBef>
                <a:spcAft>
                  <a:spcPct val="35000"/>
                </a:spcAft>
              </a:pPr>
              <a:r>
                <a:rPr lang="en-US" sz="2000" kern="1200" dirty="0" smtClean="0"/>
                <a:t>Anchor charts </a:t>
              </a:r>
              <a:endParaRPr lang="en-US" sz="2000" kern="1200" dirty="0"/>
            </a:p>
          </p:txBody>
        </p:sp>
      </p:grpSp>
    </p:spTree>
    <p:extLst>
      <p:ext uri="{BB962C8B-B14F-4D97-AF65-F5344CB8AC3E}">
        <p14:creationId xmlns:p14="http://schemas.microsoft.com/office/powerpoint/2010/main" val="819734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shot of constructive conversation skills poster">
            <a:hlinkClick r:id="rId3"/>
          </p:cNvPr>
          <p:cNvPicPr>
            <a:picLocks noGrp="1" noChangeAspect="1"/>
          </p:cNvPicPr>
          <p:nvPr>
            <p:ph idx="1"/>
          </p:nvPr>
        </p:nvPicPr>
        <p:blipFill>
          <a:blip r:embed="rId4"/>
          <a:stretch>
            <a:fillRect/>
          </a:stretch>
        </p:blipFill>
        <p:spPr>
          <a:xfrm>
            <a:off x="2133600" y="971550"/>
            <a:ext cx="4572000" cy="33721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4" name="Group 3"/>
          <p:cNvGrpSpPr/>
          <p:nvPr/>
        </p:nvGrpSpPr>
        <p:grpSpPr>
          <a:xfrm>
            <a:off x="393882" y="971550"/>
            <a:ext cx="965382" cy="1029538"/>
            <a:chOff x="2336708" y="1871696"/>
            <a:chExt cx="965382" cy="890036"/>
          </a:xfrm>
        </p:grpSpPr>
        <p:sp>
          <p:nvSpPr>
            <p:cNvPr id="5" name="Rectangle 4"/>
            <p:cNvSpPr/>
            <p:nvPr/>
          </p:nvSpPr>
          <p:spPr>
            <a:xfrm>
              <a:off x="2336708" y="1948344"/>
              <a:ext cx="965382" cy="81338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TextBox 5"/>
            <p:cNvSpPr txBox="1"/>
            <p:nvPr/>
          </p:nvSpPr>
          <p:spPr>
            <a:xfrm>
              <a:off x="2336708" y="1871696"/>
              <a:ext cx="965382" cy="890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Cooperative Structures &amp; Peer Interaction</a:t>
              </a:r>
            </a:p>
          </p:txBody>
        </p:sp>
      </p:grpSp>
      <p:grpSp>
        <p:nvGrpSpPr>
          <p:cNvPr id="7" name="Group 6"/>
          <p:cNvGrpSpPr/>
          <p:nvPr/>
        </p:nvGrpSpPr>
        <p:grpSpPr>
          <a:xfrm>
            <a:off x="393882" y="2147336"/>
            <a:ext cx="965382" cy="895053"/>
            <a:chOff x="481" y="1948344"/>
            <a:chExt cx="965382" cy="826140"/>
          </a:xfrm>
        </p:grpSpPr>
        <p:sp>
          <p:nvSpPr>
            <p:cNvPr id="8" name="Rectangle 7"/>
            <p:cNvSpPr/>
            <p:nvPr/>
          </p:nvSpPr>
          <p:spPr>
            <a:xfrm>
              <a:off x="481" y="1948344"/>
              <a:ext cx="965382" cy="826140"/>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TextBox 8"/>
            <p:cNvSpPr txBox="1"/>
            <p:nvPr/>
          </p:nvSpPr>
          <p:spPr>
            <a:xfrm>
              <a:off x="481" y="1948344"/>
              <a:ext cx="965382" cy="8261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Sentence Frames &amp;</a:t>
              </a:r>
            </a:p>
            <a:p>
              <a:pPr lvl="0" algn="ctr" defTabSz="577850">
                <a:lnSpc>
                  <a:spcPct val="90000"/>
                </a:lnSpc>
                <a:spcBef>
                  <a:spcPct val="0"/>
                </a:spcBef>
                <a:spcAft>
                  <a:spcPct val="35000"/>
                </a:spcAft>
              </a:pPr>
              <a:r>
                <a:rPr lang="en-US" sz="1300" kern="1200" dirty="0" smtClean="0"/>
                <a:t>Anchor Charts</a:t>
              </a:r>
              <a:endParaRPr lang="en-US" sz="1300" kern="1200" dirty="0"/>
            </a:p>
          </p:txBody>
        </p:sp>
      </p:grpSp>
      <p:grpSp>
        <p:nvGrpSpPr>
          <p:cNvPr id="11" name="Group 10"/>
          <p:cNvGrpSpPr/>
          <p:nvPr/>
        </p:nvGrpSpPr>
        <p:grpSpPr>
          <a:xfrm>
            <a:off x="393882" y="3188636"/>
            <a:ext cx="965382" cy="983313"/>
            <a:chOff x="4672935" y="1948344"/>
            <a:chExt cx="965382" cy="830528"/>
          </a:xfrm>
        </p:grpSpPr>
        <p:sp>
          <p:nvSpPr>
            <p:cNvPr id="12" name="Rectangle 11"/>
            <p:cNvSpPr/>
            <p:nvPr/>
          </p:nvSpPr>
          <p:spPr>
            <a:xfrm>
              <a:off x="4672935" y="1948344"/>
              <a:ext cx="965382" cy="83052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TextBox 12"/>
            <p:cNvSpPr txBox="1"/>
            <p:nvPr/>
          </p:nvSpPr>
          <p:spPr>
            <a:xfrm>
              <a:off x="4672935" y="1948344"/>
              <a:ext cx="965382" cy="830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Visuals &amp; Graphic Organizers</a:t>
              </a:r>
              <a:endParaRPr lang="en-US" sz="1300" kern="1200" dirty="0"/>
            </a:p>
          </p:txBody>
        </p:sp>
      </p:grpSp>
      <p:sp>
        <p:nvSpPr>
          <p:cNvPr id="2" name="Title 1"/>
          <p:cNvSpPr>
            <a:spLocks noGrp="1"/>
          </p:cNvSpPr>
          <p:nvPr>
            <p:ph type="title"/>
          </p:nvPr>
        </p:nvSpPr>
        <p:spPr>
          <a:xfrm>
            <a:off x="0" y="-31948"/>
            <a:ext cx="9144000" cy="857250"/>
          </a:xfrm>
        </p:spPr>
        <p:txBody>
          <a:bodyPr/>
          <a:lstStyle/>
          <a:p>
            <a:r>
              <a:rPr lang="en-US" dirty="0" smtClean="0"/>
              <a:t>Supporting Supports</a:t>
            </a:r>
            <a:endParaRPr lang="en-US" dirty="0"/>
          </a:p>
        </p:txBody>
      </p:sp>
      <p:sp>
        <p:nvSpPr>
          <p:cNvPr id="3" name="TextBox 2"/>
          <p:cNvSpPr txBox="1"/>
          <p:nvPr/>
        </p:nvSpPr>
        <p:spPr>
          <a:xfrm>
            <a:off x="887083" y="4629150"/>
            <a:ext cx="3675493" cy="369332"/>
          </a:xfrm>
          <a:prstGeom prst="rect">
            <a:avLst/>
          </a:prstGeom>
          <a:noFill/>
        </p:spPr>
        <p:txBody>
          <a:bodyPr wrap="none" rtlCol="0">
            <a:spAutoFit/>
          </a:bodyPr>
          <a:lstStyle/>
          <a:p>
            <a:r>
              <a:rPr lang="en-US" dirty="0" smtClean="0">
                <a:solidFill>
                  <a:schemeClr val="bg1"/>
                </a:solidFill>
              </a:rPr>
              <a:t>Poster screenshot from </a:t>
            </a:r>
            <a:r>
              <a:rPr lang="en-US" dirty="0" smtClean="0">
                <a:solidFill>
                  <a:schemeClr val="bg1"/>
                </a:solidFill>
                <a:hlinkClick r:id="rId3"/>
              </a:rPr>
              <a:t>jeffzwiers.org</a:t>
            </a:r>
            <a:endParaRPr lang="en-US" dirty="0">
              <a:solidFill>
                <a:schemeClr val="bg1"/>
              </a:solidFill>
            </a:endParaRPr>
          </a:p>
        </p:txBody>
      </p:sp>
    </p:spTree>
    <p:extLst>
      <p:ext uri="{BB962C8B-B14F-4D97-AF65-F5344CB8AC3E}">
        <p14:creationId xmlns:p14="http://schemas.microsoft.com/office/powerpoint/2010/main" val="450027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4629150"/>
            <a:ext cx="4839530" cy="369332"/>
          </a:xfrm>
          <a:prstGeom prst="rect">
            <a:avLst/>
          </a:prstGeom>
          <a:noFill/>
        </p:spPr>
        <p:txBody>
          <a:bodyPr wrap="none" rtlCol="0">
            <a:spAutoFit/>
          </a:bodyPr>
          <a:lstStyle/>
          <a:p>
            <a:r>
              <a:rPr lang="en-US" dirty="0" smtClean="0">
                <a:solidFill>
                  <a:schemeClr val="bg1"/>
                </a:solidFill>
              </a:rPr>
              <a:t>Screenshot for VDOE Resource: </a:t>
            </a:r>
            <a:r>
              <a:rPr lang="en-US" dirty="0" smtClean="0">
                <a:solidFill>
                  <a:schemeClr val="bg1"/>
                </a:solidFill>
                <a:hlinkClick r:id="rId3"/>
              </a:rPr>
              <a:t>EL Teacher Toolkit</a:t>
            </a:r>
            <a:endParaRPr lang="en-US" dirty="0">
              <a:solidFill>
                <a:schemeClr val="bg1"/>
              </a:solidFill>
            </a:endParaRPr>
          </a:p>
        </p:txBody>
      </p:sp>
      <p:pic>
        <p:nvPicPr>
          <p:cNvPr id="4" name="Content Placeholder 3" descr="screenshot of Supports and Scaffolds for Equitable EL instruction page">
            <a:hlinkClick r:id="rId3"/>
          </p:cNvPr>
          <p:cNvPicPr>
            <a:picLocks noGrp="1" noChangeAspect="1"/>
          </p:cNvPicPr>
          <p:nvPr>
            <p:ph idx="1"/>
          </p:nvPr>
        </p:nvPicPr>
        <p:blipFill>
          <a:blip r:embed="rId4"/>
          <a:stretch>
            <a:fillRect/>
          </a:stretch>
        </p:blipFill>
        <p:spPr>
          <a:xfrm>
            <a:off x="1941661" y="971550"/>
            <a:ext cx="4965876"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dirty="0" smtClean="0"/>
              <a:t>Variety of Supports</a:t>
            </a:r>
            <a:endParaRPr lang="en-US" dirty="0"/>
          </a:p>
        </p:txBody>
      </p:sp>
    </p:spTree>
    <p:extLst>
      <p:ext uri="{BB962C8B-B14F-4D97-AF65-F5344CB8AC3E}">
        <p14:creationId xmlns:p14="http://schemas.microsoft.com/office/powerpoint/2010/main" val="3366177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886200" y="1393522"/>
            <a:ext cx="5181600" cy="3007028"/>
          </a:xfrm>
        </p:spPr>
        <p:txBody>
          <a:bodyPr>
            <a:normAutofit/>
          </a:bodyPr>
          <a:lstStyle/>
          <a:p>
            <a:r>
              <a:rPr lang="en-US" sz="3200" dirty="0" smtClean="0"/>
              <a:t>Identify language (functions and frames) connected to grade-level SOL</a:t>
            </a:r>
          </a:p>
        </p:txBody>
      </p:sp>
      <p:sp>
        <p:nvSpPr>
          <p:cNvPr id="5" name="Text Placeholder 4"/>
          <p:cNvSpPr>
            <a:spLocks noGrp="1"/>
          </p:cNvSpPr>
          <p:nvPr>
            <p:ph type="body" sz="quarter" idx="3"/>
          </p:nvPr>
        </p:nvSpPr>
        <p:spPr>
          <a:xfrm>
            <a:off x="3886200" y="969798"/>
            <a:ext cx="4724400" cy="423724"/>
          </a:xfrm>
        </p:spPr>
        <p:txBody>
          <a:bodyPr>
            <a:normAutofit lnSpcReduction="10000"/>
          </a:bodyPr>
          <a:lstStyle/>
          <a:p>
            <a:r>
              <a:rPr lang="en-US" dirty="0" smtClean="0"/>
              <a:t>Teachers will be able to:</a:t>
            </a:r>
            <a:endParaRPr lang="en-US" dirty="0"/>
          </a:p>
        </p:txBody>
      </p:sp>
      <p:sp>
        <p:nvSpPr>
          <p:cNvPr id="4" name="Title 3"/>
          <p:cNvSpPr>
            <a:spLocks noGrp="1"/>
          </p:cNvSpPr>
          <p:nvPr>
            <p:ph type="title"/>
          </p:nvPr>
        </p:nvSpPr>
        <p:spPr/>
        <p:txBody>
          <a:bodyPr/>
          <a:lstStyle/>
          <a:p>
            <a:r>
              <a:rPr lang="en-US" dirty="0" smtClean="0"/>
              <a:t>Webinar Objective #2</a:t>
            </a:r>
            <a:endParaRPr lang="en-US" dirty="0"/>
          </a:p>
        </p:txBody>
      </p:sp>
    </p:spTree>
    <p:extLst>
      <p:ext uri="{BB962C8B-B14F-4D97-AF65-F5344CB8AC3E}">
        <p14:creationId xmlns:p14="http://schemas.microsoft.com/office/powerpoint/2010/main" val="2212313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00800" y="1504950"/>
            <a:ext cx="2438400" cy="2308324"/>
          </a:xfrm>
          <a:prstGeom prst="rect">
            <a:avLst/>
          </a:prstGeom>
          <a:noFill/>
        </p:spPr>
        <p:txBody>
          <a:bodyPr wrap="square" rtlCol="0">
            <a:spAutoFit/>
          </a:bodyPr>
          <a:lstStyle/>
          <a:p>
            <a:r>
              <a:rPr lang="en-US" sz="2400" dirty="0" smtClean="0"/>
              <a:t>Language Objectives should support student EL communication about SOL. </a:t>
            </a:r>
            <a:endParaRPr lang="en-US" sz="2400" dirty="0"/>
          </a:p>
        </p:txBody>
      </p:sp>
      <p:sp>
        <p:nvSpPr>
          <p:cNvPr id="5" name="TextBox 4"/>
          <p:cNvSpPr txBox="1"/>
          <p:nvPr/>
        </p:nvSpPr>
        <p:spPr>
          <a:xfrm>
            <a:off x="266700" y="1733550"/>
            <a:ext cx="1905000" cy="1569660"/>
          </a:xfrm>
          <a:prstGeom prst="rect">
            <a:avLst/>
          </a:prstGeom>
          <a:noFill/>
        </p:spPr>
        <p:txBody>
          <a:bodyPr wrap="square" rtlCol="0">
            <a:spAutoFit/>
          </a:bodyPr>
          <a:lstStyle/>
          <a:p>
            <a:r>
              <a:rPr lang="en-US" sz="2400" dirty="0"/>
              <a:t>These are examples. This list is not exhaustive. </a:t>
            </a:r>
          </a:p>
        </p:txBody>
      </p:sp>
      <p:graphicFrame>
        <p:nvGraphicFramePr>
          <p:cNvPr id="4" name="Diagram 3" descr="bubble map with Language Functions as the center circle. The surrounding circles read: Compare and Contrast, Sequence, Classify, Describe, Predict, Persuade or Argue, Identify Causes and Effects"/>
          <p:cNvGraphicFramePr/>
          <p:nvPr>
            <p:extLst>
              <p:ext uri="{D42A27DB-BD31-4B8C-83A1-F6EECF244321}">
                <p14:modId xmlns:p14="http://schemas.microsoft.com/office/powerpoint/2010/main" val="2673585883"/>
              </p:ext>
            </p:extLst>
          </p:nvPr>
        </p:nvGraphicFramePr>
        <p:xfrm>
          <a:off x="838200" y="1287189"/>
          <a:ext cx="6506659" cy="3557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1120"/>
            <a:ext cx="9144000" cy="1265705"/>
          </a:xfrm>
        </p:spPr>
        <p:txBody>
          <a:bodyPr>
            <a:normAutofit fontScale="90000"/>
          </a:bodyPr>
          <a:lstStyle/>
          <a:p>
            <a:r>
              <a:rPr lang="en-US" dirty="0" smtClean="0"/>
              <a:t>Explicit Academic Language Instruction: Language Objectives</a:t>
            </a:r>
            <a:endParaRPr lang="en-US" dirty="0"/>
          </a:p>
        </p:txBody>
      </p:sp>
    </p:spTree>
    <p:extLst>
      <p:ext uri="{BB962C8B-B14F-4D97-AF65-F5344CB8AC3E}">
        <p14:creationId xmlns:p14="http://schemas.microsoft.com/office/powerpoint/2010/main" val="1672830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93898954"/>
              </p:ext>
            </p:extLst>
          </p:nvPr>
        </p:nvGraphicFramePr>
        <p:xfrm>
          <a:off x="304800" y="1352550"/>
          <a:ext cx="7848600" cy="2643793"/>
        </p:xfrm>
        <a:graphic>
          <a:graphicData uri="http://schemas.openxmlformats.org/drawingml/2006/table">
            <a:tbl>
              <a:tblPr firstRow="1" bandRow="1">
                <a:tableStyleId>{21E4AEA4-8DFA-4A89-87EB-49C32662AFE0}</a:tableStyleId>
              </a:tblPr>
              <a:tblGrid>
                <a:gridCol w="39243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441613">
                <a:tc>
                  <a:txBody>
                    <a:bodyPr/>
                    <a:lstStyle/>
                    <a:p>
                      <a:pPr algn="ctr"/>
                      <a:r>
                        <a:rPr lang="en-US" sz="1800" dirty="0"/>
                        <a:t>Language</a:t>
                      </a:r>
                    </a:p>
                  </a:txBody>
                  <a:tcPr marT="34290" marB="34290"/>
                </a:tc>
                <a:tc>
                  <a:txBody>
                    <a:bodyPr/>
                    <a:lstStyle/>
                    <a:p>
                      <a:pPr algn="ctr"/>
                      <a:r>
                        <a:rPr lang="en-US" sz="1800" dirty="0"/>
                        <a:t>Content</a:t>
                      </a:r>
                    </a:p>
                  </a:txBody>
                  <a:tcPr marT="34290" marB="34290"/>
                </a:tc>
                <a:extLst>
                  <a:ext uri="{0D108BD9-81ED-4DB2-BD59-A6C34878D82A}">
                    <a16:rowId xmlns:a16="http://schemas.microsoft.com/office/drawing/2014/main" val="10000"/>
                  </a:ext>
                </a:extLst>
              </a:tr>
              <a:tr h="2149187">
                <a:tc>
                  <a:txBody>
                    <a:bodyPr/>
                    <a:lstStyle/>
                    <a:p>
                      <a:r>
                        <a:rPr lang="en-US" sz="2000" dirty="0"/>
                        <a:t>Language Frames or Banks </a:t>
                      </a:r>
                    </a:p>
                    <a:p>
                      <a:pPr marL="457200" indent="-457200">
                        <a:buFont typeface="Arial" panose="020B0604020202020204" pitchFamily="34" charset="0"/>
                        <a:buChar char="•"/>
                      </a:pPr>
                      <a:r>
                        <a:rPr lang="en-US" sz="2000" dirty="0"/>
                        <a:t>Inference/predict language</a:t>
                      </a:r>
                    </a:p>
                    <a:p>
                      <a:pPr marL="457200" indent="-457200">
                        <a:buFont typeface="Arial" panose="020B0604020202020204" pitchFamily="34" charset="0"/>
                        <a:buChar char="•"/>
                      </a:pPr>
                      <a:r>
                        <a:rPr lang="en-US" sz="2000" dirty="0"/>
                        <a:t>Justify Language</a:t>
                      </a:r>
                    </a:p>
                    <a:p>
                      <a:pPr marL="0" indent="0">
                        <a:buFont typeface="Arial" panose="020B0604020202020204" pitchFamily="34" charset="0"/>
                        <a:buNone/>
                      </a:pPr>
                      <a:endParaRPr lang="en-US" sz="2000" dirty="0" smtClean="0"/>
                    </a:p>
                    <a:p>
                      <a:pPr marL="0" indent="0">
                        <a:buFont typeface="Arial" panose="020B0604020202020204" pitchFamily="34" charset="0"/>
                        <a:buNone/>
                      </a:pPr>
                      <a:r>
                        <a:rPr lang="en-US" sz="2000" dirty="0" smtClean="0"/>
                        <a:t>I think ___ will happen.</a:t>
                      </a:r>
                      <a:r>
                        <a:rPr lang="en-US" sz="2000" baseline="0" dirty="0" smtClean="0"/>
                        <a:t> </a:t>
                      </a:r>
                    </a:p>
                    <a:p>
                      <a:pPr marL="0" indent="0">
                        <a:buFont typeface="Arial" panose="020B0604020202020204" pitchFamily="34" charset="0"/>
                        <a:buNone/>
                      </a:pPr>
                      <a:r>
                        <a:rPr lang="en-US" sz="2000" baseline="0" dirty="0" smtClean="0"/>
                        <a:t>____ might happen. </a:t>
                      </a:r>
                    </a:p>
                    <a:p>
                      <a:pPr marL="0" indent="0">
                        <a:buFont typeface="Arial" panose="020B0604020202020204" pitchFamily="34" charset="0"/>
                        <a:buNone/>
                      </a:pPr>
                      <a:r>
                        <a:rPr lang="en-US" sz="2000" baseline="0" dirty="0" smtClean="0"/>
                        <a:t>If ____, then ___.  </a:t>
                      </a:r>
                    </a:p>
                  </a:txBody>
                  <a:tcPr marT="34290" marB="34290"/>
                </a:tc>
                <a:tc>
                  <a:txBody>
                    <a:bodyPr/>
                    <a:lstStyle/>
                    <a:p>
                      <a:pPr marL="285750" indent="-285750">
                        <a:buFont typeface="Arial" panose="020B0604020202020204" pitchFamily="34" charset="0"/>
                        <a:buChar char="•"/>
                      </a:pPr>
                      <a:r>
                        <a:rPr lang="en-US" sz="2000" kern="1200" dirty="0"/>
                        <a:t>Visually-supported texts</a:t>
                      </a:r>
                    </a:p>
                    <a:p>
                      <a:pPr marL="285750" indent="-285750">
                        <a:buFont typeface="Arial" panose="020B0604020202020204" pitchFamily="34" charset="0"/>
                        <a:buChar char="•"/>
                      </a:pPr>
                      <a:r>
                        <a:rPr lang="en-US" sz="2000" kern="1200" dirty="0"/>
                        <a:t>Texts in </a:t>
                      </a:r>
                      <a:r>
                        <a:rPr lang="en-US" sz="2000" kern="1200" dirty="0" smtClean="0"/>
                        <a:t>primary </a:t>
                      </a:r>
                      <a:r>
                        <a:rPr lang="en-US" sz="2000" kern="1200" dirty="0"/>
                        <a:t>language</a:t>
                      </a:r>
                    </a:p>
                    <a:p>
                      <a:pPr marL="285750" indent="-285750">
                        <a:buFont typeface="Arial" panose="020B0604020202020204" pitchFamily="34" charset="0"/>
                        <a:buChar char="•"/>
                      </a:pPr>
                      <a:r>
                        <a:rPr lang="en-US" sz="2000" kern="1200" dirty="0"/>
                        <a:t>Graphic </a:t>
                      </a:r>
                      <a:r>
                        <a:rPr lang="en-US" sz="2000" kern="1200" dirty="0" smtClean="0"/>
                        <a:t>organizer (flow chart) </a:t>
                      </a:r>
                    </a:p>
                    <a:p>
                      <a:pPr marL="285750" indent="-285750">
                        <a:buFont typeface="Arial" panose="020B0604020202020204" pitchFamily="34" charset="0"/>
                        <a:buChar char="•"/>
                      </a:pPr>
                      <a:r>
                        <a:rPr lang="en-US" sz="2000" b="0" kern="1200" dirty="0" smtClean="0">
                          <a:solidFill>
                            <a:schemeClr val="dk1"/>
                          </a:solidFill>
                          <a:latin typeface="+mn-lt"/>
                          <a:ea typeface="+mn-ea"/>
                          <a:cs typeface="+mn-cs"/>
                        </a:rPr>
                        <a:t>With a partner (in primary language) </a:t>
                      </a:r>
                      <a:endParaRPr lang="en-US" sz="2000" b="0" kern="1200" dirty="0">
                        <a:solidFill>
                          <a:schemeClr val="dk1"/>
                        </a:solidFill>
                        <a:latin typeface="+mn-lt"/>
                        <a:ea typeface="+mn-ea"/>
                        <a:cs typeface="+mn-cs"/>
                      </a:endParaRPr>
                    </a:p>
                  </a:txBody>
                  <a:tcPr marT="34290" marB="34290"/>
                </a:tc>
                <a:extLst>
                  <a:ext uri="{0D108BD9-81ED-4DB2-BD59-A6C34878D82A}">
                    <a16:rowId xmlns:a16="http://schemas.microsoft.com/office/drawing/2014/main" val="10001"/>
                  </a:ext>
                </a:extLst>
              </a:tr>
            </a:tbl>
          </a:graphicData>
        </a:graphic>
      </p:graphicFrame>
      <p:sp>
        <p:nvSpPr>
          <p:cNvPr id="3" name="Content Placeholder 2"/>
          <p:cNvSpPr>
            <a:spLocks noGrp="1"/>
          </p:cNvSpPr>
          <p:nvPr>
            <p:ph idx="1"/>
          </p:nvPr>
        </p:nvSpPr>
        <p:spPr>
          <a:xfrm>
            <a:off x="152400" y="914400"/>
            <a:ext cx="8839200" cy="438150"/>
          </a:xfrm>
        </p:spPr>
        <p:txBody>
          <a:bodyPr>
            <a:normAutofit/>
          </a:bodyPr>
          <a:lstStyle/>
          <a:p>
            <a:pPr marL="0" indent="0">
              <a:buNone/>
            </a:pPr>
            <a:r>
              <a:rPr lang="en-US" sz="2000" b="0" dirty="0"/>
              <a:t>Reading </a:t>
            </a:r>
            <a:r>
              <a:rPr lang="en-US" sz="2000" b="0" dirty="0" smtClean="0"/>
              <a:t>1.9d </a:t>
            </a:r>
            <a:r>
              <a:rPr lang="en-US" sz="2000" b="0" dirty="0"/>
              <a:t>TSW make and confirm predictions</a:t>
            </a:r>
          </a:p>
          <a:p>
            <a:pPr marL="0" indent="0">
              <a:buNone/>
            </a:pPr>
            <a:endParaRPr lang="en-US" sz="1600" b="0" dirty="0"/>
          </a:p>
          <a:p>
            <a:pPr marL="0" indent="0">
              <a:buNone/>
            </a:pPr>
            <a:endParaRPr lang="en-US" sz="1600" b="0" dirty="0"/>
          </a:p>
          <a:p>
            <a:pPr marL="0" indent="0">
              <a:buNone/>
            </a:pPr>
            <a:endParaRPr lang="en-US" sz="1600" b="0" dirty="0"/>
          </a:p>
          <a:p>
            <a:pPr marL="0" indent="0">
              <a:buNone/>
            </a:pPr>
            <a:endParaRPr lang="en-US" dirty="0"/>
          </a:p>
        </p:txBody>
      </p:sp>
      <p:sp>
        <p:nvSpPr>
          <p:cNvPr id="2" name="Title 1"/>
          <p:cNvSpPr>
            <a:spLocks noGrp="1"/>
          </p:cNvSpPr>
          <p:nvPr>
            <p:ph type="title"/>
          </p:nvPr>
        </p:nvSpPr>
        <p:spPr/>
        <p:txBody>
          <a:bodyPr/>
          <a:lstStyle/>
          <a:p>
            <a:r>
              <a:rPr lang="en-US" dirty="0"/>
              <a:t>Example: Predict</a:t>
            </a:r>
          </a:p>
        </p:txBody>
      </p:sp>
    </p:spTree>
    <p:extLst>
      <p:ext uri="{BB962C8B-B14F-4D97-AF65-F5344CB8AC3E}">
        <p14:creationId xmlns:p14="http://schemas.microsoft.com/office/powerpoint/2010/main" val="1106504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15200601"/>
              </p:ext>
            </p:extLst>
          </p:nvPr>
        </p:nvGraphicFramePr>
        <p:xfrm>
          <a:off x="176048" y="1657350"/>
          <a:ext cx="7901152" cy="2438400"/>
        </p:xfrm>
        <a:graphic>
          <a:graphicData uri="http://schemas.openxmlformats.org/drawingml/2006/table">
            <a:tbl>
              <a:tblPr firstRow="1" bandRow="1">
                <a:tableStyleId>{21E4AEA4-8DFA-4A89-87EB-49C32662AFE0}</a:tableStyleId>
              </a:tblPr>
              <a:tblGrid>
                <a:gridCol w="3950576">
                  <a:extLst>
                    <a:ext uri="{9D8B030D-6E8A-4147-A177-3AD203B41FA5}">
                      <a16:colId xmlns:a16="http://schemas.microsoft.com/office/drawing/2014/main" val="20000"/>
                    </a:ext>
                  </a:extLst>
                </a:gridCol>
                <a:gridCol w="3950576">
                  <a:extLst>
                    <a:ext uri="{9D8B030D-6E8A-4147-A177-3AD203B41FA5}">
                      <a16:colId xmlns:a16="http://schemas.microsoft.com/office/drawing/2014/main" val="20001"/>
                    </a:ext>
                  </a:extLst>
                </a:gridCol>
              </a:tblGrid>
              <a:tr h="385026">
                <a:tc>
                  <a:txBody>
                    <a:bodyPr/>
                    <a:lstStyle/>
                    <a:p>
                      <a:pPr algn="ctr"/>
                      <a:r>
                        <a:rPr lang="en-US" sz="2000" dirty="0"/>
                        <a:t>Language</a:t>
                      </a:r>
                    </a:p>
                  </a:txBody>
                  <a:tcPr marT="34290" marB="34290"/>
                </a:tc>
                <a:tc>
                  <a:txBody>
                    <a:bodyPr/>
                    <a:lstStyle/>
                    <a:p>
                      <a:pPr algn="ctr"/>
                      <a:r>
                        <a:rPr lang="en-US" sz="2000" dirty="0"/>
                        <a:t>Content</a:t>
                      </a:r>
                    </a:p>
                  </a:txBody>
                  <a:tcPr marT="34290" marB="34290"/>
                </a:tc>
                <a:extLst>
                  <a:ext uri="{0D108BD9-81ED-4DB2-BD59-A6C34878D82A}">
                    <a16:rowId xmlns:a16="http://schemas.microsoft.com/office/drawing/2014/main" val="10000"/>
                  </a:ext>
                </a:extLst>
              </a:tr>
              <a:tr h="2053374">
                <a:tc>
                  <a:txBody>
                    <a:bodyPr/>
                    <a:lstStyle/>
                    <a:p>
                      <a:r>
                        <a:rPr lang="en-US" sz="2000" dirty="0"/>
                        <a:t>Language Frames or Banks </a:t>
                      </a:r>
                    </a:p>
                    <a:p>
                      <a:pPr marL="457200" indent="-457200">
                        <a:buFont typeface="Arial" panose="020B0604020202020204" pitchFamily="34" charset="0"/>
                        <a:buChar char="•"/>
                      </a:pPr>
                      <a:r>
                        <a:rPr lang="en-US" sz="2000" dirty="0"/>
                        <a:t>Comparative language </a:t>
                      </a:r>
                      <a:endParaRPr lang="en-US" sz="2000" dirty="0" smtClean="0"/>
                    </a:p>
                    <a:p>
                      <a:pPr marL="457200" indent="-457200">
                        <a:buFont typeface="Arial" panose="020B0604020202020204" pitchFamily="34" charset="0"/>
                        <a:buChar char="•"/>
                      </a:pPr>
                      <a:endParaRPr lang="en-US" sz="2000" dirty="0" smtClean="0"/>
                    </a:p>
                    <a:p>
                      <a:pPr marL="0" indent="0">
                        <a:buFont typeface="Arial" panose="020B0604020202020204" pitchFamily="34" charset="0"/>
                        <a:buNone/>
                      </a:pPr>
                      <a:r>
                        <a:rPr lang="en-US" sz="2000" dirty="0" smtClean="0"/>
                        <a:t>__ differs from___. </a:t>
                      </a:r>
                    </a:p>
                    <a:p>
                      <a:pPr marL="0" indent="0">
                        <a:buFont typeface="Arial" panose="020B0604020202020204" pitchFamily="34" charset="0"/>
                        <a:buNone/>
                      </a:pPr>
                      <a:r>
                        <a:rPr lang="en-US" sz="2000" baseline="0" dirty="0" smtClean="0"/>
                        <a:t>_____, however, ______. </a:t>
                      </a:r>
                    </a:p>
                    <a:p>
                      <a:pPr marL="0" indent="0">
                        <a:buFont typeface="Arial" panose="020B0604020202020204" pitchFamily="34" charset="0"/>
                        <a:buNone/>
                      </a:pPr>
                      <a:r>
                        <a:rPr lang="en-US" sz="2000" baseline="0" dirty="0" smtClean="0"/>
                        <a:t>While ___, ____. </a:t>
                      </a:r>
                    </a:p>
                  </a:txBody>
                  <a:tcPr marT="34290" marB="34290"/>
                </a:tc>
                <a:tc>
                  <a:txBody>
                    <a:bodyPr/>
                    <a:lstStyle/>
                    <a:p>
                      <a:pPr marL="285750" indent="-285750">
                        <a:buFont typeface="Arial" panose="020B0604020202020204" pitchFamily="34" charset="0"/>
                        <a:buChar char="•"/>
                      </a:pPr>
                      <a:r>
                        <a:rPr lang="en-US" sz="2000" kern="1200" dirty="0"/>
                        <a:t>Visually-supported texts</a:t>
                      </a:r>
                    </a:p>
                    <a:p>
                      <a:pPr marL="285750" indent="-285750">
                        <a:buFont typeface="Arial" panose="020B0604020202020204" pitchFamily="34" charset="0"/>
                        <a:buChar char="•"/>
                      </a:pPr>
                      <a:r>
                        <a:rPr lang="en-US" sz="2000" kern="1200" dirty="0"/>
                        <a:t>Texts in </a:t>
                      </a:r>
                      <a:r>
                        <a:rPr lang="en-US" sz="2000" kern="1200" dirty="0" smtClean="0"/>
                        <a:t>primary  </a:t>
                      </a:r>
                      <a:r>
                        <a:rPr lang="en-US" sz="2000" kern="1200" dirty="0"/>
                        <a:t>language</a:t>
                      </a:r>
                    </a:p>
                    <a:p>
                      <a:pPr marL="285750" indent="-285750">
                        <a:buFont typeface="Arial" panose="020B0604020202020204" pitchFamily="34" charset="0"/>
                        <a:buChar char="•"/>
                      </a:pPr>
                      <a:r>
                        <a:rPr lang="en-US" sz="2000" kern="1200" dirty="0"/>
                        <a:t>Graphic </a:t>
                      </a:r>
                      <a:r>
                        <a:rPr lang="en-US" sz="2000" kern="1200" dirty="0" smtClean="0"/>
                        <a:t>organizer (Venn</a:t>
                      </a:r>
                      <a:r>
                        <a:rPr lang="en-US" sz="2000" kern="1200" baseline="0" dirty="0" smtClean="0"/>
                        <a:t> Diagram)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dirty="0" smtClean="0">
                          <a:solidFill>
                            <a:schemeClr val="dk1"/>
                          </a:solidFill>
                          <a:latin typeface="+mn-lt"/>
                          <a:ea typeface="+mn-ea"/>
                          <a:cs typeface="+mn-cs"/>
                        </a:rPr>
                        <a:t>With a partner (in primary language) </a:t>
                      </a:r>
                    </a:p>
                  </a:txBody>
                  <a:tcPr marT="34290" marB="34290"/>
                </a:tc>
                <a:extLst>
                  <a:ext uri="{0D108BD9-81ED-4DB2-BD59-A6C34878D82A}">
                    <a16:rowId xmlns:a16="http://schemas.microsoft.com/office/drawing/2014/main" val="10001"/>
                  </a:ext>
                </a:extLst>
              </a:tr>
            </a:tbl>
          </a:graphicData>
        </a:graphic>
      </p:graphicFrame>
      <p:sp>
        <p:nvSpPr>
          <p:cNvPr id="3" name="Content Placeholder 2"/>
          <p:cNvSpPr>
            <a:spLocks noGrp="1"/>
          </p:cNvSpPr>
          <p:nvPr>
            <p:ph idx="1"/>
          </p:nvPr>
        </p:nvSpPr>
        <p:spPr>
          <a:xfrm>
            <a:off x="152400" y="914400"/>
            <a:ext cx="8839200" cy="2343150"/>
          </a:xfrm>
        </p:spPr>
        <p:txBody>
          <a:bodyPr>
            <a:normAutofit/>
          </a:bodyPr>
          <a:lstStyle/>
          <a:p>
            <a:pPr marL="0" indent="0">
              <a:buNone/>
            </a:pPr>
            <a:r>
              <a:rPr lang="en-US" sz="2000" b="0" dirty="0"/>
              <a:t>Reading 4.5 TSW read and demonstrate comprehension of fictional </a:t>
            </a:r>
            <a:r>
              <a:rPr lang="en-US" sz="2000" b="0" dirty="0" smtClean="0"/>
              <a:t>texts</a:t>
            </a:r>
          </a:p>
          <a:p>
            <a:pPr marL="0" indent="0">
              <a:buNone/>
            </a:pPr>
            <a:r>
              <a:rPr lang="en-US" sz="2000" b="0" dirty="0" smtClean="0"/>
              <a:t>(</a:t>
            </a:r>
            <a:r>
              <a:rPr lang="en-US" sz="2000" b="0" dirty="0" err="1" smtClean="0"/>
              <a:t>i</a:t>
            </a:r>
            <a:r>
              <a:rPr lang="en-US" sz="2000" b="0" dirty="0" smtClean="0"/>
              <a:t>) </a:t>
            </a:r>
            <a:r>
              <a:rPr lang="en-US" sz="2000" b="0" dirty="0"/>
              <a:t>compare/contrast details…</a:t>
            </a:r>
          </a:p>
          <a:p>
            <a:pPr marL="0" indent="0">
              <a:buNone/>
            </a:pPr>
            <a:endParaRPr lang="en-US" sz="1600" b="0" dirty="0"/>
          </a:p>
          <a:p>
            <a:pPr marL="0" indent="0">
              <a:buNone/>
            </a:pPr>
            <a:endParaRPr lang="en-US" sz="1600" b="0" dirty="0"/>
          </a:p>
          <a:p>
            <a:pPr marL="0" indent="0">
              <a:buNone/>
            </a:pPr>
            <a:endParaRPr lang="en-US" sz="1600" b="0" dirty="0"/>
          </a:p>
          <a:p>
            <a:pPr marL="0" indent="0">
              <a:buNone/>
            </a:pPr>
            <a:endParaRPr lang="en-US" dirty="0"/>
          </a:p>
        </p:txBody>
      </p:sp>
      <p:sp>
        <p:nvSpPr>
          <p:cNvPr id="2" name="Title 1"/>
          <p:cNvSpPr>
            <a:spLocks noGrp="1"/>
          </p:cNvSpPr>
          <p:nvPr>
            <p:ph type="title"/>
          </p:nvPr>
        </p:nvSpPr>
        <p:spPr/>
        <p:txBody>
          <a:bodyPr/>
          <a:lstStyle/>
          <a:p>
            <a:r>
              <a:rPr lang="en-US" dirty="0"/>
              <a:t>Example: Compare</a:t>
            </a:r>
          </a:p>
        </p:txBody>
      </p:sp>
    </p:spTree>
    <p:extLst>
      <p:ext uri="{BB962C8B-B14F-4D97-AF65-F5344CB8AC3E}">
        <p14:creationId xmlns:p14="http://schemas.microsoft.com/office/powerpoint/2010/main" val="348650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886200" y="1393522"/>
            <a:ext cx="5181600" cy="3007028"/>
          </a:xfrm>
        </p:spPr>
        <p:txBody>
          <a:bodyPr>
            <a:normAutofit/>
          </a:bodyPr>
          <a:lstStyle/>
          <a:p>
            <a:r>
              <a:rPr lang="en-US" sz="3200" dirty="0" smtClean="0"/>
              <a:t>Describe </a:t>
            </a:r>
            <a:r>
              <a:rPr lang="en-US" sz="3200" dirty="0"/>
              <a:t>various supports for ELs </a:t>
            </a:r>
            <a:endParaRPr lang="en-US" sz="3200" dirty="0" smtClean="0"/>
          </a:p>
          <a:p>
            <a:r>
              <a:rPr lang="en-US" sz="3200" dirty="0" smtClean="0"/>
              <a:t>Identify language (functions and frames) connected to grade-level SOL</a:t>
            </a:r>
          </a:p>
        </p:txBody>
      </p:sp>
      <p:sp>
        <p:nvSpPr>
          <p:cNvPr id="5" name="Text Placeholder 4"/>
          <p:cNvSpPr>
            <a:spLocks noGrp="1"/>
          </p:cNvSpPr>
          <p:nvPr>
            <p:ph type="body" sz="quarter" idx="3"/>
          </p:nvPr>
        </p:nvSpPr>
        <p:spPr>
          <a:xfrm>
            <a:off x="3886200" y="969798"/>
            <a:ext cx="4724400" cy="423724"/>
          </a:xfrm>
        </p:spPr>
        <p:txBody>
          <a:bodyPr>
            <a:normAutofit lnSpcReduction="10000"/>
          </a:bodyPr>
          <a:lstStyle/>
          <a:p>
            <a:r>
              <a:rPr lang="en-US" dirty="0" smtClean="0"/>
              <a:t>Teachers will be able to:</a:t>
            </a:r>
            <a:endParaRPr lang="en-US" dirty="0"/>
          </a:p>
        </p:txBody>
      </p:sp>
      <p:sp>
        <p:nvSpPr>
          <p:cNvPr id="4" name="Title 3"/>
          <p:cNvSpPr>
            <a:spLocks noGrp="1"/>
          </p:cNvSpPr>
          <p:nvPr>
            <p:ph type="title"/>
          </p:nvPr>
        </p:nvSpPr>
        <p:spPr/>
        <p:txBody>
          <a:bodyPr/>
          <a:lstStyle/>
          <a:p>
            <a:r>
              <a:rPr lang="en-US" dirty="0" smtClean="0"/>
              <a:t>Webinar Objectives</a:t>
            </a:r>
            <a:endParaRPr lang="en-US" dirty="0"/>
          </a:p>
        </p:txBody>
      </p:sp>
    </p:spTree>
    <p:extLst>
      <p:ext uri="{BB962C8B-B14F-4D97-AF65-F5344CB8AC3E}">
        <p14:creationId xmlns:p14="http://schemas.microsoft.com/office/powerpoint/2010/main" val="3203086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0709046"/>
              </p:ext>
            </p:extLst>
          </p:nvPr>
        </p:nvGraphicFramePr>
        <p:xfrm>
          <a:off x="189186" y="1581151"/>
          <a:ext cx="7848600" cy="2240280"/>
        </p:xfrm>
        <a:graphic>
          <a:graphicData uri="http://schemas.openxmlformats.org/drawingml/2006/table">
            <a:tbl>
              <a:tblPr firstRow="1" bandRow="1">
                <a:tableStyleId>{21E4AEA4-8DFA-4A89-87EB-49C32662AFE0}</a:tableStyleId>
              </a:tblPr>
              <a:tblGrid>
                <a:gridCol w="39243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312918">
                <a:tc>
                  <a:txBody>
                    <a:bodyPr/>
                    <a:lstStyle/>
                    <a:p>
                      <a:pPr marL="0" algn="ctr" defTabSz="914400" rtl="0" eaLnBrk="1" latinLnBrk="0" hangingPunct="1"/>
                      <a:r>
                        <a:rPr lang="en-US" sz="1800" kern="1200" dirty="0" smtClean="0"/>
                        <a:t>Producing</a:t>
                      </a:r>
                      <a:r>
                        <a:rPr lang="en-US" sz="1800" kern="1200" baseline="0" dirty="0" smtClean="0"/>
                        <a:t> Language</a:t>
                      </a:r>
                      <a:endParaRPr lang="en-US" sz="1800" b="1" kern="1200" dirty="0">
                        <a:solidFill>
                          <a:schemeClr val="lt1"/>
                        </a:solidFill>
                        <a:latin typeface="+mn-lt"/>
                        <a:ea typeface="+mn-ea"/>
                        <a:cs typeface="+mn-cs"/>
                      </a:endParaRPr>
                    </a:p>
                  </a:txBody>
                  <a:tcPr marT="34290" marB="34290"/>
                </a:tc>
                <a:tc>
                  <a:txBody>
                    <a:bodyPr/>
                    <a:lstStyle/>
                    <a:p>
                      <a:pPr marL="0" algn="ctr" defTabSz="914400" rtl="0" eaLnBrk="1" latinLnBrk="0" hangingPunct="1"/>
                      <a:r>
                        <a:rPr lang="en-US" sz="1800" kern="1200" dirty="0" smtClean="0"/>
                        <a:t>Understanding Texts and Instruction</a:t>
                      </a:r>
                      <a:endParaRPr lang="en-US" sz="1800" b="1" kern="1200" dirty="0">
                        <a:solidFill>
                          <a:schemeClr val="lt1"/>
                        </a:solidFill>
                        <a:latin typeface="+mn-lt"/>
                        <a:ea typeface="+mn-ea"/>
                        <a:cs typeface="+mn-cs"/>
                      </a:endParaRPr>
                    </a:p>
                  </a:txBody>
                  <a:tcPr marT="34290" marB="34290"/>
                </a:tc>
                <a:extLst>
                  <a:ext uri="{0D108BD9-81ED-4DB2-BD59-A6C34878D82A}">
                    <a16:rowId xmlns:a16="http://schemas.microsoft.com/office/drawing/2014/main" val="10000"/>
                  </a:ext>
                </a:extLst>
              </a:tr>
              <a:tr h="1896882">
                <a:tc>
                  <a:txBody>
                    <a:bodyPr/>
                    <a:lstStyle/>
                    <a:p>
                      <a:r>
                        <a:rPr lang="en-US" sz="2000" dirty="0"/>
                        <a:t>Language Frames or Banks </a:t>
                      </a:r>
                    </a:p>
                    <a:p>
                      <a:pPr marL="457200" indent="-457200">
                        <a:buFont typeface="Arial" panose="020B0604020202020204" pitchFamily="34" charset="0"/>
                        <a:buChar char="•"/>
                      </a:pPr>
                      <a:r>
                        <a:rPr lang="en-US" sz="2000" dirty="0" smtClean="0"/>
                        <a:t>Cause</a:t>
                      </a:r>
                      <a:r>
                        <a:rPr lang="en-US" sz="2000" baseline="0" dirty="0" smtClean="0"/>
                        <a:t> and Effect language</a:t>
                      </a:r>
                      <a:endParaRPr lang="en-US" sz="2000" baseline="0" dirty="0"/>
                    </a:p>
                    <a:p>
                      <a:pPr marL="457200" indent="-457200">
                        <a:buFont typeface="Arial" panose="020B0604020202020204" pitchFamily="34" charset="0"/>
                        <a:buChar char="•"/>
                      </a:pPr>
                      <a:endParaRPr lang="en-US" sz="2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u="none" baseline="0" dirty="0" smtClean="0"/>
                        <a:t>____ because ____. </a:t>
                      </a:r>
                    </a:p>
                    <a:p>
                      <a:pPr marL="0" indent="0">
                        <a:buFont typeface="Arial" panose="020B0604020202020204" pitchFamily="34" charset="0"/>
                        <a:buNone/>
                      </a:pPr>
                      <a:r>
                        <a:rPr lang="en-US" sz="2000" u="none" baseline="0" dirty="0" smtClean="0"/>
                        <a:t>The impact of ___ was ___. </a:t>
                      </a:r>
                    </a:p>
                    <a:p>
                      <a:pPr marL="0" indent="0">
                        <a:buFont typeface="Arial" panose="020B0604020202020204" pitchFamily="34" charset="0"/>
                        <a:buNone/>
                      </a:pPr>
                      <a:r>
                        <a:rPr lang="en-US" sz="2000" u="none" baseline="0" dirty="0" smtClean="0"/>
                        <a:t>___ was caused by ___.  </a:t>
                      </a:r>
                    </a:p>
                  </a:txBody>
                  <a:tcPr marT="34290" marB="34290"/>
                </a:tc>
                <a:tc>
                  <a:txBody>
                    <a:bodyPr/>
                    <a:lstStyle/>
                    <a:p>
                      <a:pPr marL="285750" indent="-285750">
                        <a:buFont typeface="Arial" panose="020B0604020202020204" pitchFamily="34" charset="0"/>
                        <a:buChar char="•"/>
                      </a:pPr>
                      <a:r>
                        <a:rPr lang="en-US" sz="2000" kern="1200" dirty="0"/>
                        <a:t>Visually-supported texts</a:t>
                      </a:r>
                    </a:p>
                    <a:p>
                      <a:pPr marL="285750" indent="-285750">
                        <a:buFont typeface="Arial" panose="020B0604020202020204" pitchFamily="34" charset="0"/>
                        <a:buChar char="•"/>
                      </a:pPr>
                      <a:r>
                        <a:rPr lang="en-US" sz="2000" kern="1200" dirty="0"/>
                        <a:t>Texts in </a:t>
                      </a:r>
                      <a:r>
                        <a:rPr lang="en-US" sz="2000" kern="1200" dirty="0" smtClean="0"/>
                        <a:t>primary </a:t>
                      </a:r>
                      <a:r>
                        <a:rPr lang="en-US" sz="2000" kern="1200" dirty="0"/>
                        <a:t>language</a:t>
                      </a:r>
                    </a:p>
                    <a:p>
                      <a:pPr marL="285750" indent="-285750">
                        <a:buFont typeface="Arial" panose="020B0604020202020204" pitchFamily="34" charset="0"/>
                        <a:buChar char="•"/>
                      </a:pPr>
                      <a:r>
                        <a:rPr lang="en-US" sz="2000" kern="1200" dirty="0"/>
                        <a:t>Graphic </a:t>
                      </a:r>
                      <a:r>
                        <a:rPr lang="en-US" sz="2000" kern="1200" dirty="0" smtClean="0"/>
                        <a:t>organizer (flow chart)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dirty="0" smtClean="0">
                          <a:solidFill>
                            <a:schemeClr val="dk1"/>
                          </a:solidFill>
                          <a:latin typeface="+mn-lt"/>
                          <a:ea typeface="+mn-ea"/>
                          <a:cs typeface="+mn-cs"/>
                        </a:rPr>
                        <a:t>With a partner (in primary language) </a:t>
                      </a:r>
                    </a:p>
                    <a:p>
                      <a:pPr marL="0" indent="0">
                        <a:buFont typeface="Arial" panose="020B0604020202020204" pitchFamily="34" charset="0"/>
                        <a:buNone/>
                      </a:pPr>
                      <a:endParaRPr lang="en-US" sz="2000" b="0" kern="1200" dirty="0">
                        <a:solidFill>
                          <a:schemeClr val="dk1"/>
                        </a:solidFill>
                        <a:latin typeface="+mn-lt"/>
                        <a:ea typeface="+mn-ea"/>
                        <a:cs typeface="+mn-cs"/>
                      </a:endParaRPr>
                    </a:p>
                  </a:txBody>
                  <a:tcPr marT="34290" marB="34290"/>
                </a:tc>
                <a:extLst>
                  <a:ext uri="{0D108BD9-81ED-4DB2-BD59-A6C34878D82A}">
                    <a16:rowId xmlns:a16="http://schemas.microsoft.com/office/drawing/2014/main" val="10001"/>
                  </a:ext>
                </a:extLst>
              </a:tr>
            </a:tbl>
          </a:graphicData>
        </a:graphic>
      </p:graphicFrame>
      <p:sp>
        <p:nvSpPr>
          <p:cNvPr id="3" name="Content Placeholder 2"/>
          <p:cNvSpPr>
            <a:spLocks noGrp="1"/>
          </p:cNvSpPr>
          <p:nvPr>
            <p:ph idx="1"/>
          </p:nvPr>
        </p:nvSpPr>
        <p:spPr>
          <a:xfrm>
            <a:off x="152400" y="914400"/>
            <a:ext cx="8839200" cy="2343150"/>
          </a:xfrm>
        </p:spPr>
        <p:txBody>
          <a:bodyPr>
            <a:normAutofit/>
          </a:bodyPr>
          <a:lstStyle/>
          <a:p>
            <a:pPr marL="0" indent="0">
              <a:buNone/>
            </a:pPr>
            <a:r>
              <a:rPr lang="en-US" sz="2000" b="0" dirty="0"/>
              <a:t>Reading </a:t>
            </a:r>
            <a:r>
              <a:rPr lang="en-US" sz="2000" b="0" dirty="0" smtClean="0"/>
              <a:t>7.5c  TSW Identify Cause and Effect Relationships and their impact on plot</a:t>
            </a:r>
            <a:endParaRPr lang="en-US" sz="2000" b="0" u="sng" dirty="0" smtClean="0"/>
          </a:p>
          <a:p>
            <a:pPr marL="0" indent="0">
              <a:buNone/>
            </a:pPr>
            <a:endParaRPr lang="en-US" sz="1600" b="0" dirty="0"/>
          </a:p>
          <a:p>
            <a:pPr marL="0" indent="0">
              <a:buNone/>
            </a:pPr>
            <a:endParaRPr lang="en-US" sz="1600" b="0" dirty="0"/>
          </a:p>
          <a:p>
            <a:pPr marL="0" indent="0">
              <a:buNone/>
            </a:pPr>
            <a:endParaRPr lang="en-US" sz="1600" b="0" dirty="0"/>
          </a:p>
          <a:p>
            <a:pPr marL="0" indent="0">
              <a:buNone/>
            </a:pPr>
            <a:endParaRPr lang="en-US" dirty="0"/>
          </a:p>
        </p:txBody>
      </p:sp>
      <p:sp>
        <p:nvSpPr>
          <p:cNvPr id="2" name="Title 1"/>
          <p:cNvSpPr>
            <a:spLocks noGrp="1"/>
          </p:cNvSpPr>
          <p:nvPr>
            <p:ph type="title"/>
          </p:nvPr>
        </p:nvSpPr>
        <p:spPr/>
        <p:txBody>
          <a:bodyPr/>
          <a:lstStyle/>
          <a:p>
            <a:r>
              <a:rPr lang="en-US" dirty="0"/>
              <a:t>Example: </a:t>
            </a:r>
            <a:r>
              <a:rPr lang="en-US" dirty="0" smtClean="0"/>
              <a:t>Identify Cause and Effect</a:t>
            </a:r>
            <a:endParaRPr lang="en-US" dirty="0"/>
          </a:p>
        </p:txBody>
      </p:sp>
    </p:spTree>
    <p:extLst>
      <p:ext uri="{BB962C8B-B14F-4D97-AF65-F5344CB8AC3E}">
        <p14:creationId xmlns:p14="http://schemas.microsoft.com/office/powerpoint/2010/main" val="3600178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20256359"/>
              </p:ext>
            </p:extLst>
          </p:nvPr>
        </p:nvGraphicFramePr>
        <p:xfrm>
          <a:off x="152400" y="1276350"/>
          <a:ext cx="7924800" cy="2880360"/>
        </p:xfrm>
        <a:graphic>
          <a:graphicData uri="http://schemas.openxmlformats.org/drawingml/2006/table">
            <a:tbl>
              <a:tblPr firstRow="1" bandRow="1">
                <a:tableStyleId>{21E4AEA4-8DFA-4A89-87EB-49C32662AFE0}</a:tableStyleId>
              </a:tblPr>
              <a:tblGrid>
                <a:gridCol w="4495801">
                  <a:extLst>
                    <a:ext uri="{9D8B030D-6E8A-4147-A177-3AD203B41FA5}">
                      <a16:colId xmlns:a16="http://schemas.microsoft.com/office/drawing/2014/main" val="20000"/>
                    </a:ext>
                  </a:extLst>
                </a:gridCol>
                <a:gridCol w="3428999">
                  <a:extLst>
                    <a:ext uri="{9D8B030D-6E8A-4147-A177-3AD203B41FA5}">
                      <a16:colId xmlns:a16="http://schemas.microsoft.com/office/drawing/2014/main" val="20001"/>
                    </a:ext>
                  </a:extLst>
                </a:gridCol>
              </a:tblGrid>
              <a:tr h="633727">
                <a:tc>
                  <a:txBody>
                    <a:bodyPr/>
                    <a:lstStyle/>
                    <a:p>
                      <a:pPr marL="0" algn="ctr" defTabSz="914400" rtl="0" eaLnBrk="1" latinLnBrk="0" hangingPunct="1"/>
                      <a:r>
                        <a:rPr lang="en-US" sz="2000" kern="1200" dirty="0" smtClean="0"/>
                        <a:t>Producing</a:t>
                      </a:r>
                      <a:r>
                        <a:rPr lang="en-US" sz="2000" kern="1200" baseline="0" dirty="0" smtClean="0"/>
                        <a:t> Language</a:t>
                      </a:r>
                      <a:endParaRPr lang="en-US" sz="2000" b="1" kern="1200" dirty="0">
                        <a:solidFill>
                          <a:schemeClr val="lt1"/>
                        </a:solidFill>
                        <a:latin typeface="+mn-lt"/>
                        <a:ea typeface="+mn-ea"/>
                        <a:cs typeface="+mn-cs"/>
                      </a:endParaRPr>
                    </a:p>
                  </a:txBody>
                  <a:tcPr marT="34290" marB="34290"/>
                </a:tc>
                <a:tc>
                  <a:txBody>
                    <a:bodyPr/>
                    <a:lstStyle/>
                    <a:p>
                      <a:pPr marL="0" algn="ctr" defTabSz="914400" rtl="0" eaLnBrk="1" latinLnBrk="0" hangingPunct="1"/>
                      <a:r>
                        <a:rPr lang="en-US" sz="2000" kern="1200" dirty="0" smtClean="0"/>
                        <a:t>Understanding Texts and Instruction</a:t>
                      </a:r>
                      <a:endParaRPr lang="en-US" sz="2000" b="1" kern="1200" dirty="0">
                        <a:solidFill>
                          <a:schemeClr val="lt1"/>
                        </a:solidFill>
                        <a:latin typeface="+mn-lt"/>
                        <a:ea typeface="+mn-ea"/>
                        <a:cs typeface="+mn-cs"/>
                      </a:endParaRPr>
                    </a:p>
                  </a:txBody>
                  <a:tcPr marT="34290" marB="34290"/>
                </a:tc>
                <a:extLst>
                  <a:ext uri="{0D108BD9-81ED-4DB2-BD59-A6C34878D82A}">
                    <a16:rowId xmlns:a16="http://schemas.microsoft.com/office/drawing/2014/main" val="10000"/>
                  </a:ext>
                </a:extLst>
              </a:tr>
              <a:tr h="2109472">
                <a:tc>
                  <a:txBody>
                    <a:bodyPr/>
                    <a:lstStyle/>
                    <a:p>
                      <a:r>
                        <a:rPr lang="en-US" sz="2000" dirty="0"/>
                        <a:t>Language Frames or Banks </a:t>
                      </a:r>
                    </a:p>
                    <a:p>
                      <a:pPr marL="457200" indent="-457200">
                        <a:buFont typeface="Arial" panose="020B0604020202020204" pitchFamily="34" charset="0"/>
                        <a:buChar char="•"/>
                      </a:pPr>
                      <a:r>
                        <a:rPr lang="en-US" sz="2000" dirty="0"/>
                        <a:t>Evaluative language</a:t>
                      </a:r>
                    </a:p>
                    <a:p>
                      <a:pPr marL="457200" indent="-457200">
                        <a:buFont typeface="Arial" panose="020B0604020202020204" pitchFamily="34" charset="0"/>
                        <a:buChar char="•"/>
                      </a:pPr>
                      <a:r>
                        <a:rPr lang="en-US" sz="2000" dirty="0"/>
                        <a:t>Justification language  </a:t>
                      </a: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smtClean="0"/>
                        <a:t>According</a:t>
                      </a:r>
                      <a:r>
                        <a:rPr lang="en-US" sz="2000" baseline="0" dirty="0" smtClean="0"/>
                        <a:t> to the criteria,___. </a:t>
                      </a:r>
                    </a:p>
                    <a:p>
                      <a:pPr marL="0" indent="0">
                        <a:buFont typeface="Arial" panose="020B0604020202020204" pitchFamily="34" charset="0"/>
                        <a:buNone/>
                      </a:pPr>
                      <a:r>
                        <a:rPr lang="en-US" sz="2000" baseline="0" dirty="0" smtClean="0"/>
                        <a:t>___ presentation was quality/not quality because ___. </a:t>
                      </a:r>
                      <a:endParaRPr lang="en-US" sz="2000" dirty="0"/>
                    </a:p>
                  </a:txBody>
                  <a:tcPr marT="34290" marB="34290"/>
                </a:tc>
                <a:tc>
                  <a:txBody>
                    <a:bodyPr/>
                    <a:lstStyle/>
                    <a:p>
                      <a:pPr marL="285750" indent="-285750">
                        <a:buFont typeface="Arial" panose="020B0604020202020204" pitchFamily="34" charset="0"/>
                        <a:buChar char="•"/>
                      </a:pPr>
                      <a:r>
                        <a:rPr lang="en-US" sz="2000" kern="1200" dirty="0" smtClean="0"/>
                        <a:t>Reasons </a:t>
                      </a:r>
                      <a:r>
                        <a:rPr lang="en-US" sz="2000" kern="1200" dirty="0"/>
                        <a:t>bank or anchor chart; e.g. What makes a </a:t>
                      </a:r>
                      <a:r>
                        <a:rPr lang="en-US" sz="2000" kern="1200" dirty="0" smtClean="0"/>
                        <a:t>presentation quality? </a:t>
                      </a:r>
                      <a:r>
                        <a:rPr lang="en-US" sz="2000" kern="1200" dirty="0"/>
                        <a:t>How do we define a clear and supported argument? </a:t>
                      </a:r>
                      <a:endParaRPr lang="en-US" sz="2000" kern="1200" dirty="0" smtClean="0"/>
                    </a:p>
                    <a:p>
                      <a:pPr marL="285750" indent="-285750">
                        <a:buFont typeface="Arial" panose="020B0604020202020204" pitchFamily="34" charset="0"/>
                        <a:buChar char="•"/>
                      </a:pPr>
                      <a:r>
                        <a:rPr lang="en-US" sz="2000" b="0" kern="1200" dirty="0" smtClean="0">
                          <a:solidFill>
                            <a:schemeClr val="dk1"/>
                          </a:solidFill>
                          <a:latin typeface="+mn-lt"/>
                          <a:ea typeface="+mn-ea"/>
                          <a:cs typeface="+mn-cs"/>
                        </a:rPr>
                        <a:t>Presentation in primary language </a:t>
                      </a:r>
                      <a:endParaRPr lang="en-US" sz="2000" b="0" kern="1200" dirty="0">
                        <a:solidFill>
                          <a:schemeClr val="dk1"/>
                        </a:solidFill>
                        <a:latin typeface="+mn-lt"/>
                        <a:ea typeface="+mn-ea"/>
                        <a:cs typeface="+mn-cs"/>
                      </a:endParaRPr>
                    </a:p>
                  </a:txBody>
                  <a:tcPr marT="34290" marB="34290"/>
                </a:tc>
                <a:extLst>
                  <a:ext uri="{0D108BD9-81ED-4DB2-BD59-A6C34878D82A}">
                    <a16:rowId xmlns:a16="http://schemas.microsoft.com/office/drawing/2014/main" val="10001"/>
                  </a:ext>
                </a:extLst>
              </a:tr>
            </a:tbl>
          </a:graphicData>
        </a:graphic>
      </p:graphicFrame>
      <p:sp>
        <p:nvSpPr>
          <p:cNvPr id="3" name="Content Placeholder 2"/>
          <p:cNvSpPr>
            <a:spLocks noGrp="1"/>
          </p:cNvSpPr>
          <p:nvPr>
            <p:ph idx="1"/>
          </p:nvPr>
        </p:nvSpPr>
        <p:spPr>
          <a:xfrm>
            <a:off x="152400" y="914400"/>
            <a:ext cx="8839200" cy="2343150"/>
          </a:xfrm>
        </p:spPr>
        <p:txBody>
          <a:bodyPr>
            <a:normAutofit/>
          </a:bodyPr>
          <a:lstStyle/>
          <a:p>
            <a:pPr marL="0" indent="0">
              <a:buNone/>
            </a:pPr>
            <a:r>
              <a:rPr lang="en-US" sz="2000" b="0" dirty="0" smtClean="0"/>
              <a:t>Communication </a:t>
            </a:r>
            <a:r>
              <a:rPr lang="en-US" sz="2000" b="0" dirty="0"/>
              <a:t>and </a:t>
            </a:r>
            <a:r>
              <a:rPr lang="en-US" sz="2000" b="0" dirty="0" smtClean="0"/>
              <a:t>Multimodal </a:t>
            </a:r>
            <a:r>
              <a:rPr lang="en-US" sz="2000" dirty="0"/>
              <a:t>L</a:t>
            </a:r>
            <a:r>
              <a:rPr lang="en-US" sz="2000" b="0" dirty="0" smtClean="0"/>
              <a:t>iteracies: 8.2 g</a:t>
            </a:r>
            <a:r>
              <a:rPr lang="en-US" sz="2000" dirty="0"/>
              <a:t> </a:t>
            </a:r>
            <a:r>
              <a:rPr lang="en-US" sz="2000" b="0" dirty="0" smtClean="0"/>
              <a:t>TSW </a:t>
            </a:r>
            <a:r>
              <a:rPr lang="en-US" sz="2000" b="0" dirty="0"/>
              <a:t>evaluate </a:t>
            </a:r>
            <a:r>
              <a:rPr lang="en-US" sz="2000" b="0" dirty="0" smtClean="0"/>
              <a:t>presentations</a:t>
            </a:r>
          </a:p>
          <a:p>
            <a:pPr marL="0" indent="0">
              <a:buNone/>
            </a:pPr>
            <a:endParaRPr lang="en-US" sz="1600" b="0" dirty="0"/>
          </a:p>
          <a:p>
            <a:pPr marL="0" indent="0">
              <a:buNone/>
            </a:pPr>
            <a:endParaRPr lang="en-US" sz="1600" b="0" dirty="0"/>
          </a:p>
          <a:p>
            <a:pPr marL="0" indent="0">
              <a:buNone/>
            </a:pPr>
            <a:endParaRPr lang="en-US" sz="1600" b="0" dirty="0"/>
          </a:p>
          <a:p>
            <a:pPr marL="0" indent="0">
              <a:buNone/>
            </a:pPr>
            <a:endParaRPr lang="en-US" dirty="0"/>
          </a:p>
        </p:txBody>
      </p:sp>
      <p:sp>
        <p:nvSpPr>
          <p:cNvPr id="2" name="Title 1"/>
          <p:cNvSpPr>
            <a:spLocks noGrp="1"/>
          </p:cNvSpPr>
          <p:nvPr>
            <p:ph type="title"/>
          </p:nvPr>
        </p:nvSpPr>
        <p:spPr/>
        <p:txBody>
          <a:bodyPr/>
          <a:lstStyle/>
          <a:p>
            <a:r>
              <a:rPr lang="en-US" dirty="0"/>
              <a:t>Example: Evaluate</a:t>
            </a:r>
          </a:p>
        </p:txBody>
      </p:sp>
    </p:spTree>
    <p:extLst>
      <p:ext uri="{BB962C8B-B14F-4D97-AF65-F5344CB8AC3E}">
        <p14:creationId xmlns:p14="http://schemas.microsoft.com/office/powerpoint/2010/main" val="1538925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34713540"/>
              </p:ext>
            </p:extLst>
          </p:nvPr>
        </p:nvGraphicFramePr>
        <p:xfrm>
          <a:off x="304799" y="1657351"/>
          <a:ext cx="7086601" cy="2880360"/>
        </p:xfrm>
        <a:graphic>
          <a:graphicData uri="http://schemas.openxmlformats.org/drawingml/2006/table">
            <a:tbl>
              <a:tblPr firstRow="1" bandRow="1">
                <a:tableStyleId>{21E4AEA4-8DFA-4A89-87EB-49C32662AFE0}</a:tableStyleId>
              </a:tblPr>
              <a:tblGrid>
                <a:gridCol w="4343901">
                  <a:extLst>
                    <a:ext uri="{9D8B030D-6E8A-4147-A177-3AD203B41FA5}">
                      <a16:colId xmlns:a16="http://schemas.microsoft.com/office/drawing/2014/main" val="20000"/>
                    </a:ext>
                  </a:extLst>
                </a:gridCol>
                <a:gridCol w="2742700">
                  <a:extLst>
                    <a:ext uri="{9D8B030D-6E8A-4147-A177-3AD203B41FA5}">
                      <a16:colId xmlns:a16="http://schemas.microsoft.com/office/drawing/2014/main" val="20001"/>
                    </a:ext>
                  </a:extLst>
                </a:gridCol>
              </a:tblGrid>
              <a:tr h="637192">
                <a:tc>
                  <a:txBody>
                    <a:bodyPr/>
                    <a:lstStyle/>
                    <a:p>
                      <a:pPr marL="0" algn="ctr" defTabSz="914400" rtl="0" eaLnBrk="1" latinLnBrk="0" hangingPunct="1"/>
                      <a:r>
                        <a:rPr lang="en-US" sz="2000" kern="1200" dirty="0" smtClean="0"/>
                        <a:t>Producing</a:t>
                      </a:r>
                      <a:r>
                        <a:rPr lang="en-US" sz="2000" kern="1200" baseline="0" dirty="0" smtClean="0"/>
                        <a:t> Language</a:t>
                      </a:r>
                      <a:endParaRPr lang="en-US" sz="2000" b="1" kern="1200" dirty="0">
                        <a:solidFill>
                          <a:schemeClr val="lt1"/>
                        </a:solidFill>
                        <a:latin typeface="+mn-lt"/>
                        <a:ea typeface="+mn-ea"/>
                        <a:cs typeface="+mn-cs"/>
                      </a:endParaRPr>
                    </a:p>
                  </a:txBody>
                  <a:tcPr marT="34290" marB="34290"/>
                </a:tc>
                <a:tc>
                  <a:txBody>
                    <a:bodyPr/>
                    <a:lstStyle/>
                    <a:p>
                      <a:pPr marL="0" algn="ctr" defTabSz="914400" rtl="0" eaLnBrk="1" latinLnBrk="0" hangingPunct="1"/>
                      <a:r>
                        <a:rPr lang="en-US" sz="2000" kern="1200" dirty="0" smtClean="0"/>
                        <a:t>Understanding Texts and Instruction</a:t>
                      </a:r>
                      <a:endParaRPr lang="en-US" sz="2000" b="1" kern="1200" dirty="0">
                        <a:solidFill>
                          <a:schemeClr val="lt1"/>
                        </a:solidFill>
                        <a:latin typeface="+mn-lt"/>
                        <a:ea typeface="+mn-ea"/>
                        <a:cs typeface="+mn-cs"/>
                      </a:endParaRPr>
                    </a:p>
                  </a:txBody>
                  <a:tcPr marT="34290" marB="34290"/>
                </a:tc>
                <a:extLst>
                  <a:ext uri="{0D108BD9-81ED-4DB2-BD59-A6C34878D82A}">
                    <a16:rowId xmlns:a16="http://schemas.microsoft.com/office/drawing/2014/main" val="10000"/>
                  </a:ext>
                </a:extLst>
              </a:tr>
              <a:tr h="2106008">
                <a:tc>
                  <a:txBody>
                    <a:bodyPr/>
                    <a:lstStyle/>
                    <a:p>
                      <a:r>
                        <a:rPr lang="en-US" sz="2000" dirty="0"/>
                        <a:t>Language Frames or Banks </a:t>
                      </a:r>
                    </a:p>
                    <a:p>
                      <a:pPr marL="457200" indent="-457200">
                        <a:buFont typeface="Arial" panose="020B0604020202020204" pitchFamily="34" charset="0"/>
                        <a:buChar char="•"/>
                      </a:pPr>
                      <a:r>
                        <a:rPr lang="en-US" sz="2000" dirty="0"/>
                        <a:t>Justification </a:t>
                      </a:r>
                      <a:r>
                        <a:rPr lang="en-US" sz="2000" dirty="0" smtClean="0"/>
                        <a:t>language</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Additive language (adding support)   </a:t>
                      </a:r>
                      <a:endParaRPr lang="en-US" sz="2000" dirty="0"/>
                    </a:p>
                    <a:p>
                      <a:pPr marL="457200" indent="-457200">
                        <a:buFont typeface="Arial" panose="020B0604020202020204" pitchFamily="34" charset="0"/>
                        <a:buChar char="•"/>
                      </a:pPr>
                      <a:r>
                        <a:rPr lang="en-US" sz="2000" dirty="0"/>
                        <a:t>Evaluative Language</a:t>
                      </a:r>
                    </a:p>
                    <a:p>
                      <a:pPr marL="457200" indent="-457200">
                        <a:buFont typeface="Arial" panose="020B0604020202020204" pitchFamily="34" charset="0"/>
                        <a:buChar char="•"/>
                      </a:pPr>
                      <a:endParaRPr lang="en-US" sz="2000" dirty="0" smtClean="0"/>
                    </a:p>
                    <a:p>
                      <a:pPr marL="0" indent="0">
                        <a:buFont typeface="Arial" panose="020B0604020202020204" pitchFamily="34" charset="0"/>
                        <a:buNone/>
                      </a:pPr>
                      <a:r>
                        <a:rPr lang="en-US" sz="2000" dirty="0" smtClean="0"/>
                        <a:t>It</a:t>
                      </a:r>
                      <a:r>
                        <a:rPr lang="en-US" sz="2000" baseline="0" dirty="0" smtClean="0"/>
                        <a:t> is undeniable that ___. </a:t>
                      </a:r>
                    </a:p>
                    <a:p>
                      <a:pPr marL="0" indent="0">
                        <a:buFont typeface="Arial" panose="020B0604020202020204" pitchFamily="34" charset="0"/>
                        <a:buNone/>
                      </a:pPr>
                      <a:r>
                        <a:rPr lang="en-US" sz="2000" baseline="0" dirty="0" smtClean="0"/>
                        <a:t>Additional evidence includes___. </a:t>
                      </a:r>
                      <a:endParaRPr lang="en-US" sz="2000" b="0" i="1" dirty="0"/>
                    </a:p>
                  </a:txBody>
                  <a:tcPr marT="34290" marB="34290"/>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Mentor Text(s) </a:t>
                      </a:r>
                      <a:endParaRPr lang="en-US" sz="2000" dirty="0" smtClean="0"/>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Criteria for “credible source” (examples</a:t>
                      </a:r>
                      <a:r>
                        <a:rPr lang="en-US" sz="2000" baseline="0" dirty="0" smtClean="0"/>
                        <a:t> and reasons) </a:t>
                      </a:r>
                      <a:endParaRPr lang="en-US" sz="2000" dirty="0"/>
                    </a:p>
                    <a:p>
                      <a:pPr marL="0" indent="0">
                        <a:buFont typeface="Arial" panose="020B0604020202020204" pitchFamily="34" charset="0"/>
                        <a:buNone/>
                      </a:pPr>
                      <a:endParaRPr lang="en-US" sz="2000" b="0" kern="1200" dirty="0">
                        <a:solidFill>
                          <a:schemeClr val="dk1"/>
                        </a:solidFill>
                        <a:latin typeface="+mn-lt"/>
                        <a:ea typeface="+mn-ea"/>
                        <a:cs typeface="+mn-cs"/>
                      </a:endParaRPr>
                    </a:p>
                  </a:txBody>
                  <a:tcPr marT="34290" marB="34290"/>
                </a:tc>
                <a:extLst>
                  <a:ext uri="{0D108BD9-81ED-4DB2-BD59-A6C34878D82A}">
                    <a16:rowId xmlns:a16="http://schemas.microsoft.com/office/drawing/2014/main" val="10001"/>
                  </a:ext>
                </a:extLst>
              </a:tr>
            </a:tbl>
          </a:graphicData>
        </a:graphic>
      </p:graphicFrame>
      <p:sp>
        <p:nvSpPr>
          <p:cNvPr id="3" name="Content Placeholder 2"/>
          <p:cNvSpPr>
            <a:spLocks noGrp="1"/>
          </p:cNvSpPr>
          <p:nvPr>
            <p:ph idx="1"/>
          </p:nvPr>
        </p:nvSpPr>
        <p:spPr>
          <a:xfrm>
            <a:off x="152400" y="914400"/>
            <a:ext cx="8839200" cy="2343150"/>
          </a:xfrm>
        </p:spPr>
        <p:txBody>
          <a:bodyPr>
            <a:normAutofit/>
          </a:bodyPr>
          <a:lstStyle/>
          <a:p>
            <a:pPr marL="0" indent="0">
              <a:buNone/>
            </a:pPr>
            <a:r>
              <a:rPr lang="en-US" sz="2000" b="0" dirty="0"/>
              <a:t>Writing 10.6: g) TSW clearly state and defend a position using reasons and sufficient evidence from credible sources as support. </a:t>
            </a:r>
            <a:endParaRPr lang="en-US" sz="2000" b="0" u="sng" dirty="0" smtClean="0"/>
          </a:p>
          <a:p>
            <a:pPr marL="0" indent="0">
              <a:buNone/>
            </a:pPr>
            <a:endParaRPr lang="en-US" sz="1600" b="0" dirty="0"/>
          </a:p>
          <a:p>
            <a:pPr marL="0" indent="0">
              <a:buNone/>
            </a:pPr>
            <a:endParaRPr lang="en-US" sz="1600" b="0" dirty="0"/>
          </a:p>
          <a:p>
            <a:pPr marL="0" indent="0">
              <a:buNone/>
            </a:pPr>
            <a:endParaRPr lang="en-US" sz="1600" b="0" dirty="0"/>
          </a:p>
          <a:p>
            <a:pPr marL="0" indent="0">
              <a:buNone/>
            </a:pPr>
            <a:endParaRPr lang="en-US" dirty="0"/>
          </a:p>
        </p:txBody>
      </p:sp>
      <p:sp>
        <p:nvSpPr>
          <p:cNvPr id="2" name="Title 1"/>
          <p:cNvSpPr>
            <a:spLocks noGrp="1"/>
          </p:cNvSpPr>
          <p:nvPr>
            <p:ph type="title"/>
          </p:nvPr>
        </p:nvSpPr>
        <p:spPr/>
        <p:txBody>
          <a:bodyPr/>
          <a:lstStyle/>
          <a:p>
            <a:r>
              <a:rPr lang="en-US" dirty="0"/>
              <a:t>Example: Justify</a:t>
            </a:r>
          </a:p>
        </p:txBody>
      </p:sp>
    </p:spTree>
    <p:extLst>
      <p:ext uri="{BB962C8B-B14F-4D97-AF65-F5344CB8AC3E}">
        <p14:creationId xmlns:p14="http://schemas.microsoft.com/office/powerpoint/2010/main" val="1390861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scholar sheets shown previously. &#10;&#10;"/>
          <p:cNvPicPr>
            <a:picLocks noChangeAspect="1"/>
          </p:cNvPicPr>
          <p:nvPr/>
        </p:nvPicPr>
        <p:blipFill>
          <a:blip r:embed="rId3"/>
          <a:stretch>
            <a:fillRect/>
          </a:stretch>
        </p:blipFill>
        <p:spPr>
          <a:xfrm>
            <a:off x="5562599" y="2939832"/>
            <a:ext cx="2535987" cy="1003518"/>
          </a:xfrm>
          <a:prstGeom prst="rect">
            <a:avLst/>
          </a:prstGeom>
        </p:spPr>
      </p:pic>
      <p:graphicFrame>
        <p:nvGraphicFramePr>
          <p:cNvPr id="5" name="Diagram 4" descr="bubble map with Language Functions as the center circle. The surrounding circles read: Compare and Contrast, Sequence, Classify, Describe, Predict, Persuade or Argue, Identify Causes and Effects"/>
          <p:cNvGraphicFramePr/>
          <p:nvPr>
            <p:extLst>
              <p:ext uri="{D42A27DB-BD31-4B8C-83A1-F6EECF244321}">
                <p14:modId xmlns:p14="http://schemas.microsoft.com/office/powerpoint/2010/main" val="1467632643"/>
              </p:ext>
            </p:extLst>
          </p:nvPr>
        </p:nvGraphicFramePr>
        <p:xfrm>
          <a:off x="6172200" y="1200150"/>
          <a:ext cx="1676400" cy="1563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3920355853"/>
              </p:ext>
            </p:extLst>
          </p:nvPr>
        </p:nvGraphicFramePr>
        <p:xfrm>
          <a:off x="304800" y="1047750"/>
          <a:ext cx="5181600" cy="2981252"/>
        </p:xfrm>
        <a:graphic>
          <a:graphicData uri="http://schemas.openxmlformats.org/drawingml/2006/table">
            <a:tbl>
              <a:tblPr firstRow="1" bandRow="1">
                <a:tableStyleId>{21E4AEA4-8DFA-4A89-87EB-49C32662AFE0}</a:tableStyleId>
              </a:tblPr>
              <a:tblGrid>
                <a:gridCol w="5181600">
                  <a:extLst>
                    <a:ext uri="{9D8B030D-6E8A-4147-A177-3AD203B41FA5}">
                      <a16:colId xmlns:a16="http://schemas.microsoft.com/office/drawing/2014/main" val="20000"/>
                    </a:ext>
                  </a:extLst>
                </a:gridCol>
              </a:tblGrid>
              <a:tr h="475120">
                <a:tc>
                  <a:txBody>
                    <a:bodyPr/>
                    <a:lstStyle/>
                    <a:p>
                      <a:pPr algn="ctr"/>
                      <a:r>
                        <a:rPr lang="en-US" sz="2800" dirty="0" smtClean="0"/>
                        <a:t>SOL?</a:t>
                      </a:r>
                      <a:endParaRPr lang="en-US" sz="2800" dirty="0"/>
                    </a:p>
                  </a:txBody>
                  <a:tcPr marL="68580" marR="68580" marT="34290" marB="34290"/>
                </a:tc>
                <a:extLst>
                  <a:ext uri="{0D108BD9-81ED-4DB2-BD59-A6C34878D82A}">
                    <a16:rowId xmlns:a16="http://schemas.microsoft.com/office/drawing/2014/main" val="10000"/>
                  </a:ext>
                </a:extLst>
              </a:tr>
              <a:tr h="800101">
                <a:tc>
                  <a:txBody>
                    <a:bodyPr/>
                    <a:lstStyle/>
                    <a:p>
                      <a:pPr algn="ctr"/>
                      <a:r>
                        <a:rPr lang="en-US" sz="2800" dirty="0" smtClean="0"/>
                        <a:t>Which</a:t>
                      </a:r>
                      <a:r>
                        <a:rPr lang="en-US" sz="2800" baseline="0" dirty="0" smtClean="0"/>
                        <a:t> language function is connected to this SOL?</a:t>
                      </a:r>
                      <a:endParaRPr lang="en-US" sz="2800" dirty="0"/>
                    </a:p>
                  </a:txBody>
                  <a:tcPr marL="68580" marR="68580" marT="34290" marB="34290"/>
                </a:tc>
                <a:extLst>
                  <a:ext uri="{0D108BD9-81ED-4DB2-BD59-A6C34878D82A}">
                    <a16:rowId xmlns:a16="http://schemas.microsoft.com/office/drawing/2014/main" val="10001"/>
                  </a:ext>
                </a:extLst>
              </a:tr>
              <a:tr h="1563932">
                <a:tc>
                  <a:txBody>
                    <a:bodyPr/>
                    <a:lstStyle/>
                    <a:p>
                      <a:pPr marL="0" indent="0" algn="ctr">
                        <a:buFont typeface="Arial" panose="020B0604020202020204" pitchFamily="34" charset="0"/>
                        <a:buNone/>
                      </a:pPr>
                      <a:r>
                        <a:rPr lang="en-US" sz="2800" kern="1200" baseline="0" dirty="0" smtClean="0"/>
                        <a:t>What are examples of language that students need to understand and use to meet the SOL? </a:t>
                      </a:r>
                    </a:p>
                  </a:txBody>
                  <a:tcPr marL="68580" marR="68580" marT="34290" marB="34290"/>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normAutofit/>
          </a:bodyPr>
          <a:lstStyle/>
          <a:p>
            <a:r>
              <a:rPr lang="en-US" dirty="0"/>
              <a:t>The Language of …</a:t>
            </a:r>
          </a:p>
        </p:txBody>
      </p:sp>
    </p:spTree>
    <p:extLst>
      <p:ext uri="{BB962C8B-B14F-4D97-AF65-F5344CB8AC3E}">
        <p14:creationId xmlns:p14="http://schemas.microsoft.com/office/powerpoint/2010/main" val="3804888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bubble map with Language Functions as the center circle. The surrounding circles read: Compare and Contrast, Sequence, Classify, Describe, Predict, Persuade or Argue, Identify Causes and Effects"/>
          <p:cNvGraphicFramePr/>
          <p:nvPr>
            <p:extLst>
              <p:ext uri="{D42A27DB-BD31-4B8C-83A1-F6EECF244321}">
                <p14:modId xmlns:p14="http://schemas.microsoft.com/office/powerpoint/2010/main" val="1396119500"/>
              </p:ext>
            </p:extLst>
          </p:nvPr>
        </p:nvGraphicFramePr>
        <p:xfrm>
          <a:off x="4800600" y="1200150"/>
          <a:ext cx="4419599" cy="2680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3" descr="screenshot of reading skill progression chart K-12"/>
          <p:cNvPicPr>
            <a:picLocks noGrp="1" noChangeAspect="1"/>
          </p:cNvPicPr>
          <p:nvPr>
            <p:ph idx="1"/>
          </p:nvPr>
        </p:nvPicPr>
        <p:blipFill>
          <a:blip r:embed="rId8"/>
          <a:stretch>
            <a:fillRect/>
          </a:stretch>
        </p:blipFill>
        <p:spPr>
          <a:xfrm>
            <a:off x="381000" y="1047750"/>
            <a:ext cx="4501127"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dirty="0" smtClean="0"/>
              <a:t>Skill and Language Progression</a:t>
            </a:r>
            <a:endParaRPr lang="en-US" dirty="0"/>
          </a:p>
        </p:txBody>
      </p:sp>
    </p:spTree>
    <p:extLst>
      <p:ext uri="{BB962C8B-B14F-4D97-AF65-F5344CB8AC3E}">
        <p14:creationId xmlns:p14="http://schemas.microsoft.com/office/powerpoint/2010/main" val="4094546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003999" y="3357905"/>
            <a:ext cx="3264759" cy="338554"/>
          </a:xfrm>
          <a:prstGeom prst="rect">
            <a:avLst/>
          </a:prstGeom>
          <a:noFill/>
        </p:spPr>
        <p:txBody>
          <a:bodyPr wrap="square" rtlCol="0">
            <a:spAutoFit/>
          </a:bodyPr>
          <a:lstStyle/>
          <a:p>
            <a:r>
              <a:rPr lang="en-US" sz="1600" dirty="0" err="1" smtClean="0"/>
              <a:t>Since___</a:t>
            </a:r>
            <a:r>
              <a:rPr lang="en-US" sz="1600" i="1" u="sng" dirty="0" err="1" smtClean="0"/>
              <a:t>,</a:t>
            </a:r>
            <a:r>
              <a:rPr lang="en-US" sz="1600" dirty="0" err="1" smtClean="0"/>
              <a:t>I</a:t>
            </a:r>
            <a:r>
              <a:rPr lang="en-US" sz="1600" dirty="0" smtClean="0"/>
              <a:t> can infer ___. </a:t>
            </a:r>
            <a:endParaRPr lang="en-US" sz="1600" i="1" u="sng" dirty="0"/>
          </a:p>
        </p:txBody>
      </p:sp>
      <p:pic>
        <p:nvPicPr>
          <p:cNvPr id="8" name="Picture 7" descr="SOL 10.5 image"/>
          <p:cNvPicPr>
            <a:picLocks noChangeAspect="1"/>
          </p:cNvPicPr>
          <p:nvPr/>
        </p:nvPicPr>
        <p:blipFill>
          <a:blip r:embed="rId3"/>
          <a:stretch>
            <a:fillRect/>
          </a:stretch>
        </p:blipFill>
        <p:spPr>
          <a:xfrm>
            <a:off x="2843" y="3821973"/>
            <a:ext cx="6014226" cy="670470"/>
          </a:xfrm>
          <a:prstGeom prst="rect">
            <a:avLst/>
          </a:prstGeom>
        </p:spPr>
      </p:pic>
      <p:pic>
        <p:nvPicPr>
          <p:cNvPr id="10" name="Picture 9" descr="SOL 12.5 image"/>
          <p:cNvPicPr>
            <a:picLocks noChangeAspect="1"/>
          </p:cNvPicPr>
          <p:nvPr/>
        </p:nvPicPr>
        <p:blipFill>
          <a:blip r:embed="rId4"/>
          <a:stretch>
            <a:fillRect/>
          </a:stretch>
        </p:blipFill>
        <p:spPr>
          <a:xfrm>
            <a:off x="21893" y="4456402"/>
            <a:ext cx="6014226" cy="689384"/>
          </a:xfrm>
          <a:prstGeom prst="rect">
            <a:avLst/>
          </a:prstGeom>
        </p:spPr>
      </p:pic>
      <p:pic>
        <p:nvPicPr>
          <p:cNvPr id="7" name="Picture 6" descr="SOL 8.6 image"/>
          <p:cNvPicPr>
            <a:picLocks noChangeAspect="1"/>
          </p:cNvPicPr>
          <p:nvPr/>
        </p:nvPicPr>
        <p:blipFill>
          <a:blip r:embed="rId5"/>
          <a:stretch>
            <a:fillRect/>
          </a:stretch>
        </p:blipFill>
        <p:spPr>
          <a:xfrm>
            <a:off x="2843" y="3240517"/>
            <a:ext cx="6014226" cy="678656"/>
          </a:xfrm>
          <a:prstGeom prst="rect">
            <a:avLst/>
          </a:prstGeom>
        </p:spPr>
      </p:pic>
      <p:sp>
        <p:nvSpPr>
          <p:cNvPr id="12" name="TextBox 11"/>
          <p:cNvSpPr txBox="1"/>
          <p:nvPr/>
        </p:nvSpPr>
        <p:spPr>
          <a:xfrm>
            <a:off x="5985164" y="2656709"/>
            <a:ext cx="3264759" cy="584775"/>
          </a:xfrm>
          <a:prstGeom prst="rect">
            <a:avLst/>
          </a:prstGeom>
          <a:noFill/>
        </p:spPr>
        <p:txBody>
          <a:bodyPr wrap="square" rtlCol="0">
            <a:spAutoFit/>
          </a:bodyPr>
          <a:lstStyle/>
          <a:p>
            <a:r>
              <a:rPr lang="en-US" sz="1600" dirty="0" smtClean="0"/>
              <a:t>Based on the </a:t>
            </a:r>
            <a:r>
              <a:rPr lang="en-US" sz="1600" i="1" u="sng" dirty="0" smtClean="0"/>
              <a:t>graphics</a:t>
            </a:r>
            <a:r>
              <a:rPr lang="en-US" sz="1600" dirty="0" smtClean="0"/>
              <a:t>, I </a:t>
            </a:r>
            <a:r>
              <a:rPr lang="en-US" sz="1600" i="1" u="sng" dirty="0" smtClean="0"/>
              <a:t>predict I will learn about geographic features</a:t>
            </a:r>
            <a:r>
              <a:rPr lang="en-US" sz="1600" dirty="0" smtClean="0"/>
              <a:t>. </a:t>
            </a:r>
            <a:endParaRPr lang="en-US" sz="1600" dirty="0"/>
          </a:p>
        </p:txBody>
      </p:sp>
      <p:pic>
        <p:nvPicPr>
          <p:cNvPr id="9" name="Picture 8" descr="SOL 5.6 image"/>
          <p:cNvPicPr>
            <a:picLocks noChangeAspect="1"/>
          </p:cNvPicPr>
          <p:nvPr/>
        </p:nvPicPr>
        <p:blipFill>
          <a:blip r:embed="rId6"/>
          <a:stretch>
            <a:fillRect/>
          </a:stretch>
        </p:blipFill>
        <p:spPr>
          <a:xfrm>
            <a:off x="12192" y="2630006"/>
            <a:ext cx="6078682" cy="665418"/>
          </a:xfrm>
          <a:prstGeom prst="rect">
            <a:avLst/>
          </a:prstGeom>
        </p:spPr>
      </p:pic>
      <p:sp>
        <p:nvSpPr>
          <p:cNvPr id="11" name="TextBox 10"/>
          <p:cNvSpPr txBox="1"/>
          <p:nvPr/>
        </p:nvSpPr>
        <p:spPr>
          <a:xfrm>
            <a:off x="5988708" y="1692907"/>
            <a:ext cx="3264759" cy="830997"/>
          </a:xfrm>
          <a:prstGeom prst="rect">
            <a:avLst/>
          </a:prstGeom>
          <a:noFill/>
        </p:spPr>
        <p:txBody>
          <a:bodyPr wrap="square" rtlCol="0">
            <a:spAutoFit/>
          </a:bodyPr>
          <a:lstStyle/>
          <a:p>
            <a:r>
              <a:rPr lang="en-US" sz="1600" dirty="0" smtClean="0"/>
              <a:t>I used the text feature </a:t>
            </a:r>
            <a:r>
              <a:rPr lang="en-US" sz="1600" i="1" u="sng" dirty="0" smtClean="0"/>
              <a:t>of the headings</a:t>
            </a:r>
            <a:r>
              <a:rPr lang="en-US" sz="1600" dirty="0" smtClean="0"/>
              <a:t> to </a:t>
            </a:r>
            <a:r>
              <a:rPr lang="en-US" sz="1600" i="1" u="sng" dirty="0" smtClean="0"/>
              <a:t>know where to find information on reptile adaptations</a:t>
            </a:r>
            <a:r>
              <a:rPr lang="en-US" sz="1600" dirty="0" smtClean="0"/>
              <a:t>. </a:t>
            </a:r>
            <a:endParaRPr lang="en-US" sz="1600" dirty="0"/>
          </a:p>
        </p:txBody>
      </p:sp>
      <p:pic>
        <p:nvPicPr>
          <p:cNvPr id="5" name="Picture 4" descr="SOL 3.6 image"/>
          <p:cNvPicPr>
            <a:picLocks noChangeAspect="1"/>
          </p:cNvPicPr>
          <p:nvPr/>
        </p:nvPicPr>
        <p:blipFill>
          <a:blip r:embed="rId7"/>
          <a:stretch>
            <a:fillRect/>
          </a:stretch>
        </p:blipFill>
        <p:spPr>
          <a:xfrm>
            <a:off x="2843" y="1885293"/>
            <a:ext cx="6001156" cy="828675"/>
          </a:xfrm>
          <a:prstGeom prst="rect">
            <a:avLst/>
          </a:prstGeom>
        </p:spPr>
      </p:pic>
      <p:sp>
        <p:nvSpPr>
          <p:cNvPr id="2" name="TextBox 1"/>
          <p:cNvSpPr txBox="1"/>
          <p:nvPr/>
        </p:nvSpPr>
        <p:spPr>
          <a:xfrm>
            <a:off x="5891433" y="1003781"/>
            <a:ext cx="1647631" cy="338554"/>
          </a:xfrm>
          <a:prstGeom prst="rect">
            <a:avLst/>
          </a:prstGeom>
          <a:noFill/>
        </p:spPr>
        <p:txBody>
          <a:bodyPr wrap="none" rtlCol="0">
            <a:spAutoFit/>
          </a:bodyPr>
          <a:lstStyle/>
          <a:p>
            <a:r>
              <a:rPr lang="en-US" sz="1600" dirty="0" smtClean="0"/>
              <a:t>This is a </a:t>
            </a:r>
            <a:r>
              <a:rPr lang="en-US" sz="1600" i="1" u="sng" dirty="0" smtClean="0"/>
              <a:t>caption</a:t>
            </a:r>
            <a:r>
              <a:rPr lang="en-US" sz="1600" i="1" dirty="0" smtClean="0"/>
              <a:t>. </a:t>
            </a:r>
            <a:r>
              <a:rPr lang="en-US" sz="1600" dirty="0" smtClean="0"/>
              <a:t> </a:t>
            </a:r>
            <a:endParaRPr lang="en-US" sz="1600" dirty="0"/>
          </a:p>
        </p:txBody>
      </p:sp>
      <p:pic>
        <p:nvPicPr>
          <p:cNvPr id="4" name="Picture 3" descr="SOL 1.10 image"/>
          <p:cNvPicPr>
            <a:picLocks noChangeAspect="1"/>
          </p:cNvPicPr>
          <p:nvPr/>
        </p:nvPicPr>
        <p:blipFill>
          <a:blip r:embed="rId8"/>
          <a:stretch>
            <a:fillRect/>
          </a:stretch>
        </p:blipFill>
        <p:spPr>
          <a:xfrm>
            <a:off x="0" y="898976"/>
            <a:ext cx="5985164" cy="1107281"/>
          </a:xfrm>
          <a:prstGeom prst="rect">
            <a:avLst/>
          </a:prstGeom>
        </p:spPr>
      </p:pic>
      <p:sp>
        <p:nvSpPr>
          <p:cNvPr id="6" name="Title 5"/>
          <p:cNvSpPr>
            <a:spLocks noGrp="1"/>
          </p:cNvSpPr>
          <p:nvPr>
            <p:ph type="title"/>
          </p:nvPr>
        </p:nvSpPr>
        <p:spPr>
          <a:xfrm>
            <a:off x="12192" y="1656"/>
            <a:ext cx="9144000" cy="857250"/>
          </a:xfrm>
        </p:spPr>
        <p:txBody>
          <a:bodyPr/>
          <a:lstStyle/>
          <a:p>
            <a:r>
              <a:rPr lang="en-US" dirty="0" smtClean="0"/>
              <a:t>Vertical Articulation of the Standards</a:t>
            </a:r>
            <a:endParaRPr lang="en-US" dirty="0"/>
          </a:p>
        </p:txBody>
      </p:sp>
    </p:spTree>
    <p:extLst>
      <p:ext uri="{BB962C8B-B14F-4D97-AF65-F5344CB8AC3E}">
        <p14:creationId xmlns:p14="http://schemas.microsoft.com/office/powerpoint/2010/main" val="1925063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hierarchy graphic organizer&#10;level 1: supports&#10;level 2: language and content&#10;level 3: Sentence frames and anchor charts, primary language and Langauge Adjustments&#10;Cooperature structures and peer interaction, Teadher modeling and thing alouds, visuals and graphic organizers "/>
          <p:cNvGraphicFramePr/>
          <p:nvPr>
            <p:extLst>
              <p:ext uri="{D42A27DB-BD31-4B8C-83A1-F6EECF244321}">
                <p14:modId xmlns:p14="http://schemas.microsoft.com/office/powerpoint/2010/main" val="415805044"/>
              </p:ext>
            </p:extLst>
          </p:nvPr>
        </p:nvGraphicFramePr>
        <p:xfrm>
          <a:off x="1828800" y="819151"/>
          <a:ext cx="5334000" cy="304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idx="1"/>
          </p:nvPr>
        </p:nvSpPr>
        <p:spPr>
          <a:xfrm>
            <a:off x="152400" y="819151"/>
            <a:ext cx="8839200" cy="3505199"/>
          </a:xfrm>
        </p:spPr>
        <p:txBody>
          <a:bodyPr>
            <a:normAutofit lnSpcReduction="10000"/>
          </a:bodyPr>
          <a:lstStyle/>
          <a:p>
            <a:pPr marL="0" indent="0">
              <a:buNone/>
            </a:pPr>
            <a:r>
              <a:rPr lang="en-US" b="0" dirty="0"/>
              <a:t>To make </a:t>
            </a:r>
            <a:r>
              <a:rPr lang="en-US" b="0" dirty="0" smtClean="0"/>
              <a:t>ELA lessons </a:t>
            </a:r>
            <a:r>
              <a:rPr lang="en-US" b="0" dirty="0"/>
              <a:t>more accessible and </a:t>
            </a:r>
            <a:r>
              <a:rPr lang="en-US" b="0" dirty="0" smtClean="0"/>
              <a:t>inclusive: </a:t>
            </a:r>
            <a:endParaRPr lang="en-US" b="0" dirty="0"/>
          </a:p>
          <a:p>
            <a:r>
              <a:rPr lang="en-US" b="0" dirty="0" smtClean="0"/>
              <a:t>Use a variety of </a:t>
            </a:r>
          </a:p>
          <a:p>
            <a:endParaRPr lang="en-US" dirty="0"/>
          </a:p>
          <a:p>
            <a:endParaRPr lang="en-US" b="0" dirty="0" smtClean="0"/>
          </a:p>
          <a:p>
            <a:pPr marL="0" indent="0">
              <a:buNone/>
            </a:pPr>
            <a:endParaRPr lang="en-US" b="0" dirty="0" smtClean="0"/>
          </a:p>
          <a:p>
            <a:r>
              <a:rPr lang="en-US" dirty="0"/>
              <a:t>Identify the language needed (unpack the SOL)</a:t>
            </a:r>
          </a:p>
          <a:p>
            <a:endParaRPr lang="en-US" dirty="0"/>
          </a:p>
          <a:p>
            <a:pPr marL="0" indent="0">
              <a:buNone/>
            </a:pPr>
            <a:endParaRPr lang="en-US" dirty="0"/>
          </a:p>
        </p:txBody>
      </p:sp>
      <p:sp>
        <p:nvSpPr>
          <p:cNvPr id="2" name="Title 1"/>
          <p:cNvSpPr>
            <a:spLocks noGrp="1"/>
          </p:cNvSpPr>
          <p:nvPr>
            <p:ph type="title"/>
          </p:nvPr>
        </p:nvSpPr>
        <p:spPr>
          <a:xfrm>
            <a:off x="0" y="0"/>
            <a:ext cx="9144000" cy="857250"/>
          </a:xfrm>
        </p:spPr>
        <p:txBody>
          <a:bodyPr>
            <a:normAutofit/>
          </a:bodyPr>
          <a:lstStyle/>
          <a:p>
            <a:r>
              <a:rPr lang="en-US" dirty="0" smtClean="0"/>
              <a:t>Enhancing Lessons for Equity: Review </a:t>
            </a:r>
            <a:endParaRPr lang="en-US" dirty="0"/>
          </a:p>
        </p:txBody>
      </p:sp>
    </p:spTree>
    <p:extLst>
      <p:ext uri="{BB962C8B-B14F-4D97-AF65-F5344CB8AC3E}">
        <p14:creationId xmlns:p14="http://schemas.microsoft.com/office/powerpoint/2010/main" val="3996702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4629150"/>
            <a:ext cx="4015073" cy="300082"/>
          </a:xfrm>
          <a:prstGeom prst="rect">
            <a:avLst/>
          </a:prstGeom>
          <a:noFill/>
        </p:spPr>
        <p:txBody>
          <a:bodyPr wrap="none" rtlCol="0">
            <a:spAutoFit/>
          </a:bodyPr>
          <a:lstStyle/>
          <a:p>
            <a:r>
              <a:rPr lang="en-US" sz="1350" dirty="0" smtClean="0">
                <a:solidFill>
                  <a:schemeClr val="bg1"/>
                </a:solidFill>
              </a:rPr>
              <a:t>Source: </a:t>
            </a:r>
            <a:r>
              <a:rPr lang="en-US" sz="1350" dirty="0" smtClean="0">
                <a:solidFill>
                  <a:schemeClr val="bg1"/>
                </a:solidFill>
                <a:hlinkClick r:id="rId3"/>
              </a:rPr>
              <a:t>2007 </a:t>
            </a:r>
            <a:r>
              <a:rPr lang="en-US" sz="1350" dirty="0">
                <a:solidFill>
                  <a:schemeClr val="bg1"/>
                </a:solidFill>
                <a:hlinkClick r:id="rId3"/>
              </a:rPr>
              <a:t>WIDA </a:t>
            </a:r>
            <a:r>
              <a:rPr lang="en-US" sz="1350" dirty="0" smtClean="0">
                <a:solidFill>
                  <a:schemeClr val="bg1"/>
                </a:solidFill>
                <a:hlinkClick r:id="rId3"/>
              </a:rPr>
              <a:t>ELP Standards and Resource Guide</a:t>
            </a:r>
            <a:endParaRPr lang="en-US" sz="1350" dirty="0">
              <a:solidFill>
                <a:schemeClr val="bg1"/>
              </a:solidFill>
            </a:endParaRPr>
          </a:p>
        </p:txBody>
      </p:sp>
      <p:sp>
        <p:nvSpPr>
          <p:cNvPr id="7" name="TextBox 6"/>
          <p:cNvSpPr txBox="1"/>
          <p:nvPr/>
        </p:nvSpPr>
        <p:spPr>
          <a:xfrm>
            <a:off x="4191000" y="971550"/>
            <a:ext cx="4800600" cy="3000821"/>
          </a:xfrm>
          <a:prstGeom prst="rect">
            <a:avLst/>
          </a:prstGeom>
          <a:noFill/>
        </p:spPr>
        <p:txBody>
          <a:bodyPr wrap="square" rtlCol="0">
            <a:spAutoFit/>
          </a:bodyPr>
          <a:lstStyle/>
          <a:p>
            <a:pPr algn="ctr"/>
            <a:r>
              <a:rPr lang="en-US" sz="2100" dirty="0"/>
              <a:t>How </a:t>
            </a:r>
            <a:r>
              <a:rPr lang="en-US" sz="2100" dirty="0" smtClean="0"/>
              <a:t>do your supports support </a:t>
            </a:r>
            <a:r>
              <a:rPr lang="en-US" sz="2100" dirty="0"/>
              <a:t>academic language development</a:t>
            </a:r>
            <a:r>
              <a:rPr lang="en-US" sz="2100" dirty="0" smtClean="0"/>
              <a:t>? How are supports differentiated for language level? </a:t>
            </a:r>
          </a:p>
          <a:p>
            <a:pPr algn="ctr"/>
            <a:endParaRPr lang="en-US" sz="2100" dirty="0"/>
          </a:p>
          <a:p>
            <a:pPr algn="ctr"/>
            <a:r>
              <a:rPr lang="en-US" sz="2100" b="1" dirty="0" smtClean="0"/>
              <a:t>Example</a:t>
            </a:r>
            <a:r>
              <a:rPr lang="en-US" sz="2100" dirty="0" smtClean="0"/>
              <a:t>: </a:t>
            </a:r>
          </a:p>
          <a:p>
            <a:pPr algn="ctr"/>
            <a:r>
              <a:rPr lang="en-US" sz="2100" dirty="0" smtClean="0"/>
              <a:t>Simple Sentence→</a:t>
            </a:r>
          </a:p>
          <a:p>
            <a:pPr algn="ctr"/>
            <a:r>
              <a:rPr lang="en-US" sz="2100" dirty="0" smtClean="0"/>
              <a:t>Compound Sentence</a:t>
            </a:r>
            <a:r>
              <a:rPr lang="en-US" sz="2100" dirty="0"/>
              <a:t>→</a:t>
            </a:r>
          </a:p>
          <a:p>
            <a:pPr algn="ctr"/>
            <a:r>
              <a:rPr lang="en-US" sz="2100" dirty="0" smtClean="0"/>
              <a:t>Multiple Sentences (some compound, some complex) </a:t>
            </a:r>
            <a:endParaRPr lang="en-US" sz="2100" dirty="0"/>
          </a:p>
        </p:txBody>
      </p:sp>
      <p:pic>
        <p:nvPicPr>
          <p:cNvPr id="4" name="Picture 2" descr="screenshot of arrow: Continuum of second language acquisition">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2401" y="1200150"/>
            <a:ext cx="4010416" cy="2772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Support Language </a:t>
            </a:r>
            <a:r>
              <a:rPr lang="en-US" dirty="0"/>
              <a:t>Progression</a:t>
            </a:r>
          </a:p>
        </p:txBody>
      </p:sp>
    </p:spTree>
    <p:extLst>
      <p:ext uri="{BB962C8B-B14F-4D97-AF65-F5344CB8AC3E}">
        <p14:creationId xmlns:p14="http://schemas.microsoft.com/office/powerpoint/2010/main" val="2894225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4629150"/>
            <a:ext cx="4839530" cy="369332"/>
          </a:xfrm>
          <a:prstGeom prst="rect">
            <a:avLst/>
          </a:prstGeom>
          <a:noFill/>
        </p:spPr>
        <p:txBody>
          <a:bodyPr wrap="none" rtlCol="0">
            <a:spAutoFit/>
          </a:bodyPr>
          <a:lstStyle/>
          <a:p>
            <a:r>
              <a:rPr lang="en-US" dirty="0" smtClean="0">
                <a:solidFill>
                  <a:schemeClr val="bg1"/>
                </a:solidFill>
              </a:rPr>
              <a:t>Screenshot for VDOE Resource: </a:t>
            </a:r>
            <a:r>
              <a:rPr lang="en-US" dirty="0" smtClean="0">
                <a:solidFill>
                  <a:schemeClr val="bg1"/>
                </a:solidFill>
                <a:hlinkClick r:id="rId3"/>
              </a:rPr>
              <a:t>EL Teacher Toolkit</a:t>
            </a:r>
            <a:endParaRPr lang="en-US" dirty="0">
              <a:solidFill>
                <a:schemeClr val="bg1"/>
              </a:solidFill>
            </a:endParaRPr>
          </a:p>
        </p:txBody>
      </p:sp>
      <p:pic>
        <p:nvPicPr>
          <p:cNvPr id="5" name="Content Placeholder 4" descr="screenshot of student &quot; I can&quot; statements"/>
          <p:cNvPicPr>
            <a:picLocks noGrp="1" noChangeAspect="1"/>
          </p:cNvPicPr>
          <p:nvPr>
            <p:ph idx="1"/>
          </p:nvPr>
        </p:nvPicPr>
        <p:blipFill>
          <a:blip r:embed="rId4"/>
          <a:stretch>
            <a:fillRect/>
          </a:stretch>
        </p:blipFill>
        <p:spPr>
          <a:xfrm>
            <a:off x="2369948" y="971550"/>
            <a:ext cx="4404103" cy="3236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dirty="0" smtClean="0"/>
              <a:t>Language, </a:t>
            </a:r>
            <a:r>
              <a:rPr lang="en-US" b="1" dirty="0" smtClean="0"/>
              <a:t>not</a:t>
            </a:r>
            <a:r>
              <a:rPr lang="en-US" dirty="0" smtClean="0"/>
              <a:t> Content, Differentiation</a:t>
            </a:r>
            <a:endParaRPr lang="en-US" dirty="0"/>
          </a:p>
        </p:txBody>
      </p:sp>
    </p:spTree>
    <p:extLst>
      <p:ext uri="{BB962C8B-B14F-4D97-AF65-F5344CB8AC3E}">
        <p14:creationId xmlns:p14="http://schemas.microsoft.com/office/powerpoint/2010/main" val="1522268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886200" y="1393522"/>
            <a:ext cx="5181600" cy="3007028"/>
          </a:xfrm>
        </p:spPr>
        <p:txBody>
          <a:bodyPr>
            <a:normAutofit/>
          </a:bodyPr>
          <a:lstStyle/>
          <a:p>
            <a:r>
              <a:rPr lang="en-US" sz="3200" dirty="0" smtClean="0"/>
              <a:t>List </a:t>
            </a:r>
            <a:r>
              <a:rPr lang="en-US" sz="3200" dirty="0"/>
              <a:t>various supports for ELs </a:t>
            </a:r>
            <a:endParaRPr lang="en-US" sz="3200" dirty="0" smtClean="0"/>
          </a:p>
          <a:p>
            <a:r>
              <a:rPr lang="en-US" sz="3200" dirty="0" smtClean="0"/>
              <a:t>Identify language (functions and frames) connected to grade-level SOL</a:t>
            </a:r>
          </a:p>
          <a:p>
            <a:pPr marL="0" indent="0">
              <a:buNone/>
            </a:pPr>
            <a:r>
              <a:rPr lang="en-US" sz="3200" dirty="0"/>
              <a:t> </a:t>
            </a:r>
            <a:r>
              <a:rPr lang="en-US" sz="3200" dirty="0" smtClean="0"/>
              <a:t>                      </a:t>
            </a:r>
            <a:r>
              <a:rPr lang="en-US" sz="4400" dirty="0" smtClean="0"/>
              <a:t>? </a:t>
            </a:r>
          </a:p>
        </p:txBody>
      </p:sp>
      <p:sp>
        <p:nvSpPr>
          <p:cNvPr id="5" name="Text Placeholder 4"/>
          <p:cNvSpPr>
            <a:spLocks noGrp="1"/>
          </p:cNvSpPr>
          <p:nvPr>
            <p:ph type="body" sz="quarter" idx="3"/>
          </p:nvPr>
        </p:nvSpPr>
        <p:spPr>
          <a:xfrm>
            <a:off x="3886200" y="969798"/>
            <a:ext cx="4724400" cy="423724"/>
          </a:xfrm>
        </p:spPr>
        <p:txBody>
          <a:bodyPr>
            <a:normAutofit lnSpcReduction="10000"/>
          </a:bodyPr>
          <a:lstStyle/>
          <a:p>
            <a:r>
              <a:rPr lang="en-US" dirty="0" smtClean="0"/>
              <a:t>Are you able to:</a:t>
            </a:r>
            <a:endParaRPr lang="en-US" dirty="0"/>
          </a:p>
        </p:txBody>
      </p:sp>
      <p:sp>
        <p:nvSpPr>
          <p:cNvPr id="4" name="Title 3"/>
          <p:cNvSpPr>
            <a:spLocks noGrp="1"/>
          </p:cNvSpPr>
          <p:nvPr>
            <p:ph type="title"/>
          </p:nvPr>
        </p:nvSpPr>
        <p:spPr/>
        <p:txBody>
          <a:bodyPr/>
          <a:lstStyle/>
          <a:p>
            <a:r>
              <a:rPr lang="en-US" dirty="0" smtClean="0"/>
              <a:t>Webinar Objectives: Reflect</a:t>
            </a:r>
            <a:endParaRPr lang="en-US" dirty="0"/>
          </a:p>
        </p:txBody>
      </p:sp>
    </p:spTree>
    <p:extLst>
      <p:ext uri="{BB962C8B-B14F-4D97-AF65-F5344CB8AC3E}">
        <p14:creationId xmlns:p14="http://schemas.microsoft.com/office/powerpoint/2010/main" val="617947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495800" y="1251081"/>
            <a:ext cx="4495800" cy="2355138"/>
          </a:xfrm>
        </p:spPr>
        <p:txBody>
          <a:bodyPr/>
          <a:lstStyle/>
          <a:p>
            <a:r>
              <a:rPr lang="en-US" dirty="0" smtClean="0"/>
              <a:t>Use the chat feature to pose any questions to the group.</a:t>
            </a:r>
          </a:p>
          <a:p>
            <a:r>
              <a:rPr lang="en-US" dirty="0" smtClean="0"/>
              <a:t>We will collect these and add additional information as necessary to the presentation before slides are mailed out or posted. </a:t>
            </a:r>
            <a:endParaRPr lang="en-US" dirty="0"/>
          </a:p>
        </p:txBody>
      </p:sp>
      <p:sp>
        <p:nvSpPr>
          <p:cNvPr id="5" name="Text Placeholder 4"/>
          <p:cNvSpPr>
            <a:spLocks noGrp="1"/>
          </p:cNvSpPr>
          <p:nvPr>
            <p:ph type="body" idx="1"/>
          </p:nvPr>
        </p:nvSpPr>
        <p:spPr>
          <a:xfrm>
            <a:off x="4572000" y="752209"/>
            <a:ext cx="4040188" cy="479822"/>
          </a:xfrm>
        </p:spPr>
        <p:txBody>
          <a:bodyPr/>
          <a:lstStyle/>
          <a:p>
            <a:r>
              <a:rPr lang="en-US" dirty="0" smtClean="0"/>
              <a:t>Chat Feature</a:t>
            </a:r>
            <a:endParaRPr lang="en-US" dirty="0"/>
          </a:p>
        </p:txBody>
      </p:sp>
      <p:sp>
        <p:nvSpPr>
          <p:cNvPr id="2" name="Title 1"/>
          <p:cNvSpPr>
            <a:spLocks noGrp="1"/>
          </p:cNvSpPr>
          <p:nvPr>
            <p:ph type="ctrTitle"/>
          </p:nvPr>
        </p:nvSpPr>
        <p:spPr/>
        <p:txBody>
          <a:bodyPr/>
          <a:lstStyle/>
          <a:p>
            <a:r>
              <a:rPr lang="en-US" dirty="0" smtClean="0"/>
              <a:t>Questions from the Field</a:t>
            </a:r>
            <a:endParaRPr lang="en-US" dirty="0"/>
          </a:p>
        </p:txBody>
      </p:sp>
    </p:spTree>
    <p:extLst>
      <p:ext uri="{BB962C8B-B14F-4D97-AF65-F5344CB8AC3E}">
        <p14:creationId xmlns:p14="http://schemas.microsoft.com/office/powerpoint/2010/main" val="423602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rot="5400000">
            <a:off x="3803817" y="3466830"/>
            <a:ext cx="495841"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235700" y="1047750"/>
            <a:ext cx="274320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Handbooks and guidance documents</a:t>
            </a:r>
          </a:p>
          <a:p>
            <a:pPr marL="285750" indent="-285750">
              <a:buFont typeface="Arial" panose="020B0604020202020204" pitchFamily="34" charset="0"/>
              <a:buChar char="•"/>
            </a:pPr>
            <a:r>
              <a:rPr lang="en-US" sz="2800" dirty="0" smtClean="0"/>
              <a:t>ELA-specific resource list</a:t>
            </a:r>
          </a:p>
          <a:p>
            <a:pPr marL="285750" indent="-285750">
              <a:buFont typeface="Arial" panose="020B0604020202020204" pitchFamily="34" charset="0"/>
              <a:buChar char="•"/>
            </a:pPr>
            <a:r>
              <a:rPr lang="en-US" sz="2800" dirty="0" smtClean="0"/>
              <a:t>Links to eLearning</a:t>
            </a:r>
            <a:endParaRPr lang="en-US" sz="2800" dirty="0"/>
          </a:p>
        </p:txBody>
      </p:sp>
      <p:pic>
        <p:nvPicPr>
          <p:cNvPr id="4" name="Picture 3" descr="screenshot of VDOE EL Education page, Guidance Documents and Resources tab"/>
          <p:cNvPicPr>
            <a:picLocks noChangeAspect="1"/>
          </p:cNvPicPr>
          <p:nvPr/>
        </p:nvPicPr>
        <p:blipFill>
          <a:blip r:embed="rId3"/>
          <a:stretch>
            <a:fillRect/>
          </a:stretch>
        </p:blipFill>
        <p:spPr>
          <a:xfrm>
            <a:off x="256109" y="1047750"/>
            <a:ext cx="5979591"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0" y="0"/>
            <a:ext cx="9144000" cy="857250"/>
          </a:xfrm>
        </p:spPr>
        <p:txBody>
          <a:bodyPr/>
          <a:lstStyle/>
          <a:p>
            <a:r>
              <a:rPr lang="en-US" dirty="0" smtClean="0"/>
              <a:t>Learn More…</a:t>
            </a:r>
            <a:endParaRPr lang="en-US" dirty="0"/>
          </a:p>
        </p:txBody>
      </p:sp>
    </p:spTree>
    <p:extLst>
      <p:ext uri="{BB962C8B-B14F-4D97-AF65-F5344CB8AC3E}">
        <p14:creationId xmlns:p14="http://schemas.microsoft.com/office/powerpoint/2010/main" val="3197118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0" y="1101496"/>
            <a:ext cx="3581400" cy="2308324"/>
          </a:xfrm>
          <a:prstGeom prst="rect">
            <a:avLst/>
          </a:prstGeom>
          <a:noFill/>
        </p:spPr>
        <p:txBody>
          <a:bodyPr wrap="square" rtlCol="0">
            <a:spAutoFit/>
          </a:bodyPr>
          <a:lstStyle/>
          <a:p>
            <a:pPr marL="342900" indent="-342900">
              <a:buAutoNum type="arabicPeriod"/>
            </a:pPr>
            <a:r>
              <a:rPr lang="en-US" sz="2400" dirty="0" smtClean="0"/>
              <a:t>Contact your division’s Title III Coordinator for secure portal access. </a:t>
            </a:r>
          </a:p>
          <a:p>
            <a:pPr marL="342900" indent="-342900">
              <a:buAutoNum type="arabicPeriod"/>
            </a:pPr>
            <a:r>
              <a:rPr lang="en-US" sz="2400" dirty="0" smtClean="0"/>
              <a:t>Start, save, resume until August 2020.  </a:t>
            </a:r>
          </a:p>
          <a:p>
            <a:pPr marL="342900" indent="-342900">
              <a:buAutoNum type="arabicPeriod"/>
            </a:pPr>
            <a:endParaRPr lang="en-US" sz="2400" dirty="0"/>
          </a:p>
        </p:txBody>
      </p:sp>
      <p:pic>
        <p:nvPicPr>
          <p:cNvPr id="4" name="Content Placeholder 3">
            <a:hlinkClick r:id="rId3"/>
          </p:cNvPr>
          <p:cNvPicPr>
            <a:picLocks noGrp="1" noChangeAspect="1"/>
          </p:cNvPicPr>
          <p:nvPr>
            <p:ph idx="1"/>
          </p:nvPr>
        </p:nvPicPr>
        <p:blipFill>
          <a:blip r:embed="rId4"/>
          <a:stretch>
            <a:fillRect/>
          </a:stretch>
        </p:blipFill>
        <p:spPr>
          <a:xfrm>
            <a:off x="304800" y="1123950"/>
            <a:ext cx="485044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sz="3600" dirty="0" smtClean="0"/>
              <a:t>Independent Learning Opportunities Online</a:t>
            </a:r>
            <a:endParaRPr lang="en-US" sz="3600" dirty="0"/>
          </a:p>
        </p:txBody>
      </p:sp>
    </p:spTree>
    <p:extLst>
      <p:ext uri="{BB962C8B-B14F-4D97-AF65-F5344CB8AC3E}">
        <p14:creationId xmlns:p14="http://schemas.microsoft.com/office/powerpoint/2010/main" val="2418430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4629150"/>
            <a:ext cx="6654386" cy="338554"/>
          </a:xfrm>
          <a:prstGeom prst="rect">
            <a:avLst/>
          </a:prstGeom>
          <a:noFill/>
        </p:spPr>
        <p:txBody>
          <a:bodyPr wrap="none" rtlCol="0">
            <a:spAutoFit/>
          </a:bodyPr>
          <a:lstStyle/>
          <a:p>
            <a:r>
              <a:rPr lang="en-US" sz="1600" dirty="0" smtClean="0">
                <a:solidFill>
                  <a:schemeClr val="bg1"/>
                </a:solidFill>
              </a:rPr>
              <a:t>Screenshots from </a:t>
            </a:r>
            <a:r>
              <a:rPr lang="en-US" sz="1600" dirty="0" smtClean="0">
                <a:solidFill>
                  <a:schemeClr val="bg1"/>
                </a:solidFill>
                <a:hlinkClick r:id="rId3"/>
              </a:rPr>
              <a:t>VDOE Resource: Planning and Preparing Literacy Instruction</a:t>
            </a:r>
            <a:endParaRPr lang="en-US" sz="1600" dirty="0">
              <a:solidFill>
                <a:schemeClr val="bg1"/>
              </a:solidFill>
            </a:endParaRPr>
          </a:p>
        </p:txBody>
      </p:sp>
      <p:pic>
        <p:nvPicPr>
          <p:cNvPr id="7" name="Picture 6" descr="screenshot of handout">
            <a:hlinkClick r:id="rId3"/>
          </p:cNvPr>
          <p:cNvPicPr>
            <a:picLocks noChangeAspect="1"/>
          </p:cNvPicPr>
          <p:nvPr/>
        </p:nvPicPr>
        <p:blipFill>
          <a:blip r:embed="rId4"/>
          <a:stretch>
            <a:fillRect/>
          </a:stretch>
        </p:blipFill>
        <p:spPr>
          <a:xfrm>
            <a:off x="304800" y="971550"/>
            <a:ext cx="4724400" cy="3348419"/>
          </a:xfrm>
          <a:prstGeom prst="rect">
            <a:avLst/>
          </a:prstGeom>
        </p:spPr>
      </p:pic>
      <p:pic>
        <p:nvPicPr>
          <p:cNvPr id="5" name="Picture 4" descr="screenshot of handout">
            <a:hlinkClick r:id="rId3"/>
          </p:cNvPr>
          <p:cNvPicPr>
            <a:picLocks noChangeAspect="1"/>
          </p:cNvPicPr>
          <p:nvPr/>
        </p:nvPicPr>
        <p:blipFill>
          <a:blip r:embed="rId5"/>
          <a:stretch>
            <a:fillRect/>
          </a:stretch>
        </p:blipFill>
        <p:spPr>
          <a:xfrm>
            <a:off x="5029200" y="971549"/>
            <a:ext cx="2147577" cy="3348419"/>
          </a:xfrm>
          <a:prstGeom prst="rect">
            <a:avLst/>
          </a:prstGeom>
        </p:spPr>
      </p:pic>
      <p:sp>
        <p:nvSpPr>
          <p:cNvPr id="2" name="Title 1"/>
          <p:cNvSpPr>
            <a:spLocks noGrp="1"/>
          </p:cNvSpPr>
          <p:nvPr>
            <p:ph type="title"/>
          </p:nvPr>
        </p:nvSpPr>
        <p:spPr/>
        <p:txBody>
          <a:bodyPr/>
          <a:lstStyle/>
          <a:p>
            <a:r>
              <a:rPr lang="en-US" sz="4000" dirty="0" smtClean="0"/>
              <a:t>Planning and Preparing Literacy Instruction</a:t>
            </a:r>
            <a:endParaRPr lang="en-US" sz="4000" dirty="0"/>
          </a:p>
        </p:txBody>
      </p:sp>
    </p:spTree>
    <p:extLst>
      <p:ext uri="{BB962C8B-B14F-4D97-AF65-F5344CB8AC3E}">
        <p14:creationId xmlns:p14="http://schemas.microsoft.com/office/powerpoint/2010/main" val="1737297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Providing ELs with Additional Reading Support </a:t>
            </a:r>
            <a:endParaRPr lang="en-US" sz="3200" dirty="0"/>
          </a:p>
        </p:txBody>
      </p:sp>
      <p:pic>
        <p:nvPicPr>
          <p:cNvPr id="4" name="Content Placeholder 3" descr="screenshot of handout">
            <a:hlinkClick r:id="rId3"/>
          </p:cNvPr>
          <p:cNvPicPr>
            <a:picLocks noGrp="1" noChangeAspect="1"/>
          </p:cNvPicPr>
          <p:nvPr>
            <p:ph idx="1"/>
          </p:nvPr>
        </p:nvPicPr>
        <p:blipFill>
          <a:blip r:embed="rId4"/>
          <a:stretch>
            <a:fillRect/>
          </a:stretch>
        </p:blipFill>
        <p:spPr>
          <a:xfrm>
            <a:off x="1066800" y="971550"/>
            <a:ext cx="6829306"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09600" y="4629150"/>
            <a:ext cx="6723123" cy="338554"/>
          </a:xfrm>
          <a:prstGeom prst="rect">
            <a:avLst/>
          </a:prstGeom>
          <a:noFill/>
        </p:spPr>
        <p:txBody>
          <a:bodyPr wrap="none" rtlCol="0">
            <a:spAutoFit/>
          </a:bodyPr>
          <a:lstStyle/>
          <a:p>
            <a:r>
              <a:rPr lang="en-US" sz="1600" dirty="0" smtClean="0">
                <a:solidFill>
                  <a:schemeClr val="bg1"/>
                </a:solidFill>
              </a:rPr>
              <a:t>Screenshot is from VDOE Resource: </a:t>
            </a:r>
            <a:r>
              <a:rPr lang="en-US" sz="1600" dirty="0" smtClean="0">
                <a:solidFill>
                  <a:schemeClr val="bg1"/>
                </a:solidFill>
                <a:hlinkClick r:id="rId3"/>
              </a:rPr>
              <a:t>ELs who Need Additional Reading Support </a:t>
            </a:r>
            <a:endParaRPr lang="en-US" sz="1600" dirty="0">
              <a:solidFill>
                <a:schemeClr val="bg1"/>
              </a:solidFill>
            </a:endParaRPr>
          </a:p>
        </p:txBody>
      </p:sp>
    </p:spTree>
    <p:extLst>
      <p:ext uri="{BB962C8B-B14F-4D97-AF65-F5344CB8AC3E}">
        <p14:creationId xmlns:p14="http://schemas.microsoft.com/office/powerpoint/2010/main" val="2005367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7200" y="2724150"/>
            <a:ext cx="4147457" cy="1815882"/>
          </a:xfrm>
          <a:prstGeom prst="rect">
            <a:avLst/>
          </a:prstGeom>
          <a:noFill/>
        </p:spPr>
        <p:txBody>
          <a:bodyPr wrap="square" rtlCol="0">
            <a:spAutoFit/>
          </a:bodyPr>
          <a:lstStyle/>
          <a:p>
            <a:pPr algn="ctr"/>
            <a:r>
              <a:rPr lang="en-US" sz="2800" dirty="0" smtClean="0"/>
              <a:t>Email: </a:t>
            </a:r>
          </a:p>
          <a:p>
            <a:pPr algn="ctr"/>
            <a:r>
              <a:rPr lang="en-US" sz="2800" dirty="0" err="1" smtClean="0"/>
              <a:t>jessica.costa</a:t>
            </a:r>
            <a:r>
              <a:rPr lang="en-US" sz="2800" dirty="0" smtClean="0"/>
              <a:t>@ doe.virginia.gov</a:t>
            </a:r>
          </a:p>
          <a:p>
            <a:pPr algn="ctr"/>
            <a:endParaRPr lang="en-US" sz="2800" dirty="0"/>
          </a:p>
        </p:txBody>
      </p:sp>
      <p:pic>
        <p:nvPicPr>
          <p:cNvPr id="2050" name="Picture 2" descr="News, Headlines, Newsletter,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71550"/>
            <a:ext cx="4572000" cy="32385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0" y="1047750"/>
            <a:ext cx="47244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News and Updates</a:t>
            </a:r>
          </a:p>
          <a:p>
            <a:pPr marL="457200" indent="-457200">
              <a:buFont typeface="Arial" panose="020B0604020202020204" pitchFamily="34" charset="0"/>
              <a:buChar char="•"/>
            </a:pPr>
            <a:r>
              <a:rPr lang="en-US" sz="2800" dirty="0" smtClean="0"/>
              <a:t>Professional Development</a:t>
            </a:r>
          </a:p>
          <a:p>
            <a:pPr marL="457200" indent="-457200">
              <a:buFont typeface="Arial" panose="020B0604020202020204" pitchFamily="34" charset="0"/>
              <a:buChar char="•"/>
            </a:pPr>
            <a:r>
              <a:rPr lang="en-US" sz="2800" dirty="0" smtClean="0"/>
              <a:t>Promising Practices</a:t>
            </a:r>
          </a:p>
          <a:p>
            <a:pPr algn="ctr"/>
            <a:endParaRPr lang="en-US" sz="2800" dirty="0"/>
          </a:p>
        </p:txBody>
      </p:sp>
      <p:sp>
        <p:nvSpPr>
          <p:cNvPr id="2" name="Title 1"/>
          <p:cNvSpPr>
            <a:spLocks noGrp="1"/>
          </p:cNvSpPr>
          <p:nvPr>
            <p:ph type="title"/>
          </p:nvPr>
        </p:nvSpPr>
        <p:spPr/>
        <p:txBody>
          <a:bodyPr/>
          <a:lstStyle/>
          <a:p>
            <a:r>
              <a:rPr lang="en-US" dirty="0" smtClean="0"/>
              <a:t>Stay up to date</a:t>
            </a:r>
            <a:endParaRPr lang="en-US" dirty="0"/>
          </a:p>
        </p:txBody>
      </p:sp>
    </p:spTree>
    <p:extLst>
      <p:ext uri="{BB962C8B-B14F-4D97-AF65-F5344CB8AC3E}">
        <p14:creationId xmlns:p14="http://schemas.microsoft.com/office/powerpoint/2010/main" val="3322495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r>
              <a:rPr lang="en" dirty="0">
                <a:latin typeface="Arial"/>
                <a:ea typeface="Arial"/>
                <a:cs typeface="Arial"/>
                <a:sym typeface="Arial"/>
              </a:rPr>
              <a:t>Reference within this presentation to any specific commercial or non-commercial product, process, or service by trade name, trademark, manufacturer or otherwise does not constitute or imply an endorsement, recommendation, or favoring by the Virginia Department of Education. </a:t>
            </a:r>
          </a:p>
          <a:p>
            <a:endParaRPr lang="en-US" dirty="0"/>
          </a:p>
        </p:txBody>
      </p:sp>
      <p:sp>
        <p:nvSpPr>
          <p:cNvPr id="2" name="Title 1"/>
          <p:cNvSpPr>
            <a:spLocks noGrp="1"/>
          </p:cNvSpPr>
          <p:nvPr>
            <p:ph type="title"/>
          </p:nvPr>
        </p:nvSpPr>
        <p:spPr/>
        <p:txBody>
          <a:bodyPr/>
          <a:lstStyle/>
          <a:p>
            <a:r>
              <a:rPr lang="en" dirty="0">
                <a:solidFill>
                  <a:srgbClr val="FF0000"/>
                </a:solidFill>
              </a:rPr>
              <a:t>VDOE Disclaimer</a:t>
            </a:r>
            <a:endParaRPr lang="en-US" dirty="0">
              <a:solidFill>
                <a:srgbClr val="FF0000"/>
              </a:solidFill>
            </a:endParaRPr>
          </a:p>
        </p:txBody>
      </p:sp>
    </p:spTree>
    <p:extLst>
      <p:ext uri="{BB962C8B-B14F-4D97-AF65-F5344CB8AC3E}">
        <p14:creationId xmlns:p14="http://schemas.microsoft.com/office/powerpoint/2010/main" val="761784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410200" y="939551"/>
            <a:ext cx="3886200" cy="3527674"/>
          </a:xfrm>
        </p:spPr>
        <p:txBody>
          <a:bodyPr/>
          <a:lstStyle/>
          <a:p>
            <a:pPr algn="ctr">
              <a:spcBef>
                <a:spcPts val="0"/>
              </a:spcBef>
            </a:pPr>
            <a:r>
              <a:rPr lang="en-US" sz="1600" b="1" dirty="0" smtClean="0">
                <a:solidFill>
                  <a:srgbClr val="FF0000"/>
                </a:solidFill>
                <a:effectLst>
                  <a:outerShdw blurRad="38100" dist="38100" dir="2700000" algn="tl">
                    <a:srgbClr val="000000">
                      <a:alpha val="43137"/>
                    </a:srgbClr>
                  </a:outerShdw>
                </a:effectLst>
              </a:rPr>
              <a:t>Dr. Jessica Costa</a:t>
            </a:r>
            <a:endParaRPr lang="en-US" sz="1600" b="1" dirty="0">
              <a:solidFill>
                <a:srgbClr val="FF0000"/>
              </a:solidFill>
              <a:effectLst>
                <a:outerShdw blurRad="38100" dist="38100" dir="2700000" algn="tl">
                  <a:srgbClr val="000000">
                    <a:alpha val="43137"/>
                  </a:srgbClr>
                </a:outerShdw>
              </a:effectLst>
            </a:endParaRPr>
          </a:p>
          <a:p>
            <a:pPr algn="ctr">
              <a:spcBef>
                <a:spcPts val="0"/>
              </a:spcBef>
            </a:pPr>
            <a:r>
              <a:rPr lang="en-US" sz="1200" b="1" dirty="0" smtClean="0">
                <a:solidFill>
                  <a:prstClr val="black"/>
                </a:solidFill>
              </a:rPr>
              <a:t>English Learner Instruction Specialist</a:t>
            </a:r>
            <a:endParaRPr lang="en-US" sz="1200" b="1" dirty="0">
              <a:solidFill>
                <a:prstClr val="black"/>
              </a:solidFill>
            </a:endParaRPr>
          </a:p>
          <a:p>
            <a:pPr algn="ctr">
              <a:spcBef>
                <a:spcPts val="0"/>
              </a:spcBef>
            </a:pPr>
            <a:r>
              <a:rPr lang="en-US" sz="1050" dirty="0" smtClean="0">
                <a:solidFill>
                  <a:prstClr val="black"/>
                </a:solidFill>
              </a:rPr>
              <a:t>Jessica.costa@doe.Virginia.gov</a:t>
            </a:r>
            <a:endParaRPr lang="en-US" sz="1200" b="1" dirty="0">
              <a:solidFill>
                <a:srgbClr val="FF0000"/>
              </a:solidFill>
              <a:effectLst>
                <a:outerShdw blurRad="38100" dist="38100" dir="2700000" algn="tl">
                  <a:srgbClr val="000000">
                    <a:alpha val="43137"/>
                  </a:srgbClr>
                </a:outerShdw>
              </a:effectLst>
            </a:endParaRPr>
          </a:p>
          <a:p>
            <a:pPr algn="ctr">
              <a:spcBef>
                <a:spcPts val="0"/>
              </a:spcBef>
            </a:pPr>
            <a:endParaRPr lang="en-US" sz="1500" b="1" dirty="0" smtClean="0">
              <a:solidFill>
                <a:srgbClr val="FF0000"/>
              </a:solidFill>
              <a:effectLst>
                <a:outerShdw blurRad="38100" dist="38100" dir="2700000" algn="tl">
                  <a:srgbClr val="000000">
                    <a:alpha val="43137"/>
                  </a:srgbClr>
                </a:outerShdw>
              </a:effectLst>
            </a:endParaRPr>
          </a:p>
          <a:p>
            <a:pPr algn="ctr">
              <a:spcBef>
                <a:spcPts val="0"/>
              </a:spcBef>
            </a:pPr>
            <a:r>
              <a:rPr lang="en-US" sz="1500" b="1" dirty="0" smtClean="0">
                <a:solidFill>
                  <a:srgbClr val="FF0000"/>
                </a:solidFill>
                <a:effectLst>
                  <a:outerShdw blurRad="38100" dist="38100" dir="2700000" algn="tl">
                    <a:srgbClr val="000000">
                      <a:alpha val="43137"/>
                    </a:srgbClr>
                  </a:outerShdw>
                </a:effectLst>
              </a:rPr>
              <a:t>Jill </a:t>
            </a:r>
            <a:r>
              <a:rPr lang="en-US" sz="1500" b="1" dirty="0">
                <a:solidFill>
                  <a:srgbClr val="FF0000"/>
                </a:solidFill>
                <a:effectLst>
                  <a:outerShdw blurRad="38100" dist="38100" dir="2700000" algn="tl">
                    <a:srgbClr val="000000">
                      <a:alpha val="43137"/>
                    </a:srgbClr>
                  </a:outerShdw>
                </a:effectLst>
              </a:rPr>
              <a:t>Nogueras</a:t>
            </a:r>
          </a:p>
          <a:p>
            <a:pPr algn="ctr">
              <a:spcBef>
                <a:spcPts val="0"/>
              </a:spcBef>
            </a:pPr>
            <a:r>
              <a:rPr lang="en-US" sz="1200" b="1" dirty="0">
                <a:solidFill>
                  <a:prstClr val="black"/>
                </a:solidFill>
              </a:rPr>
              <a:t>K-12 English Coordinator</a:t>
            </a:r>
          </a:p>
          <a:p>
            <a:pPr algn="ctr">
              <a:spcBef>
                <a:spcPts val="0"/>
              </a:spcBef>
            </a:pPr>
            <a:r>
              <a:rPr lang="en-US" sz="1050" dirty="0">
                <a:solidFill>
                  <a:prstClr val="black"/>
                </a:solidFill>
                <a:hlinkClick r:id="rId3"/>
              </a:rPr>
              <a:t>Jill.Nogueras@doe.virginia.gov</a:t>
            </a:r>
            <a:endParaRPr lang="en-US" sz="1050" dirty="0">
              <a:solidFill>
                <a:prstClr val="black"/>
              </a:solidFill>
            </a:endParaRPr>
          </a:p>
          <a:p>
            <a:pPr algn="ctr">
              <a:spcBef>
                <a:spcPts val="0"/>
              </a:spcBef>
            </a:pPr>
            <a:endParaRPr lang="en-US" sz="900" dirty="0">
              <a:solidFill>
                <a:srgbClr val="FF0000"/>
              </a:solidFill>
            </a:endParaRPr>
          </a:p>
          <a:p>
            <a:pPr algn="ctr">
              <a:spcBef>
                <a:spcPts val="0"/>
              </a:spcBef>
            </a:pPr>
            <a:endParaRPr lang="en-US" sz="900" dirty="0">
              <a:solidFill>
                <a:prstClr val="black"/>
              </a:solidFill>
            </a:endParaRPr>
          </a:p>
          <a:p>
            <a:pPr algn="ctr">
              <a:spcBef>
                <a:spcPts val="0"/>
              </a:spcBef>
            </a:pPr>
            <a:r>
              <a:rPr lang="en-US" sz="1500" b="1" dirty="0">
                <a:solidFill>
                  <a:srgbClr val="FF0000"/>
                </a:solidFill>
                <a:effectLst>
                  <a:outerShdw blurRad="38100" dist="38100" dir="2700000" algn="tl">
                    <a:srgbClr val="000000">
                      <a:alpha val="43137"/>
                    </a:srgbClr>
                  </a:outerShdw>
                </a:effectLst>
              </a:rPr>
              <a:t>Carmen </a:t>
            </a:r>
            <a:r>
              <a:rPr lang="en-US" sz="1500" b="1" dirty="0" err="1">
                <a:solidFill>
                  <a:srgbClr val="FF0000"/>
                </a:solidFill>
                <a:effectLst>
                  <a:outerShdw blurRad="38100" dist="38100" dir="2700000" algn="tl">
                    <a:srgbClr val="000000">
                      <a:alpha val="43137"/>
                    </a:srgbClr>
                  </a:outerShdw>
                </a:effectLst>
              </a:rPr>
              <a:t>Kurek</a:t>
            </a:r>
            <a:endParaRPr lang="en-US" sz="1500" b="1" dirty="0">
              <a:solidFill>
                <a:srgbClr val="FF0000"/>
              </a:solidFill>
              <a:effectLst>
                <a:outerShdw blurRad="38100" dist="38100" dir="2700000" algn="tl">
                  <a:srgbClr val="000000">
                    <a:alpha val="43137"/>
                  </a:srgbClr>
                </a:outerShdw>
              </a:effectLst>
            </a:endParaRPr>
          </a:p>
          <a:p>
            <a:pPr algn="ctr">
              <a:spcBef>
                <a:spcPts val="0"/>
              </a:spcBef>
            </a:pPr>
            <a:r>
              <a:rPr lang="en-US" sz="1050" b="1" dirty="0">
                <a:solidFill>
                  <a:prstClr val="black"/>
                </a:solidFill>
              </a:rPr>
              <a:t>Elementary English/Reading Specialist</a:t>
            </a:r>
          </a:p>
          <a:p>
            <a:pPr algn="ctr">
              <a:spcBef>
                <a:spcPts val="0"/>
              </a:spcBef>
            </a:pPr>
            <a:r>
              <a:rPr lang="en-US" sz="1050" dirty="0">
                <a:solidFill>
                  <a:prstClr val="black"/>
                </a:solidFill>
                <a:hlinkClick r:id="rId4"/>
              </a:rPr>
              <a:t>Carmen.Kurek@doe.virginia.gov</a:t>
            </a:r>
            <a:endParaRPr lang="en-US" sz="1050" dirty="0">
              <a:solidFill>
                <a:prstClr val="black"/>
              </a:solidFill>
            </a:endParaRPr>
          </a:p>
          <a:p>
            <a:pPr algn="ctr">
              <a:spcBef>
                <a:spcPts val="0"/>
              </a:spcBef>
            </a:pPr>
            <a:endParaRPr lang="en-US" sz="900" dirty="0">
              <a:solidFill>
                <a:prstClr val="black"/>
              </a:solidFill>
            </a:endParaRPr>
          </a:p>
          <a:p>
            <a:pPr algn="ctr">
              <a:spcBef>
                <a:spcPts val="0"/>
              </a:spcBef>
            </a:pPr>
            <a:endParaRPr lang="en-US" sz="900" dirty="0">
              <a:solidFill>
                <a:prstClr val="black"/>
              </a:solidFill>
            </a:endParaRPr>
          </a:p>
          <a:p>
            <a:pPr algn="ctr">
              <a:spcBef>
                <a:spcPts val="0"/>
              </a:spcBef>
            </a:pPr>
            <a:r>
              <a:rPr lang="en-US" sz="1500" b="1" dirty="0">
                <a:solidFill>
                  <a:srgbClr val="FF0000"/>
                </a:solidFill>
                <a:effectLst>
                  <a:outerShdw blurRad="38100" dist="38100" dir="2700000" algn="tl">
                    <a:srgbClr val="000000">
                      <a:alpha val="43137"/>
                    </a:srgbClr>
                  </a:outerShdw>
                </a:effectLst>
              </a:rPr>
              <a:t>Taylor Snow</a:t>
            </a:r>
          </a:p>
          <a:p>
            <a:pPr algn="ctr">
              <a:spcBef>
                <a:spcPts val="0"/>
              </a:spcBef>
            </a:pPr>
            <a:r>
              <a:rPr lang="en-US" sz="1050" b="1" dirty="0">
                <a:solidFill>
                  <a:prstClr val="black"/>
                </a:solidFill>
              </a:rPr>
              <a:t>English/History &amp; Social Science Specialist</a:t>
            </a:r>
          </a:p>
          <a:p>
            <a:pPr algn="ctr">
              <a:spcBef>
                <a:spcPts val="0"/>
              </a:spcBef>
            </a:pPr>
            <a:r>
              <a:rPr lang="en-US" sz="1050" dirty="0">
                <a:solidFill>
                  <a:prstClr val="black"/>
                </a:solidFill>
                <a:hlinkClick r:id="rId5"/>
              </a:rPr>
              <a:t>Taylor.Snow@doe.Virginia.gov</a:t>
            </a:r>
            <a:endParaRPr lang="en-US" sz="1050" dirty="0">
              <a:solidFill>
                <a:prstClr val="black"/>
              </a:solidFill>
            </a:endParaRPr>
          </a:p>
          <a:p>
            <a:pPr algn="ctr">
              <a:spcBef>
                <a:spcPts val="0"/>
              </a:spcBef>
            </a:pPr>
            <a:endParaRPr lang="en-US" sz="900" dirty="0">
              <a:solidFill>
                <a:prstClr val="black"/>
              </a:solidFill>
            </a:endParaRPr>
          </a:p>
          <a:p>
            <a:pPr algn="ctr">
              <a:spcBef>
                <a:spcPts val="0"/>
              </a:spcBef>
            </a:pPr>
            <a:endParaRPr lang="en-US" sz="900" dirty="0">
              <a:solidFill>
                <a:prstClr val="black"/>
              </a:solidFill>
            </a:endParaRPr>
          </a:p>
        </p:txBody>
      </p:sp>
      <p:sp>
        <p:nvSpPr>
          <p:cNvPr id="2" name="Title 1"/>
          <p:cNvSpPr>
            <a:spLocks noGrp="1"/>
          </p:cNvSpPr>
          <p:nvPr>
            <p:ph type="ctrTitle"/>
          </p:nvPr>
        </p:nvSpPr>
        <p:spPr>
          <a:xfrm>
            <a:off x="-381000" y="-97734"/>
            <a:ext cx="10125363" cy="1046810"/>
          </a:xfrm>
        </p:spPr>
        <p:txBody>
          <a:bodyPr/>
          <a:lstStyle/>
          <a:p>
            <a:r>
              <a:rPr lang="en-US" dirty="0" smtClean="0"/>
              <a:t>Stay Connected</a:t>
            </a:r>
            <a:endParaRPr lang="en-US" dirty="0"/>
          </a:p>
        </p:txBody>
      </p:sp>
    </p:spTree>
    <p:extLst>
      <p:ext uri="{BB962C8B-B14F-4D97-AF65-F5344CB8AC3E}">
        <p14:creationId xmlns:p14="http://schemas.microsoft.com/office/powerpoint/2010/main" val="387321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2235" y="4552950"/>
            <a:ext cx="3017108" cy="830997"/>
          </a:xfrm>
          <a:prstGeom prst="rect">
            <a:avLst/>
          </a:prstGeom>
          <a:noFill/>
        </p:spPr>
        <p:txBody>
          <a:bodyPr wrap="none" rtlCol="0">
            <a:spAutoFit/>
          </a:bodyPr>
          <a:lstStyle/>
          <a:p>
            <a:r>
              <a:rPr lang="en-US" sz="2400" dirty="0" smtClean="0">
                <a:hlinkClick r:id="rId3"/>
              </a:rPr>
              <a:t>NCELA Webinar (2013)</a:t>
            </a:r>
            <a:endParaRPr lang="en-US" sz="2400" dirty="0"/>
          </a:p>
          <a:p>
            <a:endParaRPr lang="en-US" sz="2400" dirty="0"/>
          </a:p>
        </p:txBody>
      </p:sp>
      <p:sp>
        <p:nvSpPr>
          <p:cNvPr id="5" name="Cloud Callout 4" descr="thought bubble with text: &#10;There are no native speakers of academic language.”&#10;&#10;All students are academic language learners. &#10;&#10;There are no “low-incidence” academic language learner schools. &#10;"/>
          <p:cNvSpPr/>
          <p:nvPr/>
        </p:nvSpPr>
        <p:spPr>
          <a:xfrm flipH="1">
            <a:off x="123824" y="886946"/>
            <a:ext cx="8791575" cy="3429000"/>
          </a:xfrm>
          <a:prstGeom prst="cloudCallout">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“There are no native speakers of academic language.”</a:t>
            </a:r>
          </a:p>
          <a:p>
            <a:endParaRPr lang="en-US" sz="2000" b="1" dirty="0" smtClean="0">
              <a:solidFill>
                <a:schemeClr val="tx1"/>
              </a:solidFill>
            </a:endParaRPr>
          </a:p>
          <a:p>
            <a:r>
              <a:rPr lang="en-US" sz="2000" b="1" dirty="0" smtClean="0">
                <a:solidFill>
                  <a:schemeClr val="tx1"/>
                </a:solidFill>
              </a:rPr>
              <a:t>All </a:t>
            </a:r>
            <a:r>
              <a:rPr lang="en-US" sz="2000" b="1" dirty="0">
                <a:solidFill>
                  <a:schemeClr val="tx1"/>
                </a:solidFill>
              </a:rPr>
              <a:t>students are academic language learners. </a:t>
            </a:r>
          </a:p>
          <a:p>
            <a:endParaRPr lang="en-US" sz="2000" b="1" dirty="0" smtClean="0">
              <a:solidFill>
                <a:schemeClr val="tx1"/>
              </a:solidFill>
            </a:endParaRPr>
          </a:p>
          <a:p>
            <a:r>
              <a:rPr lang="en-US" sz="2000" b="1" dirty="0" smtClean="0">
                <a:solidFill>
                  <a:schemeClr val="tx1"/>
                </a:solidFill>
              </a:rPr>
              <a:t>There </a:t>
            </a:r>
            <a:r>
              <a:rPr lang="en-US" sz="2000" b="1" dirty="0">
                <a:solidFill>
                  <a:schemeClr val="tx1"/>
                </a:solidFill>
              </a:rPr>
              <a:t>are no “low-incidence” academic language learner schools. </a:t>
            </a:r>
          </a:p>
        </p:txBody>
      </p:sp>
      <p:sp>
        <p:nvSpPr>
          <p:cNvPr id="2" name="Title 1"/>
          <p:cNvSpPr>
            <a:spLocks noGrp="1"/>
          </p:cNvSpPr>
          <p:nvPr>
            <p:ph type="title"/>
          </p:nvPr>
        </p:nvSpPr>
        <p:spPr/>
        <p:txBody>
          <a:bodyPr>
            <a:normAutofit/>
          </a:bodyPr>
          <a:lstStyle/>
          <a:p>
            <a:r>
              <a:rPr lang="en-US" dirty="0"/>
              <a:t>Think About It…</a:t>
            </a:r>
          </a:p>
        </p:txBody>
      </p:sp>
    </p:spTree>
    <p:extLst>
      <p:ext uri="{BB962C8B-B14F-4D97-AF65-F5344CB8AC3E}">
        <p14:creationId xmlns:p14="http://schemas.microsoft.com/office/powerpoint/2010/main" val="2981264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0" name="Google Shape;290;g6c6890e96d_0_1"/>
          <p:cNvSpPr txBox="1">
            <a:spLocks noGrp="1"/>
          </p:cNvSpPr>
          <p:nvPr>
            <p:ph type="body" idx="1"/>
          </p:nvPr>
        </p:nvSpPr>
        <p:spPr>
          <a:xfrm>
            <a:off x="152400" y="868046"/>
            <a:ext cx="8681700" cy="3124200"/>
          </a:xfrm>
          <a:prstGeom prst="rect">
            <a:avLst/>
          </a:prstGeom>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sz="1800" dirty="0">
                <a:latin typeface="Arial"/>
                <a:ea typeface="Arial"/>
                <a:cs typeface="Arial"/>
                <a:sym typeface="Arial"/>
              </a:rPr>
              <a:t>•</a:t>
            </a:r>
            <a:r>
              <a:rPr lang="en-US" sz="1800" dirty="0">
                <a:latin typeface="Verdana"/>
                <a:ea typeface="Verdana"/>
                <a:cs typeface="Verdana"/>
                <a:sym typeface="Verdana"/>
              </a:rPr>
              <a:t>To achieve higher levels of learning, students must be able to understand academic language—the formalized language of instruction found in classrooms, textbooks, and standardized tests. Teachers need to provide </a:t>
            </a:r>
            <a:r>
              <a:rPr lang="en-US" sz="1800" b="1" dirty="0">
                <a:latin typeface="Verdana"/>
                <a:ea typeface="Verdana"/>
                <a:cs typeface="Verdana"/>
                <a:sym typeface="Verdana"/>
              </a:rPr>
              <a:t>explicit academic language instruction </a:t>
            </a:r>
            <a:r>
              <a:rPr lang="en-US" sz="1800" dirty="0">
                <a:latin typeface="Verdana"/>
                <a:ea typeface="Verdana"/>
                <a:cs typeface="Verdana"/>
                <a:sym typeface="Verdana"/>
              </a:rPr>
              <a:t>for all students, especially English learners or those struggling with reading (Johnson, 2009).</a:t>
            </a:r>
            <a:endParaRPr sz="1800" dirty="0">
              <a:latin typeface="Verdana"/>
              <a:ea typeface="Verdana"/>
              <a:cs typeface="Verdana"/>
              <a:sym typeface="Verdana"/>
            </a:endParaRPr>
          </a:p>
          <a:p>
            <a:pPr marL="0" lvl="0" indent="0" algn="l" rtl="0">
              <a:lnSpc>
                <a:spcPct val="115000"/>
              </a:lnSpc>
              <a:spcBef>
                <a:spcPts val="600"/>
              </a:spcBef>
              <a:spcAft>
                <a:spcPts val="0"/>
              </a:spcAft>
              <a:buClr>
                <a:schemeClr val="dk1"/>
              </a:buClr>
              <a:buSzPts val="1100"/>
              <a:buFont typeface="Arial"/>
              <a:buNone/>
            </a:pPr>
            <a:r>
              <a:rPr lang="en-US" sz="1800" dirty="0">
                <a:latin typeface="Arial"/>
                <a:ea typeface="Arial"/>
                <a:cs typeface="Arial"/>
                <a:sym typeface="Arial"/>
              </a:rPr>
              <a:t>•</a:t>
            </a:r>
            <a:r>
              <a:rPr lang="en-US" sz="1800" dirty="0">
                <a:latin typeface="Verdana"/>
                <a:ea typeface="Verdana"/>
                <a:cs typeface="Verdana"/>
                <a:sym typeface="Verdana"/>
              </a:rPr>
              <a:t>Research allows us to state with a fair degree of confidence that English learners best acquire English when language forms are explicitly taught and when they have many opportunities to use the language in </a:t>
            </a:r>
            <a:r>
              <a:rPr lang="en-US" sz="1800" b="1" dirty="0">
                <a:latin typeface="Verdana"/>
                <a:ea typeface="Verdana"/>
                <a:cs typeface="Verdana"/>
                <a:sym typeface="Verdana"/>
              </a:rPr>
              <a:t>meaningful contexts</a:t>
            </a:r>
            <a:r>
              <a:rPr lang="en-US" sz="1800" dirty="0">
                <a:latin typeface="Verdana"/>
                <a:ea typeface="Verdana"/>
                <a:cs typeface="Verdana"/>
                <a:sym typeface="Verdana"/>
              </a:rPr>
              <a:t> (Goldenberg, 2008).</a:t>
            </a:r>
            <a:endParaRPr sz="1800" dirty="0">
              <a:latin typeface="Verdana"/>
              <a:ea typeface="Verdana"/>
              <a:cs typeface="Verdana"/>
              <a:sym typeface="Verdana"/>
            </a:endParaRPr>
          </a:p>
          <a:p>
            <a:pPr marL="0" lvl="0" indent="0" algn="l" rtl="0">
              <a:spcBef>
                <a:spcPts val="360"/>
              </a:spcBef>
              <a:spcAft>
                <a:spcPts val="0"/>
              </a:spcAft>
              <a:buNone/>
            </a:pPr>
            <a:endParaRPr sz="1800" dirty="0"/>
          </a:p>
        </p:txBody>
      </p:sp>
      <p:sp>
        <p:nvSpPr>
          <p:cNvPr id="289" name="Google Shape;289;g6c6890e96d_0_1"/>
          <p:cNvSpPr txBox="1">
            <a:spLocks noGrp="1"/>
          </p:cNvSpPr>
          <p:nvPr>
            <p:ph type="title"/>
          </p:nvPr>
        </p:nvSpPr>
        <p:spPr>
          <a:xfrm>
            <a:off x="0" y="1121"/>
            <a:ext cx="9144000" cy="857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Academic Language: Key to Literacy</a:t>
            </a:r>
            <a:endParaRPr/>
          </a:p>
        </p:txBody>
      </p:sp>
    </p:spTree>
    <p:extLst>
      <p:ext uri="{BB962C8B-B14F-4D97-AF65-F5344CB8AC3E}">
        <p14:creationId xmlns:p14="http://schemas.microsoft.com/office/powerpoint/2010/main" val="94331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4629150"/>
            <a:ext cx="6723123" cy="338554"/>
          </a:xfrm>
          <a:prstGeom prst="rect">
            <a:avLst/>
          </a:prstGeom>
          <a:noFill/>
        </p:spPr>
        <p:txBody>
          <a:bodyPr wrap="none" rtlCol="0">
            <a:spAutoFit/>
          </a:bodyPr>
          <a:lstStyle/>
          <a:p>
            <a:r>
              <a:rPr lang="en-US" sz="1600" dirty="0" smtClean="0">
                <a:solidFill>
                  <a:schemeClr val="bg1"/>
                </a:solidFill>
              </a:rPr>
              <a:t>Screenshot is from VDOE Resource: </a:t>
            </a:r>
            <a:r>
              <a:rPr lang="en-US" sz="1600" dirty="0" smtClean="0">
                <a:solidFill>
                  <a:schemeClr val="bg1"/>
                </a:solidFill>
                <a:hlinkClick r:id="rId3"/>
              </a:rPr>
              <a:t>ELs who Need Additional Reading Support </a:t>
            </a:r>
            <a:endParaRPr lang="en-US" sz="1600" dirty="0">
              <a:solidFill>
                <a:schemeClr val="bg1"/>
              </a:solidFill>
            </a:endParaRPr>
          </a:p>
        </p:txBody>
      </p:sp>
      <p:sp>
        <p:nvSpPr>
          <p:cNvPr id="3" name="TextBox 2"/>
          <p:cNvSpPr txBox="1"/>
          <p:nvPr/>
        </p:nvSpPr>
        <p:spPr>
          <a:xfrm>
            <a:off x="5410200" y="1144977"/>
            <a:ext cx="281940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ELs spend much of their school day with general education or content area teachers.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Best possible outcome a result of teacher collaboration to implement effective, Tier 1 instruction for ELs. </a:t>
            </a:r>
            <a:endParaRPr lang="en-US" dirty="0"/>
          </a:p>
        </p:txBody>
      </p:sp>
      <p:pic>
        <p:nvPicPr>
          <p:cNvPr id="4" name="Content Placeholder 3" descr="decorative screenshot">
            <a:hlinkClick r:id="rId3"/>
          </p:cNvPr>
          <p:cNvPicPr>
            <a:picLocks noGrp="1" noChangeAspect="1"/>
          </p:cNvPicPr>
          <p:nvPr>
            <p:ph idx="1"/>
          </p:nvPr>
        </p:nvPicPr>
        <p:blipFill>
          <a:blip r:embed="rId4"/>
          <a:stretch>
            <a:fillRect/>
          </a:stretch>
        </p:blipFill>
        <p:spPr>
          <a:xfrm>
            <a:off x="228600" y="1047750"/>
            <a:ext cx="4473974"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dirty="0" smtClean="0"/>
              <a:t>EL Instruction is Tier 1 Instruction</a:t>
            </a:r>
            <a:endParaRPr lang="en-US" dirty="0"/>
          </a:p>
        </p:txBody>
      </p:sp>
    </p:spTree>
    <p:extLst>
      <p:ext uri="{BB962C8B-B14F-4D97-AF65-F5344CB8AC3E}">
        <p14:creationId xmlns:p14="http://schemas.microsoft.com/office/powerpoint/2010/main" val="1001755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he chart describes the 5 ELD Standards: &#10;ELD Standard 1: English language learners communicate for Social and Instructional purposes within the school setting&#10;ELD Standard 2: English language learners communicate information, ideas, and concepts necessary for academic success in the content area of Language Arts&#10;ELD Standard 3: English language learners communicate information, ideas, and concepts necessary for academic success in the content area of Mathematics&#10;ELD Standard 4: English language learners communicate information, ideas, and concepts necessary for academic success in the content area of Science&#10;ELD Standard 5: English language learners communicate information, ideas, and concepts necessary for academic success in the content area of Social Studies&#10;&#10;" title="ELD Stand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147708"/>
            <a:ext cx="5342453" cy="2383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p:nvGrpSpPr>
        <p:grpSpPr>
          <a:xfrm>
            <a:off x="-609600" y="1047750"/>
            <a:ext cx="4284491" cy="2619957"/>
            <a:chOff x="1345871" y="485193"/>
            <a:chExt cx="9198548" cy="5913461"/>
          </a:xfrm>
        </p:grpSpPr>
        <p:sp>
          <p:nvSpPr>
            <p:cNvPr id="14" name="Rectangle 13">
              <a:extLst>
                <a:ext uri="{FF2B5EF4-FFF2-40B4-BE49-F238E27FC236}">
                  <a16:creationId xmlns:a16="http://schemas.microsoft.com/office/drawing/2014/main" id="{68FD6217-F5DD-6949-BBEE-A68DE0C03C9D}"/>
                </a:ext>
              </a:extLst>
            </p:cNvPr>
            <p:cNvSpPr/>
            <p:nvPr/>
          </p:nvSpPr>
          <p:spPr>
            <a:xfrm>
              <a:off x="5863021" y="5019500"/>
              <a:ext cx="472181" cy="590476"/>
            </a:xfrm>
            <a:prstGeom prst="rect">
              <a:avLst/>
            </a:prstGeom>
          </p:spPr>
          <p:txBody>
            <a:bodyPr wrap="none">
              <a:spAutoFit/>
            </a:bodyPr>
            <a:lstStyle/>
            <a:p>
              <a:r>
                <a:rPr lang="en-US" sz="1100" dirty="0">
                  <a:solidFill>
                    <a:schemeClr val="bg1"/>
                  </a:solidFill>
                </a:rPr>
                <a:t>.</a:t>
              </a:r>
            </a:p>
          </p:txBody>
        </p:sp>
        <p:sp>
          <p:nvSpPr>
            <p:cNvPr id="15" name="TextBox 14">
              <a:extLst>
                <a:ext uri="{FF2B5EF4-FFF2-40B4-BE49-F238E27FC236}">
                  <a16:creationId xmlns:a16="http://schemas.microsoft.com/office/drawing/2014/main" id="{0617678E-C793-364C-B415-0816E8813503}"/>
                </a:ext>
              </a:extLst>
            </p:cNvPr>
            <p:cNvSpPr txBox="1"/>
            <p:nvPr/>
          </p:nvSpPr>
          <p:spPr>
            <a:xfrm>
              <a:off x="1345871" y="5569528"/>
              <a:ext cx="396606" cy="521007"/>
            </a:xfrm>
            <a:prstGeom prst="rect">
              <a:avLst/>
            </a:prstGeom>
            <a:noFill/>
          </p:spPr>
          <p:txBody>
            <a:bodyPr wrap="none" rtlCol="0">
              <a:spAutoFit/>
            </a:bodyPr>
            <a:lstStyle/>
            <a:p>
              <a:endParaRPr lang="en-US" sz="900"/>
            </a:p>
          </p:txBody>
        </p:sp>
        <p:grpSp>
          <p:nvGrpSpPr>
            <p:cNvPr id="16" name="Group 15"/>
            <p:cNvGrpSpPr/>
            <p:nvPr/>
          </p:nvGrpSpPr>
          <p:grpSpPr>
            <a:xfrm>
              <a:off x="2022942" y="485193"/>
              <a:ext cx="8521477" cy="5913461"/>
              <a:chOff x="498942" y="485192"/>
              <a:chExt cx="8521477" cy="5913461"/>
            </a:xfrm>
          </p:grpSpPr>
          <p:graphicFrame>
            <p:nvGraphicFramePr>
              <p:cNvPr id="17" name="Diagram 16">
                <a:extLst>
                  <a:ext uri="{FF2B5EF4-FFF2-40B4-BE49-F238E27FC236}">
                    <a16:creationId xmlns:a16="http://schemas.microsoft.com/office/drawing/2014/main" id="{19B5378D-39CB-A541-AE13-0A91F04ED7A6}"/>
                  </a:ext>
                </a:extLst>
              </p:cNvPr>
              <p:cNvGraphicFramePr/>
              <p:nvPr/>
            </p:nvGraphicFramePr>
            <p:xfrm>
              <a:off x="498942" y="485192"/>
              <a:ext cx="8484354" cy="59134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Double Brace 17"/>
              <p:cNvSpPr/>
              <p:nvPr/>
            </p:nvSpPr>
            <p:spPr>
              <a:xfrm rot="19118436">
                <a:off x="1714904" y="1849971"/>
                <a:ext cx="6089551" cy="3359021"/>
              </a:xfrm>
              <a:prstGeom prst="bracePair">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sp>
            <p:nvSpPr>
              <p:cNvPr id="19" name="TextBox 18"/>
              <p:cNvSpPr txBox="1"/>
              <p:nvPr/>
            </p:nvSpPr>
            <p:spPr>
              <a:xfrm>
                <a:off x="7221895" y="1296717"/>
                <a:ext cx="1798524" cy="573110"/>
              </a:xfrm>
              <a:prstGeom prst="rect">
                <a:avLst/>
              </a:prstGeom>
              <a:noFill/>
            </p:spPr>
            <p:txBody>
              <a:bodyPr wrap="square" rtlCol="0">
                <a:spAutoFit/>
              </a:bodyPr>
              <a:lstStyle/>
              <a:p>
                <a:r>
                  <a:rPr lang="en-US" sz="1050" b="1" dirty="0">
                    <a:solidFill>
                      <a:schemeClr val="accent1">
                        <a:lumMod val="50000"/>
                      </a:schemeClr>
                    </a:solidFill>
                  </a:rPr>
                  <a:t>Receptive</a:t>
                </a:r>
                <a:endParaRPr lang="en-US" sz="900" b="1" dirty="0">
                  <a:solidFill>
                    <a:schemeClr val="accent1">
                      <a:lumMod val="50000"/>
                    </a:schemeClr>
                  </a:solidFill>
                </a:endParaRPr>
              </a:p>
            </p:txBody>
          </p:sp>
          <p:sp>
            <p:nvSpPr>
              <p:cNvPr id="20" name="TextBox 19"/>
              <p:cNvSpPr txBox="1"/>
              <p:nvPr/>
            </p:nvSpPr>
            <p:spPr>
              <a:xfrm>
                <a:off x="1243164" y="5708024"/>
                <a:ext cx="1684382" cy="573110"/>
              </a:xfrm>
              <a:prstGeom prst="rect">
                <a:avLst/>
              </a:prstGeom>
              <a:noFill/>
            </p:spPr>
            <p:txBody>
              <a:bodyPr wrap="square" rtlCol="0">
                <a:spAutoFit/>
              </a:bodyPr>
              <a:lstStyle/>
              <a:p>
                <a:r>
                  <a:rPr lang="en-US" sz="1050" b="1" dirty="0">
                    <a:solidFill>
                      <a:schemeClr val="accent1">
                        <a:lumMod val="50000"/>
                      </a:schemeClr>
                    </a:solidFill>
                  </a:rPr>
                  <a:t>Productive</a:t>
                </a:r>
                <a:endParaRPr lang="en-US" sz="900" b="1" dirty="0">
                  <a:solidFill>
                    <a:schemeClr val="accent1">
                      <a:lumMod val="50000"/>
                    </a:schemeClr>
                  </a:solidFill>
                </a:endParaRPr>
              </a:p>
            </p:txBody>
          </p:sp>
        </p:grpSp>
      </p:grpSp>
      <p:sp>
        <p:nvSpPr>
          <p:cNvPr id="2" name="Title 1"/>
          <p:cNvSpPr>
            <a:spLocks noGrp="1"/>
          </p:cNvSpPr>
          <p:nvPr>
            <p:ph type="title"/>
          </p:nvPr>
        </p:nvSpPr>
        <p:spPr/>
        <p:txBody>
          <a:bodyPr/>
          <a:lstStyle/>
          <a:p>
            <a:r>
              <a:rPr lang="en-US" dirty="0" smtClean="0"/>
              <a:t>ELD Standards: Communicate</a:t>
            </a:r>
            <a:endParaRPr lang="en-US" dirty="0"/>
          </a:p>
        </p:txBody>
      </p:sp>
    </p:spTree>
    <p:extLst>
      <p:ext uri="{BB962C8B-B14F-4D97-AF65-F5344CB8AC3E}">
        <p14:creationId xmlns:p14="http://schemas.microsoft.com/office/powerpoint/2010/main" val="1852718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3"/>
          <p:cNvSpPr txBox="1">
            <a:spLocks/>
          </p:cNvSpPr>
          <p:nvPr/>
        </p:nvSpPr>
        <p:spPr>
          <a:xfrm>
            <a:off x="6900127" y="1809750"/>
            <a:ext cx="2256235" cy="257175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800" dirty="0" smtClean="0"/>
          </a:p>
          <a:p>
            <a:r>
              <a:rPr lang="en-US" sz="1800" dirty="0" smtClean="0"/>
              <a:t>Reading</a:t>
            </a:r>
          </a:p>
          <a:p>
            <a:r>
              <a:rPr lang="en-US" sz="1800" dirty="0" smtClean="0"/>
              <a:t>Writing</a:t>
            </a:r>
          </a:p>
          <a:p>
            <a:r>
              <a:rPr lang="en-US" sz="1800" dirty="0" smtClean="0"/>
              <a:t>Research</a:t>
            </a:r>
          </a:p>
          <a:p>
            <a:r>
              <a:rPr lang="en-US" sz="1800" dirty="0" smtClean="0"/>
              <a:t>Communication/ Multimodal Literacies</a:t>
            </a:r>
            <a:endParaRPr lang="en-US" sz="1800" dirty="0"/>
          </a:p>
        </p:txBody>
      </p:sp>
      <p:pic>
        <p:nvPicPr>
          <p:cNvPr id="12" name="Picture 2" descr="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3514" y="997198"/>
            <a:ext cx="1143000" cy="113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3048000" y="1200150"/>
            <a:ext cx="3962400" cy="2667000"/>
            <a:chOff x="1345871" y="485193"/>
            <a:chExt cx="9198548" cy="5913461"/>
          </a:xfrm>
        </p:grpSpPr>
        <p:sp>
          <p:nvSpPr>
            <p:cNvPr id="14" name="Rectangle 13">
              <a:extLst>
                <a:ext uri="{FF2B5EF4-FFF2-40B4-BE49-F238E27FC236}">
                  <a16:creationId xmlns:a16="http://schemas.microsoft.com/office/drawing/2014/main" id="{68FD6217-F5DD-6949-BBEE-A68DE0C03C9D}"/>
                </a:ext>
              </a:extLst>
            </p:cNvPr>
            <p:cNvSpPr/>
            <p:nvPr/>
          </p:nvSpPr>
          <p:spPr>
            <a:xfrm>
              <a:off x="5863021" y="5019501"/>
              <a:ext cx="427017" cy="415040"/>
            </a:xfrm>
            <a:prstGeom prst="rect">
              <a:avLst/>
            </a:prstGeom>
          </p:spPr>
          <p:txBody>
            <a:bodyPr wrap="none">
              <a:spAutoFit/>
            </a:bodyPr>
            <a:lstStyle/>
            <a:p>
              <a:r>
                <a:rPr lang="en-US" sz="700" dirty="0">
                  <a:solidFill>
                    <a:schemeClr val="bg1"/>
                  </a:solidFill>
                </a:rPr>
                <a:t>.</a:t>
              </a:r>
            </a:p>
          </p:txBody>
        </p:sp>
        <p:sp>
          <p:nvSpPr>
            <p:cNvPr id="15" name="TextBox 14">
              <a:extLst>
                <a:ext uri="{FF2B5EF4-FFF2-40B4-BE49-F238E27FC236}">
                  <a16:creationId xmlns:a16="http://schemas.microsoft.com/office/drawing/2014/main" id="{0617678E-C793-364C-B415-0816E8813503}"/>
                </a:ext>
              </a:extLst>
            </p:cNvPr>
            <p:cNvSpPr txBox="1"/>
            <p:nvPr/>
          </p:nvSpPr>
          <p:spPr>
            <a:xfrm>
              <a:off x="1345871" y="5569528"/>
              <a:ext cx="380880" cy="319261"/>
            </a:xfrm>
            <a:prstGeom prst="rect">
              <a:avLst/>
            </a:prstGeom>
            <a:noFill/>
          </p:spPr>
          <p:txBody>
            <a:bodyPr wrap="none" rtlCol="0">
              <a:spAutoFit/>
            </a:bodyPr>
            <a:lstStyle/>
            <a:p>
              <a:endParaRPr lang="en-US" sz="400"/>
            </a:p>
          </p:txBody>
        </p:sp>
        <p:grpSp>
          <p:nvGrpSpPr>
            <p:cNvPr id="16" name="Group 15"/>
            <p:cNvGrpSpPr/>
            <p:nvPr/>
          </p:nvGrpSpPr>
          <p:grpSpPr>
            <a:xfrm>
              <a:off x="2022942" y="485193"/>
              <a:ext cx="8521477" cy="5913461"/>
              <a:chOff x="498942" y="485192"/>
              <a:chExt cx="8521477" cy="5913461"/>
            </a:xfrm>
          </p:grpSpPr>
          <p:graphicFrame>
            <p:nvGraphicFramePr>
              <p:cNvPr id="17" name="Diagram 16">
                <a:extLst>
                  <a:ext uri="{FF2B5EF4-FFF2-40B4-BE49-F238E27FC236}">
                    <a16:creationId xmlns:a16="http://schemas.microsoft.com/office/drawing/2014/main" id="{19B5378D-39CB-A541-AE13-0A91F04ED7A6}"/>
                  </a:ext>
                </a:extLst>
              </p:cNvPr>
              <p:cNvGraphicFramePr/>
              <p:nvPr/>
            </p:nvGraphicFramePr>
            <p:xfrm>
              <a:off x="498942" y="485192"/>
              <a:ext cx="8484354" cy="59134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Double Brace 17"/>
              <p:cNvSpPr/>
              <p:nvPr/>
            </p:nvSpPr>
            <p:spPr>
              <a:xfrm rot="19118436">
                <a:off x="1714904" y="1849971"/>
                <a:ext cx="6089551" cy="3359021"/>
              </a:xfrm>
              <a:prstGeom prst="bracePair">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
              </a:p>
            </p:txBody>
          </p:sp>
          <p:sp>
            <p:nvSpPr>
              <p:cNvPr id="19" name="TextBox 18"/>
              <p:cNvSpPr txBox="1"/>
              <p:nvPr/>
            </p:nvSpPr>
            <p:spPr>
              <a:xfrm>
                <a:off x="7221894" y="1296716"/>
                <a:ext cx="1798525" cy="383113"/>
              </a:xfrm>
              <a:prstGeom prst="rect">
                <a:avLst/>
              </a:prstGeom>
              <a:noFill/>
            </p:spPr>
            <p:txBody>
              <a:bodyPr wrap="square" rtlCol="0">
                <a:spAutoFit/>
              </a:bodyPr>
              <a:lstStyle/>
              <a:p>
                <a:r>
                  <a:rPr lang="en-US" sz="600" b="1" dirty="0">
                    <a:solidFill>
                      <a:schemeClr val="accent1">
                        <a:lumMod val="50000"/>
                      </a:schemeClr>
                    </a:solidFill>
                  </a:rPr>
                  <a:t>Receptive</a:t>
                </a:r>
                <a:endParaRPr lang="en-US" sz="400" b="1" dirty="0">
                  <a:solidFill>
                    <a:schemeClr val="accent1">
                      <a:lumMod val="50000"/>
                    </a:schemeClr>
                  </a:solidFill>
                </a:endParaRPr>
              </a:p>
            </p:txBody>
          </p:sp>
          <p:sp>
            <p:nvSpPr>
              <p:cNvPr id="20" name="TextBox 19"/>
              <p:cNvSpPr txBox="1"/>
              <p:nvPr/>
            </p:nvSpPr>
            <p:spPr>
              <a:xfrm>
                <a:off x="1243164" y="5708023"/>
                <a:ext cx="1684383" cy="383113"/>
              </a:xfrm>
              <a:prstGeom prst="rect">
                <a:avLst/>
              </a:prstGeom>
              <a:noFill/>
            </p:spPr>
            <p:txBody>
              <a:bodyPr wrap="square" rtlCol="0">
                <a:spAutoFit/>
              </a:bodyPr>
              <a:lstStyle/>
              <a:p>
                <a:r>
                  <a:rPr lang="en-US" sz="600" b="1" dirty="0">
                    <a:solidFill>
                      <a:schemeClr val="accent1">
                        <a:lumMod val="50000"/>
                      </a:schemeClr>
                    </a:solidFill>
                  </a:rPr>
                  <a:t>Productive</a:t>
                </a:r>
                <a:endParaRPr lang="en-US" sz="400" b="1" dirty="0">
                  <a:solidFill>
                    <a:schemeClr val="accent1">
                      <a:lumMod val="50000"/>
                    </a:schemeClr>
                  </a:solidFill>
                </a:endParaRPr>
              </a:p>
            </p:txBody>
          </p:sp>
        </p:grpSp>
      </p:grpSp>
      <p:pic>
        <p:nvPicPr>
          <p:cNvPr id="3" name="Picture 2">
            <a:hlinkClick r:id="rId9"/>
          </p:cNvPr>
          <p:cNvPicPr>
            <a:picLocks noChangeAspect="1"/>
          </p:cNvPicPr>
          <p:nvPr/>
        </p:nvPicPr>
        <p:blipFill>
          <a:blip r:embed="rId10"/>
          <a:stretch>
            <a:fillRect/>
          </a:stretch>
        </p:blipFill>
        <p:spPr>
          <a:xfrm>
            <a:off x="-148543" y="748750"/>
            <a:ext cx="3613482" cy="2230109"/>
          </a:xfrm>
          <a:prstGeom prst="rect">
            <a:avLst/>
          </a:prstGeom>
        </p:spPr>
      </p:pic>
      <p:sp>
        <p:nvSpPr>
          <p:cNvPr id="2" name="Title 1"/>
          <p:cNvSpPr>
            <a:spLocks noGrp="1"/>
          </p:cNvSpPr>
          <p:nvPr>
            <p:ph type="title"/>
          </p:nvPr>
        </p:nvSpPr>
        <p:spPr/>
        <p:txBody>
          <a:bodyPr/>
          <a:lstStyle/>
          <a:p>
            <a:r>
              <a:rPr lang="en-US" dirty="0" smtClean="0"/>
              <a:t>Integrated Lessons</a:t>
            </a:r>
            <a:endParaRPr lang="en-US" dirty="0"/>
          </a:p>
        </p:txBody>
      </p:sp>
    </p:spTree>
    <p:extLst>
      <p:ext uri="{BB962C8B-B14F-4D97-AF65-F5344CB8AC3E}">
        <p14:creationId xmlns:p14="http://schemas.microsoft.com/office/powerpoint/2010/main" val="3794045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vfl-blank-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cep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ercep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vfl-blank-template</Template>
  <TotalTime>3901</TotalTime>
  <Words>2645</Words>
  <Application>Microsoft Office PowerPoint</Application>
  <PresentationFormat>On-screen Show (16:9)</PresentationFormat>
  <Paragraphs>462</Paragraphs>
  <Slides>46</Slides>
  <Notes>46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46</vt:i4>
      </vt:variant>
    </vt:vector>
  </HeadingPairs>
  <TitlesOfParts>
    <vt:vector size="55" baseType="lpstr">
      <vt:lpstr>Arial</vt:lpstr>
      <vt:lpstr>Calibri</vt:lpstr>
      <vt:lpstr>Courier New</vt:lpstr>
      <vt:lpstr>Gill Sans</vt:lpstr>
      <vt:lpstr>Verdana</vt:lpstr>
      <vt:lpstr>Wingdings 2</vt:lpstr>
      <vt:lpstr>vfl-blank-template</vt:lpstr>
      <vt:lpstr>Perception</vt:lpstr>
      <vt:lpstr>1_Perception</vt:lpstr>
      <vt:lpstr>Virginia Department of Education</vt:lpstr>
      <vt:lpstr>Agenda</vt:lpstr>
      <vt:lpstr>Webinar Objectives</vt:lpstr>
      <vt:lpstr>Questions from the Field</vt:lpstr>
      <vt:lpstr>Think About It…</vt:lpstr>
      <vt:lpstr>Academic Language: Key to Literacy</vt:lpstr>
      <vt:lpstr>EL Instruction is Tier 1 Instruction</vt:lpstr>
      <vt:lpstr>ELD Standards: Communicate</vt:lpstr>
      <vt:lpstr>Integrated Lessons</vt:lpstr>
      <vt:lpstr>Webinar Objective # 1</vt:lpstr>
      <vt:lpstr>Enhancing Lessons for Equity</vt:lpstr>
      <vt:lpstr>Support: Peer Interaction</vt:lpstr>
      <vt:lpstr>Peer Interaction for  Oral Language Development</vt:lpstr>
      <vt:lpstr>    Support: Cooperative Structures</vt:lpstr>
      <vt:lpstr> Support: Think Alouds and Models</vt:lpstr>
      <vt:lpstr>         Support: Relevant Readings</vt:lpstr>
      <vt:lpstr>         Support: Tailored Texts</vt:lpstr>
      <vt:lpstr>         Support: Primary Language </vt:lpstr>
      <vt:lpstr>Support: Visuals</vt:lpstr>
      <vt:lpstr>   Support: Anchor Charts with Visuals</vt:lpstr>
      <vt:lpstr>Support: Graphic Organizers</vt:lpstr>
      <vt:lpstr>Support: Sentence Frames</vt:lpstr>
      <vt:lpstr>Support: Sentence Frames and Anchor Charts</vt:lpstr>
      <vt:lpstr>Supporting Supports</vt:lpstr>
      <vt:lpstr>Variety of Supports</vt:lpstr>
      <vt:lpstr>Webinar Objective #2</vt:lpstr>
      <vt:lpstr>Explicit Academic Language Instruction: Language Objectives</vt:lpstr>
      <vt:lpstr>Example: Predict</vt:lpstr>
      <vt:lpstr>Example: Compare</vt:lpstr>
      <vt:lpstr>Example: Identify Cause and Effect</vt:lpstr>
      <vt:lpstr>Example: Evaluate</vt:lpstr>
      <vt:lpstr>Example: Justify</vt:lpstr>
      <vt:lpstr>The Language of …</vt:lpstr>
      <vt:lpstr>Skill and Language Progression</vt:lpstr>
      <vt:lpstr>Vertical Articulation of the Standards</vt:lpstr>
      <vt:lpstr>Enhancing Lessons for Equity: Review </vt:lpstr>
      <vt:lpstr>Support Language Progression</vt:lpstr>
      <vt:lpstr>Language, not Content, Differentiation</vt:lpstr>
      <vt:lpstr>Webinar Objectives: Reflect</vt:lpstr>
      <vt:lpstr>Learn More…</vt:lpstr>
      <vt:lpstr>Independent Learning Opportunities Online</vt:lpstr>
      <vt:lpstr>Planning and Preparing Literacy Instruction</vt:lpstr>
      <vt:lpstr>Providing ELs with Additional Reading Support </vt:lpstr>
      <vt:lpstr>Stay up to date</vt:lpstr>
      <vt:lpstr>VDOE Disclaimer</vt:lpstr>
      <vt:lpstr>Stay Connected</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Costa, Jessica (DOE)</dc:creator>
  <cp:lastModifiedBy>Nogueras, Jill (DOE)</cp:lastModifiedBy>
  <cp:revision>130</cp:revision>
  <cp:lastPrinted>2020-02-18T18:34:05Z</cp:lastPrinted>
  <dcterms:created xsi:type="dcterms:W3CDTF">2019-10-10T18:41:16Z</dcterms:created>
  <dcterms:modified xsi:type="dcterms:W3CDTF">2020-04-20T11:33:44Z</dcterms:modified>
</cp:coreProperties>
</file>