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5" r:id="rId1"/>
    <p:sldMasterId id="2147483679" r:id="rId2"/>
  </p:sldMasterIdLst>
  <p:notesMasterIdLst>
    <p:notesMasterId r:id="rId14"/>
  </p:notesMasterIdLst>
  <p:sldIdLst>
    <p:sldId id="256" r:id="rId3"/>
    <p:sldId id="258" r:id="rId4"/>
    <p:sldId id="257" r:id="rId5"/>
    <p:sldId id="259" r:id="rId6"/>
    <p:sldId id="260" r:id="rId7"/>
    <p:sldId id="261" r:id="rId8"/>
    <p:sldId id="262" r:id="rId9"/>
    <p:sldId id="265" r:id="rId10"/>
    <p:sldId id="263" r:id="rId11"/>
    <p:sldId id="264" r:id="rId12"/>
    <p:sldId id="266"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8" roundtripDataSignature="AMtx7mgJDHHLJ4yCfElEl0pQ5V2399lBu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lie Molique" initials="" lastIdx="1" clrIdx="0"/>
  <p:cmAuthor id="1" name="Loving-Ryder, Shelley (DOE)" initials="LS(" lastIdx="27" clrIdx="1">
    <p:extLst>
      <p:ext uri="{19B8F6BF-5375-455C-9EA6-DF929625EA0E}">
        <p15:presenceInfo xmlns:p15="http://schemas.microsoft.com/office/powerpoint/2012/main" userId="S-1-5-21-3102109963-2641124013-111641105-78462" providerId="AD"/>
      </p:ext>
    </p:extLst>
  </p:cmAuthor>
  <p:cmAuthor id="2" name="VITA Program" initials="VP" lastIdx="3" clrIdx="2">
    <p:extLst>
      <p:ext uri="{19B8F6BF-5375-455C-9EA6-DF929625EA0E}">
        <p15:presenceInfo xmlns:p15="http://schemas.microsoft.com/office/powerpoint/2012/main" userId="VITA Program" providerId="None"/>
      </p:ext>
    </p:extLst>
  </p:cmAuthor>
  <p:cmAuthor id="3" name="Wells Bazzichi, Carol (DOE)" initials="WBC(" lastIdx="4" clrIdx="3">
    <p:extLst>
      <p:ext uri="{19B8F6BF-5375-455C-9EA6-DF929625EA0E}">
        <p15:presenceInfo xmlns:p15="http://schemas.microsoft.com/office/powerpoint/2012/main" userId="S-1-5-21-3102109963-2641124013-111641105-5490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211E901-5FDE-42A1-BC78-CA006DFA626C}">
  <a:tblStyle styleId="{3211E901-5FDE-42A1-BC78-CA006DFA626C}"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7E7"/>
          </a:solidFill>
        </a:fill>
      </a:tcStyle>
    </a:wholeTbl>
    <a:band1H>
      <a:tcTxStyle/>
      <a:tcStyle>
        <a:tcBdr/>
        <a:fill>
          <a:solidFill>
            <a:srgbClr val="CACACA"/>
          </a:solidFill>
        </a:fill>
      </a:tcStyle>
    </a:band1H>
    <a:band2H>
      <a:tcTxStyle/>
      <a:tcStyle>
        <a:tcBdr/>
      </a:tcStyle>
    </a:band2H>
    <a:band1V>
      <a:tcTxStyle/>
      <a:tcStyle>
        <a:tcBdr/>
        <a:fill>
          <a:solidFill>
            <a:srgbClr val="CACACA"/>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545" autoAdjust="0"/>
  </p:normalViewPr>
  <p:slideViewPr>
    <p:cSldViewPr snapToGrid="0">
      <p:cViewPr varScale="1">
        <p:scale>
          <a:sx n="74" d="100"/>
          <a:sy n="74" d="100"/>
        </p:scale>
        <p:origin x="567" y="27"/>
      </p:cViewPr>
      <p:guideLst/>
    </p:cSldViewPr>
  </p:slideViewPr>
  <p:notesTextViewPr>
    <p:cViewPr>
      <p:scale>
        <a:sx n="1" d="1"/>
        <a:sy n="1" d="1"/>
      </p:scale>
      <p:origin x="0" y="0"/>
    </p:cViewPr>
  </p:notesTextViewPr>
  <p:sorterViewPr>
    <p:cViewPr>
      <p:scale>
        <a:sx n="100" d="100"/>
        <a:sy n="100" d="100"/>
      </p:scale>
      <p:origin x="0" y="-10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9" Type="http://schemas.openxmlformats.org/officeDocument/2006/relationships/commentAuthors" Target="commentAuthors.xml"/><Relationship Id="rId3" Type="http://schemas.openxmlformats.org/officeDocument/2006/relationships/slide" Target="slides/slide1.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38" Type="http://customschemas.google.com/relationships/presentationmetadata" Target="metadata"/><Relationship Id="rId2" Type="http://schemas.openxmlformats.org/officeDocument/2006/relationships/slideMaster" Target="slideMasters/slideMaster2.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40"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3" name="Google Shape;1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2"/>
        <p:cNvGrpSpPr/>
        <p:nvPr/>
      </p:nvGrpSpPr>
      <p:grpSpPr>
        <a:xfrm>
          <a:off x="0" y="0"/>
          <a:ext cx="0" cy="0"/>
          <a:chOff x="0" y="0"/>
          <a:chExt cx="0" cy="0"/>
        </a:xfrm>
      </p:grpSpPr>
      <p:sp>
        <p:nvSpPr>
          <p:cNvPr id="33" name="Google Shape;33;p20"/>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smtClean="0"/>
              <a:t>Click to edit Master title style</a:t>
            </a:r>
            <a:endParaRPr/>
          </a:p>
        </p:txBody>
      </p:sp>
      <p:sp>
        <p:nvSpPr>
          <p:cNvPr id="34" name="Google Shape;34;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rgbClr val="C22536"/>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rgbClr val="901A28"/>
              </a:buClr>
              <a:buSzPts val="1800"/>
              <a:buChar char="•"/>
              <a:defRPr/>
            </a:lvl4pPr>
            <a:lvl5pPr marL="2286000" lvl="4" indent="-342900" algn="l">
              <a:lnSpc>
                <a:spcPct val="90000"/>
              </a:lnSpc>
              <a:spcBef>
                <a:spcPts val="500"/>
              </a:spcBef>
              <a:spcAft>
                <a:spcPts val="0"/>
              </a:spcAft>
              <a:buClr>
                <a:srgbClr val="52525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smtClean="0"/>
              <a:t>Edit Master text styles</a:t>
            </a:r>
          </a:p>
        </p:txBody>
      </p:sp>
      <p:sp>
        <p:nvSpPr>
          <p:cNvPr id="35" name="Google Shape;3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36" name="Google Shape;3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37" name="Google Shape;37;p20"/>
          <p:cNvSpPr txBox="1">
            <a:spLocks noGrp="1"/>
          </p:cNvSpPr>
          <p:nvPr>
            <p:ph type="sldNum" idx="12"/>
          </p:nvPr>
        </p:nvSpPr>
        <p:spPr>
          <a:xfrm>
            <a:off x="8610600" y="6356350"/>
            <a:ext cx="101174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smtClean="0"/>
              <a:t>‹#›</a:t>
            </a:fld>
            <a:endParaRPr lang="en-US"/>
          </a:p>
        </p:txBody>
      </p:sp>
      <p:pic>
        <p:nvPicPr>
          <p:cNvPr id="38" name="Google Shape;38;p20" descr="Virginia Department of Education"/>
          <p:cNvPicPr preferRelativeResize="0"/>
          <p:nvPr/>
        </p:nvPicPr>
        <p:blipFill rotWithShape="1">
          <a:blip r:embed="rId2">
            <a:alphaModFix/>
          </a:blip>
          <a:srcRect/>
          <a:stretch/>
        </p:blipFill>
        <p:spPr>
          <a:xfrm rot="-5400000">
            <a:off x="-3027420" y="3223349"/>
            <a:ext cx="6664605" cy="381164"/>
          </a:xfrm>
          <a:prstGeom prst="rect">
            <a:avLst/>
          </a:prstGeom>
          <a:noFill/>
          <a:ln>
            <a:noFill/>
          </a:ln>
        </p:spPr>
      </p:pic>
      <p:pic>
        <p:nvPicPr>
          <p:cNvPr id="39" name="Google Shape;39;p20" descr="VDOE Logo&#10;"/>
          <p:cNvPicPr preferRelativeResize="0"/>
          <p:nvPr/>
        </p:nvPicPr>
        <p:blipFill rotWithShape="1">
          <a:blip r:embed="rId3">
            <a:alphaModFix/>
          </a:blip>
          <a:srcRect/>
          <a:stretch/>
        </p:blipFill>
        <p:spPr>
          <a:xfrm>
            <a:off x="9622340" y="6116944"/>
            <a:ext cx="2531806" cy="843935"/>
          </a:xfrm>
          <a:prstGeom prst="rect">
            <a:avLst/>
          </a:prstGeom>
          <a:noFill/>
          <a:ln>
            <a:noFill/>
          </a:ln>
        </p:spPr>
      </p:pic>
    </p:spTree>
    <p:extLst>
      <p:ext uri="{BB962C8B-B14F-4D97-AF65-F5344CB8AC3E}">
        <p14:creationId xmlns:p14="http://schemas.microsoft.com/office/powerpoint/2010/main" val="3263685654"/>
      </p:ext>
    </p:extLst>
  </p:cSld>
  <p:clrMapOvr>
    <a:masterClrMapping/>
  </p:clrMapOvr>
  <p:hf sldNum="0" hdr="0" ftr="0" dt="0"/>
  <p:extLst mod="1">
    <p:ext uri="{DCECCB84-F9BA-43D5-87BE-67443E8EF086}">
      <p15:sldGuideLst xmlns:p15="http://schemas.microsoft.com/office/powerpoint/2012/main">
        <p15:guide id="1" orient="horz" pos="424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13"/>
        <p:cNvGrpSpPr/>
        <p:nvPr/>
      </p:nvGrpSpPr>
      <p:grpSpPr>
        <a:xfrm>
          <a:off x="0" y="0"/>
          <a:ext cx="0" cy="0"/>
          <a:chOff x="0" y="0"/>
          <a:chExt cx="0" cy="0"/>
        </a:xfrm>
      </p:grpSpPr>
      <p:sp>
        <p:nvSpPr>
          <p:cNvPr id="114" name="Google Shape;114;p3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smtClean="0"/>
              <a:t>Click to edit Master title style</a:t>
            </a:r>
            <a:endParaRPr/>
          </a:p>
        </p:txBody>
      </p:sp>
      <p:sp>
        <p:nvSpPr>
          <p:cNvPr id="115" name="Google Shape;115;p3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rgbClr val="C22536"/>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rgbClr val="901A28"/>
              </a:buClr>
              <a:buSzPts val="1800"/>
              <a:buChar char="•"/>
              <a:defRPr/>
            </a:lvl4pPr>
            <a:lvl5pPr marL="2286000" lvl="4" indent="-342900" algn="l">
              <a:lnSpc>
                <a:spcPct val="90000"/>
              </a:lnSpc>
              <a:spcBef>
                <a:spcPts val="500"/>
              </a:spcBef>
              <a:spcAft>
                <a:spcPts val="0"/>
              </a:spcAft>
              <a:buClr>
                <a:srgbClr val="52525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smtClean="0"/>
              <a:t>Edit Master text styles</a:t>
            </a:r>
          </a:p>
        </p:txBody>
      </p:sp>
      <p:sp>
        <p:nvSpPr>
          <p:cNvPr id="116" name="Google Shape;116;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117" name="Google Shape;117;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118" name="Google Shape;118;p33"/>
          <p:cNvSpPr txBox="1">
            <a:spLocks noGrp="1"/>
          </p:cNvSpPr>
          <p:nvPr>
            <p:ph type="sldNum" idx="12"/>
          </p:nvPr>
        </p:nvSpPr>
        <p:spPr>
          <a:xfrm>
            <a:off x="8610600" y="6356350"/>
            <a:ext cx="101174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smtClean="0"/>
              <a:t>‹#›</a:t>
            </a:fld>
            <a:endParaRPr lang="en-US"/>
          </a:p>
        </p:txBody>
      </p:sp>
      <p:pic>
        <p:nvPicPr>
          <p:cNvPr id="119" name="Google Shape;119;p33" descr="Virginia Department of Education"/>
          <p:cNvPicPr preferRelativeResize="0"/>
          <p:nvPr/>
        </p:nvPicPr>
        <p:blipFill rotWithShape="1">
          <a:blip r:embed="rId2">
            <a:alphaModFix/>
          </a:blip>
          <a:srcRect/>
          <a:stretch/>
        </p:blipFill>
        <p:spPr>
          <a:xfrm rot="-5400000">
            <a:off x="-3027420" y="3223349"/>
            <a:ext cx="6664605" cy="381164"/>
          </a:xfrm>
          <a:prstGeom prst="rect">
            <a:avLst/>
          </a:prstGeom>
          <a:noFill/>
          <a:ln>
            <a:noFill/>
          </a:ln>
        </p:spPr>
      </p:pic>
      <p:pic>
        <p:nvPicPr>
          <p:cNvPr id="120" name="Google Shape;120;p33" descr="VDOE Logo"/>
          <p:cNvPicPr preferRelativeResize="0"/>
          <p:nvPr/>
        </p:nvPicPr>
        <p:blipFill rotWithShape="1">
          <a:blip r:embed="rId3">
            <a:alphaModFix/>
          </a:blip>
          <a:srcRect/>
          <a:stretch/>
        </p:blipFill>
        <p:spPr>
          <a:xfrm>
            <a:off x="9622340" y="6116944"/>
            <a:ext cx="2531806" cy="843935"/>
          </a:xfrm>
          <a:prstGeom prst="rect">
            <a:avLst/>
          </a:prstGeom>
          <a:noFill/>
          <a:ln>
            <a:noFill/>
          </a:ln>
        </p:spPr>
      </p:pic>
    </p:spTree>
    <p:extLst>
      <p:ext uri="{BB962C8B-B14F-4D97-AF65-F5344CB8AC3E}">
        <p14:creationId xmlns:p14="http://schemas.microsoft.com/office/powerpoint/2010/main" val="3965860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cSld name="1_Alternate Section Header - RE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33047-276D-7B4B-8EC1-868BD0A3EB10}"/>
              </a:ext>
            </a:extLst>
          </p:cNvPr>
          <p:cNvSpPr>
            <a:spLocks noGrp="1"/>
          </p:cNvSpPr>
          <p:nvPr>
            <p:ph type="title" hasCustomPrompt="1"/>
          </p:nvPr>
        </p:nvSpPr>
        <p:spPr>
          <a:xfrm>
            <a:off x="831850" y="1709738"/>
            <a:ext cx="10515600" cy="2852737"/>
          </a:xfrm>
        </p:spPr>
        <p:txBody>
          <a:bodyPr anchor="b">
            <a:normAutofit/>
          </a:bodyPr>
          <a:lstStyle>
            <a:lvl1pPr>
              <a:defRPr sz="5000">
                <a:solidFill>
                  <a:schemeClr val="tx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A33CC05-4285-424F-B45C-6F03D93B683F}"/>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a:extLst>
              <a:ext uri="{FF2B5EF4-FFF2-40B4-BE49-F238E27FC236}">
                <a16:creationId xmlns:a16="http://schemas.microsoft.com/office/drawing/2014/main" id="{C809812F-6681-B242-8680-A05F6FD61D3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686AF7FF-3FC7-D446-B3F8-3105126EA4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66E180-FFC6-AB41-87C3-DB6A6B2E7626}"/>
              </a:ext>
            </a:extLst>
          </p:cNvPr>
          <p:cNvSpPr>
            <a:spLocks noGrp="1"/>
          </p:cNvSpPr>
          <p:nvPr>
            <p:ph type="sldNum" sz="quarter" idx="12"/>
          </p:nvPr>
        </p:nvSpPr>
        <p:spPr>
          <a:xfrm>
            <a:off x="8610600" y="6356350"/>
            <a:ext cx="1011740" cy="365125"/>
          </a:xfrm>
        </p:spPr>
        <p:txBody>
          <a:bodyPr/>
          <a:lstStyle/>
          <a:p>
            <a:pPr marL="0" lvl="0" indent="0" algn="r" rtl="0">
              <a:spcBef>
                <a:spcPts val="0"/>
              </a:spcBef>
              <a:spcAft>
                <a:spcPts val="0"/>
              </a:spcAft>
              <a:buNone/>
            </a:pPr>
            <a:fld id="{00000000-1234-1234-1234-123412341234}" type="slidenum">
              <a:rPr lang="en-US" smtClean="0"/>
              <a:t>‹#›</a:t>
            </a:fld>
            <a:endParaRPr lang="en-US"/>
          </a:p>
        </p:txBody>
      </p:sp>
      <p:pic>
        <p:nvPicPr>
          <p:cNvPr id="8" name="Picture 7" descr="VDOE LOGO">
            <a:extLst>
              <a:ext uri="{FF2B5EF4-FFF2-40B4-BE49-F238E27FC236}">
                <a16:creationId xmlns:a16="http://schemas.microsoft.com/office/drawing/2014/main" id="{5F227AE2-8874-7A40-9831-19C57F464528}"/>
              </a:ext>
            </a:extLst>
          </p:cNvPr>
          <p:cNvPicPr>
            <a:picLocks noChangeAspect="1"/>
          </p:cNvPicPr>
          <p:nvPr/>
        </p:nvPicPr>
        <p:blipFill>
          <a:blip r:embed="rId2">
            <a:biLevel thresh="50000"/>
            <a:extLst>
              <a:ext uri="{BEBA8EAE-BF5A-486C-A8C5-ECC9F3942E4B}">
                <a14:imgProps xmlns:a14="http://schemas.microsoft.com/office/drawing/2010/main">
                  <a14:imgLayer r:embed="rId3">
                    <a14:imgEffect>
                      <a14:colorTemperature colorTemp="4161"/>
                    </a14:imgEffect>
                    <a14:imgEffect>
                      <a14:saturation sat="0"/>
                    </a14:imgEffect>
                  </a14:imgLayer>
                </a14:imgProps>
              </a:ext>
            </a:extLst>
          </a:blip>
          <a:stretch>
            <a:fillRect/>
          </a:stretch>
        </p:blipFill>
        <p:spPr>
          <a:xfrm>
            <a:off x="9622340" y="6089650"/>
            <a:ext cx="2531806" cy="843935"/>
          </a:xfrm>
          <a:prstGeom prst="rect">
            <a:avLst/>
          </a:prstGeom>
        </p:spPr>
      </p:pic>
    </p:spTree>
    <p:extLst>
      <p:ext uri="{BB962C8B-B14F-4D97-AF65-F5344CB8AC3E}">
        <p14:creationId xmlns:p14="http://schemas.microsoft.com/office/powerpoint/2010/main" val="1176893865"/>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40FAC-A966-EB40-B718-B36C3AA431C9}"/>
              </a:ext>
            </a:extLst>
          </p:cNvPr>
          <p:cNvSpPr>
            <a:spLocks noGrp="1"/>
          </p:cNvSpPr>
          <p:nvPr>
            <p:ph type="title" hasCustomPrompt="1"/>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10CA688B-0B10-5347-AC86-08C5918FC0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a:extLst>
              <a:ext uri="{FF2B5EF4-FFF2-40B4-BE49-F238E27FC236}">
                <a16:creationId xmlns:a16="http://schemas.microsoft.com/office/drawing/2014/main" id="{5F3FAED0-9BFB-F945-9335-961186608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id="{7F80F83F-0B12-314D-A137-CCE170591F6F}"/>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ABB1EA84-6206-0348-B9EE-477BCC9EE3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6C2C83-7EB9-B04A-A394-EB1EDAC2F4F3}"/>
              </a:ext>
            </a:extLst>
          </p:cNvPr>
          <p:cNvSpPr>
            <a:spLocks noGrp="1"/>
          </p:cNvSpPr>
          <p:nvPr>
            <p:ph type="sldNum" sz="quarter" idx="12"/>
          </p:nvPr>
        </p:nvSpPr>
        <p:spPr>
          <a:xfrm>
            <a:off x="8610600" y="6356350"/>
            <a:ext cx="1113503" cy="365125"/>
          </a:xfrm>
        </p:spPr>
        <p:txBody>
          <a:bodyPr/>
          <a:lstStyle/>
          <a:p>
            <a:pPr marL="0" lvl="0" indent="0" algn="r" rtl="0">
              <a:spcBef>
                <a:spcPts val="0"/>
              </a:spcBef>
              <a:spcAft>
                <a:spcPts val="0"/>
              </a:spcAft>
              <a:buNone/>
            </a:pPr>
            <a:fld id="{00000000-1234-1234-1234-123412341234}" type="slidenum">
              <a:rPr lang="en-US" smtClean="0"/>
              <a:t>‹#›</a:t>
            </a:fld>
            <a:endParaRPr lang="en-US"/>
          </a:p>
        </p:txBody>
      </p:sp>
      <p:pic>
        <p:nvPicPr>
          <p:cNvPr id="8" name="Picture 7" descr="Virginia Department of Education">
            <a:extLst>
              <a:ext uri="{FF2B5EF4-FFF2-40B4-BE49-F238E27FC236}">
                <a16:creationId xmlns:a16="http://schemas.microsoft.com/office/drawing/2014/main" id="{51F4F683-BC1F-E042-A027-FA3C6AF750BC}"/>
              </a:ext>
            </a:extLst>
          </p:cNvPr>
          <p:cNvPicPr>
            <a:picLocks noChangeAspect="1"/>
          </p:cNvPicPr>
          <p:nvPr/>
        </p:nvPicPr>
        <p:blipFill>
          <a:blip r:embed="rId2"/>
          <a:stretch>
            <a:fillRect/>
          </a:stretch>
        </p:blipFill>
        <p:spPr>
          <a:xfrm rot="16200000">
            <a:off x="-3027420" y="3223349"/>
            <a:ext cx="6664605" cy="381164"/>
          </a:xfrm>
          <a:prstGeom prst="rect">
            <a:avLst/>
          </a:prstGeom>
        </p:spPr>
      </p:pic>
      <p:pic>
        <p:nvPicPr>
          <p:cNvPr id="9" name="Picture 8" descr="VDOE Logo">
            <a:extLst>
              <a:ext uri="{FF2B5EF4-FFF2-40B4-BE49-F238E27FC236}">
                <a16:creationId xmlns:a16="http://schemas.microsoft.com/office/drawing/2014/main" id="{78A8B6B0-E0B9-194A-86AE-42CB3C24D30D}"/>
              </a:ext>
            </a:extLst>
          </p:cNvPr>
          <p:cNvPicPr>
            <a:picLocks noChangeAspect="1"/>
          </p:cNvPicPr>
          <p:nvPr/>
        </p:nvPicPr>
        <p:blipFill>
          <a:blip r:embed="rId3"/>
          <a:stretch>
            <a:fillRect/>
          </a:stretch>
        </p:blipFill>
        <p:spPr>
          <a:xfrm>
            <a:off x="9622340" y="6116944"/>
            <a:ext cx="2531806" cy="843935"/>
          </a:xfrm>
          <a:prstGeom prst="rect">
            <a:avLst/>
          </a:prstGeom>
        </p:spPr>
      </p:pic>
    </p:spTree>
    <p:extLst>
      <p:ext uri="{BB962C8B-B14F-4D97-AF65-F5344CB8AC3E}">
        <p14:creationId xmlns:p14="http://schemas.microsoft.com/office/powerpoint/2010/main" val="159297506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Alternate Section Header - BLACK" type="secHead" preserve="1">
  <p:cSld name="Alternate Section Header - BLACK">
    <p:bg>
      <p:bgPr>
        <a:solidFill>
          <a:schemeClr val="dk1"/>
        </a:solidFill>
        <a:effectLst/>
      </p:bgPr>
    </p:bg>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5000"/>
              <a:buFont typeface="Trebuchet MS"/>
              <a:buNone/>
              <a:defRPr sz="5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smtClean="0"/>
              <a:t>Click to edit Master title style</a:t>
            </a:r>
            <a:endParaRPr/>
          </a:p>
        </p:txBody>
      </p:sp>
      <p:sp>
        <p:nvSpPr>
          <p:cNvPr id="130" name="Google Shape;130;p2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2400"/>
              <a:buNone/>
              <a:defRPr sz="2400">
                <a:solidFill>
                  <a:schemeClr val="lt1"/>
                </a:solidFill>
              </a:defRPr>
            </a:lvl1pPr>
            <a:lvl2pPr marL="914400" lvl="1" indent="-228600" algn="l">
              <a:lnSpc>
                <a:spcPct val="90000"/>
              </a:lnSpc>
              <a:spcBef>
                <a:spcPts val="500"/>
              </a:spcBef>
              <a:spcAft>
                <a:spcPts val="0"/>
              </a:spcAft>
              <a:buClr>
                <a:schemeClr val="lt1"/>
              </a:buClr>
              <a:buSzPts val="2000"/>
              <a:buNone/>
              <a:defRPr sz="2000">
                <a:solidFill>
                  <a:schemeClr val="lt1"/>
                </a:solidFill>
              </a:defRPr>
            </a:lvl2pPr>
            <a:lvl3pPr marL="1371600" lvl="2" indent="-228600" algn="l">
              <a:lnSpc>
                <a:spcPct val="90000"/>
              </a:lnSpc>
              <a:spcBef>
                <a:spcPts val="500"/>
              </a:spcBef>
              <a:spcAft>
                <a:spcPts val="0"/>
              </a:spcAft>
              <a:buClr>
                <a:schemeClr val="lt1"/>
              </a:buClr>
              <a:buSzPts val="1800"/>
              <a:buNone/>
              <a:defRPr sz="1800">
                <a:solidFill>
                  <a:schemeClr val="lt1"/>
                </a:solidFill>
              </a:defRPr>
            </a:lvl3pPr>
            <a:lvl4pPr marL="1828800" lvl="3" indent="-228600" algn="l">
              <a:lnSpc>
                <a:spcPct val="90000"/>
              </a:lnSpc>
              <a:spcBef>
                <a:spcPts val="500"/>
              </a:spcBef>
              <a:spcAft>
                <a:spcPts val="0"/>
              </a:spcAft>
              <a:buClr>
                <a:schemeClr val="lt1"/>
              </a:buClr>
              <a:buSzPts val="1600"/>
              <a:buNone/>
              <a:defRPr sz="1600">
                <a:solidFill>
                  <a:schemeClr val="lt1"/>
                </a:solidFill>
              </a:defRPr>
            </a:lvl4pPr>
            <a:lvl5pPr marL="2286000" lvl="4" indent="-228600" algn="l">
              <a:lnSpc>
                <a:spcPct val="90000"/>
              </a:lnSpc>
              <a:spcBef>
                <a:spcPts val="500"/>
              </a:spcBef>
              <a:spcAft>
                <a:spcPts val="0"/>
              </a:spcAft>
              <a:buClr>
                <a:schemeClr val="lt1"/>
              </a:buClr>
              <a:buSzPts val="1600"/>
              <a:buNone/>
              <a:defRPr sz="1600">
                <a:solidFill>
                  <a:schemeClr val="lt1"/>
                </a:solidFill>
              </a:defRPr>
            </a:lvl5pPr>
            <a:lvl6pPr marL="2743200" lvl="5" indent="-228600" algn="l">
              <a:lnSpc>
                <a:spcPct val="90000"/>
              </a:lnSpc>
              <a:spcBef>
                <a:spcPts val="500"/>
              </a:spcBef>
              <a:spcAft>
                <a:spcPts val="0"/>
              </a:spcAft>
              <a:buClr>
                <a:schemeClr val="lt1"/>
              </a:buClr>
              <a:buSzPts val="1600"/>
              <a:buNone/>
              <a:defRPr sz="1600">
                <a:solidFill>
                  <a:schemeClr val="lt1"/>
                </a:solidFill>
              </a:defRPr>
            </a:lvl6pPr>
            <a:lvl7pPr marL="3200400" lvl="6" indent="-228600" algn="l">
              <a:lnSpc>
                <a:spcPct val="90000"/>
              </a:lnSpc>
              <a:spcBef>
                <a:spcPts val="500"/>
              </a:spcBef>
              <a:spcAft>
                <a:spcPts val="0"/>
              </a:spcAft>
              <a:buClr>
                <a:schemeClr val="lt1"/>
              </a:buClr>
              <a:buSzPts val="1600"/>
              <a:buNone/>
              <a:defRPr sz="1600">
                <a:solidFill>
                  <a:schemeClr val="lt1"/>
                </a:solidFill>
              </a:defRPr>
            </a:lvl7pPr>
            <a:lvl8pPr marL="3657600" lvl="7" indent="-228600" algn="l">
              <a:lnSpc>
                <a:spcPct val="90000"/>
              </a:lnSpc>
              <a:spcBef>
                <a:spcPts val="500"/>
              </a:spcBef>
              <a:spcAft>
                <a:spcPts val="0"/>
              </a:spcAft>
              <a:buClr>
                <a:schemeClr val="lt1"/>
              </a:buClr>
              <a:buSzPts val="1600"/>
              <a:buNone/>
              <a:defRPr sz="1600">
                <a:solidFill>
                  <a:schemeClr val="lt1"/>
                </a:solidFill>
              </a:defRPr>
            </a:lvl8pPr>
            <a:lvl9pPr marL="4114800" lvl="8" indent="-228600" algn="l">
              <a:lnSpc>
                <a:spcPct val="90000"/>
              </a:lnSpc>
              <a:spcBef>
                <a:spcPts val="500"/>
              </a:spcBef>
              <a:spcAft>
                <a:spcPts val="0"/>
              </a:spcAft>
              <a:buClr>
                <a:schemeClr val="lt1"/>
              </a:buClr>
              <a:buSzPts val="1600"/>
              <a:buNone/>
              <a:defRPr sz="1600">
                <a:solidFill>
                  <a:schemeClr val="lt1"/>
                </a:solidFill>
              </a:defRPr>
            </a:lvl9pPr>
          </a:lstStyle>
          <a:p>
            <a:pPr lvl="0"/>
            <a:r>
              <a:rPr lang="en-US" smtClean="0"/>
              <a:t>Edit Master text styles</a:t>
            </a:r>
          </a:p>
        </p:txBody>
      </p:sp>
      <p:sp>
        <p:nvSpPr>
          <p:cNvPr id="131" name="Google Shape;131;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2" name="Google Shape;132;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3" name="Google Shape;133;p23"/>
          <p:cNvSpPr txBox="1">
            <a:spLocks noGrp="1"/>
          </p:cNvSpPr>
          <p:nvPr>
            <p:ph type="sldNum" idx="12"/>
          </p:nvPr>
        </p:nvSpPr>
        <p:spPr>
          <a:xfrm>
            <a:off x="8610600" y="6356350"/>
            <a:ext cx="101174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pic>
        <p:nvPicPr>
          <p:cNvPr id="134" name="Google Shape;134;p23" descr="VDOE LOGO"/>
          <p:cNvPicPr preferRelativeResize="0"/>
          <p:nvPr/>
        </p:nvPicPr>
        <p:blipFill rotWithShape="1">
          <a:blip r:embed="rId2">
            <a:alphaModFix/>
          </a:blip>
          <a:srcRect/>
          <a:stretch/>
        </p:blipFill>
        <p:spPr>
          <a:xfrm>
            <a:off x="9729374" y="6116638"/>
            <a:ext cx="2462625" cy="820875"/>
          </a:xfrm>
          <a:prstGeom prst="rect">
            <a:avLst/>
          </a:prstGeom>
          <a:noFill/>
          <a:ln>
            <a:noFill/>
          </a:ln>
        </p:spPr>
      </p:pic>
    </p:spTree>
    <p:extLst>
      <p:ext uri="{BB962C8B-B14F-4D97-AF65-F5344CB8AC3E}">
        <p14:creationId xmlns:p14="http://schemas.microsoft.com/office/powerpoint/2010/main" val="20495435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Plain Title P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AE310-B2A3-6647-965A-0672E5ACD3F9}"/>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F7A8242C-4802-014C-B7DB-0EB13E7D1D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a:extLst>
              <a:ext uri="{FF2B5EF4-FFF2-40B4-BE49-F238E27FC236}">
                <a16:creationId xmlns:a16="http://schemas.microsoft.com/office/drawing/2014/main" id="{0A80A98C-80CC-0D41-9984-BCB90EBA09DD}"/>
              </a:ext>
            </a:extLst>
          </p:cNvPr>
          <p:cNvSpPr>
            <a:spLocks noGrp="1"/>
          </p:cNvSpPr>
          <p:nvPr>
            <p:ph type="dt" sz="half" idx="10"/>
          </p:nvPr>
        </p:nvSpPr>
        <p:spPr/>
        <p:txBody>
          <a:bodyPr/>
          <a:lstStyle/>
          <a:p>
            <a:fld id="{60D43C1D-525C-4B48-A8BF-8449553F6BCB}" type="datetimeFigureOut">
              <a:rPr lang="en-US" smtClean="0"/>
              <a:t>1/15/2021</a:t>
            </a:fld>
            <a:endParaRPr lang="en-US"/>
          </a:p>
        </p:txBody>
      </p:sp>
      <p:sp>
        <p:nvSpPr>
          <p:cNvPr id="5" name="Footer Placeholder 4">
            <a:extLst>
              <a:ext uri="{FF2B5EF4-FFF2-40B4-BE49-F238E27FC236}">
                <a16:creationId xmlns:a16="http://schemas.microsoft.com/office/drawing/2014/main" id="{176EB225-67A7-7441-A763-F6EA0D53C2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CD539D-A897-6B49-ABFF-326C0DF1032F}"/>
              </a:ext>
            </a:extLst>
          </p:cNvPr>
          <p:cNvSpPr>
            <a:spLocks noGrp="1"/>
          </p:cNvSpPr>
          <p:nvPr>
            <p:ph type="sldNum" sz="quarter" idx="12"/>
          </p:nvPr>
        </p:nvSpPr>
        <p:spPr>
          <a:xfrm>
            <a:off x="8610600" y="6356350"/>
            <a:ext cx="1011740" cy="365125"/>
          </a:xfrm>
        </p:spPr>
        <p:txBody>
          <a:bodyPr/>
          <a:lstStyle/>
          <a:p>
            <a:fld id="{25E842EE-07A5-BF42-B259-F0753968FB43}" type="slidenum">
              <a:rPr lang="en-US" smtClean="0"/>
              <a:t>‹#›</a:t>
            </a:fld>
            <a:endParaRPr lang="en-US"/>
          </a:p>
        </p:txBody>
      </p:sp>
      <p:pic>
        <p:nvPicPr>
          <p:cNvPr id="8" name="Picture 7" descr="VDOE Logo&#10;">
            <a:extLst>
              <a:ext uri="{FF2B5EF4-FFF2-40B4-BE49-F238E27FC236}">
                <a16:creationId xmlns:a16="http://schemas.microsoft.com/office/drawing/2014/main" id="{399D15A6-7F28-8540-BB2C-B16B13EDDC9B}"/>
              </a:ext>
            </a:extLst>
          </p:cNvPr>
          <p:cNvPicPr>
            <a:picLocks noChangeAspect="1"/>
          </p:cNvPicPr>
          <p:nvPr/>
        </p:nvPicPr>
        <p:blipFill>
          <a:blip r:embed="rId2"/>
          <a:stretch>
            <a:fillRect/>
          </a:stretch>
        </p:blipFill>
        <p:spPr>
          <a:xfrm>
            <a:off x="9622340" y="6116944"/>
            <a:ext cx="2531806" cy="843935"/>
          </a:xfrm>
          <a:prstGeom prst="rect">
            <a:avLst/>
          </a:prstGeom>
        </p:spPr>
      </p:pic>
    </p:spTree>
    <p:extLst>
      <p:ext uri="{BB962C8B-B14F-4D97-AF65-F5344CB8AC3E}">
        <p14:creationId xmlns:p14="http://schemas.microsoft.com/office/powerpoint/2010/main" val="425214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Custom Layout">
  <p:cSld name="Custom Layout">
    <p:spTree>
      <p:nvGrpSpPr>
        <p:cNvPr id="1" name="Shape 58"/>
        <p:cNvGrpSpPr/>
        <p:nvPr/>
      </p:nvGrpSpPr>
      <p:grpSpPr>
        <a:xfrm>
          <a:off x="0" y="0"/>
          <a:ext cx="0" cy="0"/>
          <a:chOff x="0" y="0"/>
          <a:chExt cx="0" cy="0"/>
        </a:xfrm>
      </p:grpSpPr>
      <p:sp>
        <p:nvSpPr>
          <p:cNvPr id="60" name="Google Shape;60;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61" name="Google Shape;61;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62" name="Google Shape;62;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smtClean="0"/>
              <a:t>‹#›</a:t>
            </a:fld>
            <a:endParaRPr lang="en-US"/>
          </a:p>
        </p:txBody>
      </p:sp>
      <p:sp>
        <p:nvSpPr>
          <p:cNvPr id="63" name="Google Shape;63;p25"/>
          <p:cNvSpPr txBox="1">
            <a:spLocks noGrp="1"/>
          </p:cNvSpPr>
          <p:nvPr>
            <p:ph type="ctrTitle"/>
          </p:nvPr>
        </p:nvSpPr>
        <p:spPr>
          <a:xfrm>
            <a:off x="1524000" y="2235199"/>
            <a:ext cx="9144000" cy="2387600"/>
          </a:xfrm>
          <a:prstGeom prst="rect">
            <a:avLst/>
          </a:prstGeom>
          <a:solidFill>
            <a:schemeClr val="lt1">
              <a:alpha val="62352"/>
            </a:schemeClr>
          </a:solidFill>
          <a:ln w="79375" cap="rnd" cmpd="sng">
            <a:solidFill>
              <a:srgbClr val="C00000">
                <a:alpha val="78431"/>
              </a:srgbClr>
            </a:solidFill>
            <a:prstDash val="solid"/>
            <a:round/>
            <a:headEnd type="none" w="sm" len="sm"/>
            <a:tailEnd type="none" w="sm" len="sm"/>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accent2"/>
              </a:buClr>
              <a:buSzPts val="6000"/>
              <a:buFont typeface="Trebuchet MS"/>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smtClean="0"/>
              <a:t>Click to edit Master title style</a:t>
            </a:r>
            <a:endParaRPr/>
          </a:p>
        </p:txBody>
      </p:sp>
      <p:sp>
        <p:nvSpPr>
          <p:cNvPr id="64" name="Google Shape;64;p25"/>
          <p:cNvSpPr txBox="1">
            <a:spLocks noGrp="1"/>
          </p:cNvSpPr>
          <p:nvPr>
            <p:ph type="subTitle" idx="1"/>
          </p:nvPr>
        </p:nvSpPr>
        <p:spPr>
          <a:xfrm>
            <a:off x="1445341" y="4714875"/>
            <a:ext cx="9144000" cy="102861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rgbClr val="C22536"/>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rgbClr val="901A28"/>
              </a:buClr>
              <a:buSzPts val="1600"/>
              <a:buNone/>
              <a:defRPr sz="1600"/>
            </a:lvl4pPr>
            <a:lvl5pPr lvl="4" algn="ctr">
              <a:lnSpc>
                <a:spcPct val="90000"/>
              </a:lnSpc>
              <a:spcBef>
                <a:spcPts val="500"/>
              </a:spcBef>
              <a:spcAft>
                <a:spcPts val="0"/>
              </a:spcAft>
              <a:buClr>
                <a:srgbClr val="525252"/>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smtClean="0"/>
              <a:t>Click to edit Master subtitle style</a:t>
            </a:r>
            <a:endParaRPr/>
          </a:p>
        </p:txBody>
      </p:sp>
    </p:spTree>
    <p:extLst>
      <p:ext uri="{BB962C8B-B14F-4D97-AF65-F5344CB8AC3E}">
        <p14:creationId xmlns:p14="http://schemas.microsoft.com/office/powerpoint/2010/main" val="2568917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40"/>
        <p:cNvGrpSpPr/>
        <p:nvPr/>
      </p:nvGrpSpPr>
      <p:grpSpPr>
        <a:xfrm>
          <a:off x="0" y="0"/>
          <a:ext cx="0" cy="0"/>
          <a:chOff x="0" y="0"/>
          <a:chExt cx="0" cy="0"/>
        </a:xfrm>
      </p:grpSpPr>
      <p:sp>
        <p:nvSpPr>
          <p:cNvPr id="41" name="Google Shape;41;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3200"/>
              <a:buFont typeface="Trebuchet MS"/>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smtClean="0"/>
              <a:t>Click to edit Master title style</a:t>
            </a:r>
            <a:endParaRPr/>
          </a:p>
        </p:txBody>
      </p:sp>
      <p:sp>
        <p:nvSpPr>
          <p:cNvPr id="42" name="Google Shape;42;p24"/>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Trebuchet MS"/>
                <a:ea typeface="Trebuchet MS"/>
                <a:cs typeface="Trebuchet MS"/>
                <a:sym typeface="Trebuchet MS"/>
              </a:defRPr>
            </a:lvl1pPr>
            <a:lvl2pPr marR="0" lvl="1" algn="l" rtl="0">
              <a:lnSpc>
                <a:spcPct val="90000"/>
              </a:lnSpc>
              <a:spcBef>
                <a:spcPts val="500"/>
              </a:spcBef>
              <a:spcAft>
                <a:spcPts val="0"/>
              </a:spcAft>
              <a:buClr>
                <a:srgbClr val="C22536"/>
              </a:buClr>
              <a:buSzPts val="2800"/>
              <a:buFont typeface="Arial"/>
              <a:buNone/>
              <a:defRPr sz="2800" b="0" i="0" u="none" strike="noStrike" cap="none">
                <a:solidFill>
                  <a:srgbClr val="C22536"/>
                </a:solidFill>
                <a:latin typeface="Trebuchet MS"/>
                <a:ea typeface="Trebuchet MS"/>
                <a:cs typeface="Trebuchet MS"/>
                <a:sym typeface="Trebuchet MS"/>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Trebuchet MS"/>
                <a:ea typeface="Trebuchet MS"/>
                <a:cs typeface="Trebuchet MS"/>
                <a:sym typeface="Trebuchet MS"/>
              </a:defRPr>
            </a:lvl3pPr>
            <a:lvl4pPr marR="0" lvl="3" algn="l" rtl="0">
              <a:lnSpc>
                <a:spcPct val="90000"/>
              </a:lnSpc>
              <a:spcBef>
                <a:spcPts val="500"/>
              </a:spcBef>
              <a:spcAft>
                <a:spcPts val="0"/>
              </a:spcAft>
              <a:buClr>
                <a:srgbClr val="901A28"/>
              </a:buClr>
              <a:buSzPts val="2000"/>
              <a:buFont typeface="Arial"/>
              <a:buNone/>
              <a:defRPr sz="2000" b="0" i="0" u="none" strike="noStrike" cap="none">
                <a:solidFill>
                  <a:srgbClr val="901A28"/>
                </a:solidFill>
                <a:latin typeface="Trebuchet MS"/>
                <a:ea typeface="Trebuchet MS"/>
                <a:cs typeface="Trebuchet MS"/>
                <a:sym typeface="Trebuchet MS"/>
              </a:defRPr>
            </a:lvl4pPr>
            <a:lvl5pPr marR="0" lvl="4" algn="l" rtl="0">
              <a:lnSpc>
                <a:spcPct val="90000"/>
              </a:lnSpc>
              <a:spcBef>
                <a:spcPts val="500"/>
              </a:spcBef>
              <a:spcAft>
                <a:spcPts val="0"/>
              </a:spcAft>
              <a:buClr>
                <a:srgbClr val="525252"/>
              </a:buClr>
              <a:buSzPts val="2000"/>
              <a:buFont typeface="Arial"/>
              <a:buNone/>
              <a:defRPr sz="2000" b="0" i="0" u="none" strike="noStrike" cap="none">
                <a:solidFill>
                  <a:srgbClr val="525252"/>
                </a:solidFill>
                <a:latin typeface="Trebuchet MS"/>
                <a:ea typeface="Trebuchet MS"/>
                <a:cs typeface="Trebuchet MS"/>
                <a:sym typeface="Trebuchet MS"/>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9pPr>
          </a:lstStyle>
          <a:p>
            <a:r>
              <a:rPr lang="en-US" smtClean="0"/>
              <a:t>Click icon to add picture</a:t>
            </a:r>
            <a:endParaRPr/>
          </a:p>
        </p:txBody>
      </p:sp>
      <p:sp>
        <p:nvSpPr>
          <p:cNvPr id="43" name="Google Shape;43;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rgbClr val="C22536"/>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rgbClr val="901A28"/>
              </a:buClr>
              <a:buSzPts val="1000"/>
              <a:buNone/>
              <a:defRPr sz="1000"/>
            </a:lvl4pPr>
            <a:lvl5pPr marL="2286000" lvl="4" indent="-228600" algn="l">
              <a:lnSpc>
                <a:spcPct val="90000"/>
              </a:lnSpc>
              <a:spcBef>
                <a:spcPts val="500"/>
              </a:spcBef>
              <a:spcAft>
                <a:spcPts val="0"/>
              </a:spcAft>
              <a:buClr>
                <a:srgbClr val="525252"/>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pPr lvl="0"/>
            <a:r>
              <a:rPr lang="en-US" smtClean="0"/>
              <a:t>Edit Master text styles</a:t>
            </a:r>
          </a:p>
        </p:txBody>
      </p:sp>
      <p:sp>
        <p:nvSpPr>
          <p:cNvPr id="44" name="Google Shape;44;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45" name="Google Shape;45;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46" name="Google Shape;46;p24"/>
          <p:cNvSpPr txBox="1">
            <a:spLocks noGrp="1"/>
          </p:cNvSpPr>
          <p:nvPr>
            <p:ph type="sldNum" idx="12"/>
          </p:nvPr>
        </p:nvSpPr>
        <p:spPr>
          <a:xfrm>
            <a:off x="8610600" y="6356350"/>
            <a:ext cx="1113503"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smtClean="0"/>
              <a:t>‹#›</a:t>
            </a:fld>
            <a:endParaRPr lang="en-US"/>
          </a:p>
        </p:txBody>
      </p:sp>
      <p:pic>
        <p:nvPicPr>
          <p:cNvPr id="47" name="Google Shape;47;p24" descr="Virginia Department of Education"/>
          <p:cNvPicPr preferRelativeResize="0"/>
          <p:nvPr/>
        </p:nvPicPr>
        <p:blipFill rotWithShape="1">
          <a:blip r:embed="rId2">
            <a:alphaModFix/>
          </a:blip>
          <a:srcRect/>
          <a:stretch/>
        </p:blipFill>
        <p:spPr>
          <a:xfrm rot="-5400000">
            <a:off x="-3027420" y="3223349"/>
            <a:ext cx="6664605" cy="381164"/>
          </a:xfrm>
          <a:prstGeom prst="rect">
            <a:avLst/>
          </a:prstGeom>
          <a:noFill/>
          <a:ln>
            <a:noFill/>
          </a:ln>
        </p:spPr>
      </p:pic>
      <p:pic>
        <p:nvPicPr>
          <p:cNvPr id="48" name="Google Shape;48;p24" descr="VDOE Logo"/>
          <p:cNvPicPr preferRelativeResize="0"/>
          <p:nvPr/>
        </p:nvPicPr>
        <p:blipFill rotWithShape="1">
          <a:blip r:embed="rId3">
            <a:alphaModFix/>
          </a:blip>
          <a:srcRect/>
          <a:stretch/>
        </p:blipFill>
        <p:spPr>
          <a:xfrm>
            <a:off x="9622340" y="6116944"/>
            <a:ext cx="2531806" cy="843935"/>
          </a:xfrm>
          <a:prstGeom prst="rect">
            <a:avLst/>
          </a:prstGeom>
          <a:noFill/>
          <a:ln>
            <a:noFill/>
          </a:ln>
        </p:spPr>
      </p:pic>
    </p:spTree>
    <p:extLst>
      <p:ext uri="{BB962C8B-B14F-4D97-AF65-F5344CB8AC3E}">
        <p14:creationId xmlns:p14="http://schemas.microsoft.com/office/powerpoint/2010/main" val="371435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9"/>
        <p:cNvGrpSpPr/>
        <p:nvPr/>
      </p:nvGrpSpPr>
      <p:grpSpPr>
        <a:xfrm>
          <a:off x="0" y="0"/>
          <a:ext cx="0" cy="0"/>
          <a:chOff x="0" y="0"/>
          <a:chExt cx="0" cy="0"/>
        </a:xfrm>
      </p:grpSpPr>
      <p:sp>
        <p:nvSpPr>
          <p:cNvPr id="50" name="Google Shape;50;p27"/>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smtClean="0"/>
              <a:t>Click to edit Master title style</a:t>
            </a:r>
            <a:endParaRPr/>
          </a:p>
        </p:txBody>
      </p:sp>
      <p:sp>
        <p:nvSpPr>
          <p:cNvPr id="51" name="Google Shape;51;p2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rgbClr val="C22536"/>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rgbClr val="901A28"/>
              </a:buClr>
              <a:buSzPts val="1800"/>
              <a:buChar char="•"/>
              <a:defRPr/>
            </a:lvl4pPr>
            <a:lvl5pPr marL="2286000" lvl="4" indent="-342900" algn="l">
              <a:lnSpc>
                <a:spcPct val="90000"/>
              </a:lnSpc>
              <a:spcBef>
                <a:spcPts val="500"/>
              </a:spcBef>
              <a:spcAft>
                <a:spcPts val="0"/>
              </a:spcAft>
              <a:buClr>
                <a:srgbClr val="52525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smtClean="0"/>
              <a:t>Edit Master text styles</a:t>
            </a:r>
          </a:p>
        </p:txBody>
      </p:sp>
      <p:sp>
        <p:nvSpPr>
          <p:cNvPr id="52" name="Google Shape;52;p2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rgbClr val="C22536"/>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rgbClr val="901A28"/>
              </a:buClr>
              <a:buSzPts val="1800"/>
              <a:buChar char="•"/>
              <a:defRPr/>
            </a:lvl4pPr>
            <a:lvl5pPr marL="2286000" lvl="4" indent="-342900" algn="l">
              <a:lnSpc>
                <a:spcPct val="90000"/>
              </a:lnSpc>
              <a:spcBef>
                <a:spcPts val="500"/>
              </a:spcBef>
              <a:spcAft>
                <a:spcPts val="0"/>
              </a:spcAft>
              <a:buClr>
                <a:srgbClr val="52525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smtClean="0"/>
              <a:t>Edit Master text styles</a:t>
            </a:r>
          </a:p>
        </p:txBody>
      </p:sp>
      <p:sp>
        <p:nvSpPr>
          <p:cNvPr id="53" name="Google Shape;53;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54" name="Google Shape;54;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55" name="Google Shape;55;p27"/>
          <p:cNvSpPr txBox="1">
            <a:spLocks noGrp="1"/>
          </p:cNvSpPr>
          <p:nvPr>
            <p:ph type="sldNum" idx="12"/>
          </p:nvPr>
        </p:nvSpPr>
        <p:spPr>
          <a:xfrm>
            <a:off x="8610600" y="6356350"/>
            <a:ext cx="101174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smtClean="0"/>
              <a:t>‹#›</a:t>
            </a:fld>
            <a:endParaRPr lang="en-US"/>
          </a:p>
        </p:txBody>
      </p:sp>
      <p:pic>
        <p:nvPicPr>
          <p:cNvPr id="56" name="Google Shape;56;p27" descr="Virginia Department of Education"/>
          <p:cNvPicPr preferRelativeResize="0"/>
          <p:nvPr/>
        </p:nvPicPr>
        <p:blipFill rotWithShape="1">
          <a:blip r:embed="rId2">
            <a:alphaModFix/>
          </a:blip>
          <a:srcRect/>
          <a:stretch/>
        </p:blipFill>
        <p:spPr>
          <a:xfrm rot="-5400000">
            <a:off x="-3027420" y="3223349"/>
            <a:ext cx="6664605" cy="381164"/>
          </a:xfrm>
          <a:prstGeom prst="rect">
            <a:avLst/>
          </a:prstGeom>
          <a:noFill/>
          <a:ln>
            <a:noFill/>
          </a:ln>
        </p:spPr>
      </p:pic>
      <p:pic>
        <p:nvPicPr>
          <p:cNvPr id="57" name="Google Shape;57;p27" descr="VDOE LOGO"/>
          <p:cNvPicPr preferRelativeResize="0"/>
          <p:nvPr/>
        </p:nvPicPr>
        <p:blipFill rotWithShape="1">
          <a:blip r:embed="rId3">
            <a:alphaModFix/>
          </a:blip>
          <a:srcRect/>
          <a:stretch/>
        </p:blipFill>
        <p:spPr>
          <a:xfrm>
            <a:off x="9622340" y="6116944"/>
            <a:ext cx="2531806" cy="843935"/>
          </a:xfrm>
          <a:prstGeom prst="rect">
            <a:avLst/>
          </a:prstGeom>
          <a:noFill/>
          <a:ln>
            <a:noFill/>
          </a:ln>
        </p:spPr>
      </p:pic>
    </p:spTree>
    <p:extLst>
      <p:ext uri="{BB962C8B-B14F-4D97-AF65-F5344CB8AC3E}">
        <p14:creationId xmlns:p14="http://schemas.microsoft.com/office/powerpoint/2010/main" val="3330354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Alternate Section Header - RED">
  <p:cSld name="Alternate Section Header - RED">
    <p:bg>
      <p:bgPr>
        <a:solidFill>
          <a:srgbClr val="C00000"/>
        </a:solidFill>
        <a:effectLst/>
      </p:bgPr>
    </p:bg>
    <p:spTree>
      <p:nvGrpSpPr>
        <p:cNvPr id="1" name="Shape 65"/>
        <p:cNvGrpSpPr/>
        <p:nvPr/>
      </p:nvGrpSpPr>
      <p:grpSpPr>
        <a:xfrm>
          <a:off x="0" y="0"/>
          <a:ext cx="0" cy="0"/>
          <a:chOff x="0" y="0"/>
          <a:chExt cx="0" cy="0"/>
        </a:xfrm>
      </p:grpSpPr>
      <p:sp>
        <p:nvSpPr>
          <p:cNvPr id="66" name="Google Shape;66;p2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5000"/>
              <a:buFont typeface="Trebuchet MS"/>
              <a:buNone/>
              <a:defRPr sz="5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smtClean="0"/>
              <a:t>Click to edit Master title style</a:t>
            </a:r>
            <a:endParaRPr/>
          </a:p>
        </p:txBody>
      </p:sp>
      <p:sp>
        <p:nvSpPr>
          <p:cNvPr id="67" name="Google Shape;67;p2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chemeClr val="lt1"/>
              </a:buClr>
              <a:buSzPts val="2000"/>
              <a:buNone/>
              <a:defRPr sz="2000">
                <a:solidFill>
                  <a:schemeClr val="lt1"/>
                </a:solidFill>
              </a:defRPr>
            </a:lvl2pPr>
            <a:lvl3pPr marL="1371600" lvl="2" indent="-228600" algn="l">
              <a:lnSpc>
                <a:spcPct val="90000"/>
              </a:lnSpc>
              <a:spcBef>
                <a:spcPts val="500"/>
              </a:spcBef>
              <a:spcAft>
                <a:spcPts val="0"/>
              </a:spcAft>
              <a:buClr>
                <a:schemeClr val="lt1"/>
              </a:buClr>
              <a:buSzPts val="1800"/>
              <a:buNone/>
              <a:defRPr sz="1800">
                <a:solidFill>
                  <a:schemeClr val="lt1"/>
                </a:solidFill>
              </a:defRPr>
            </a:lvl3pPr>
            <a:lvl4pPr marL="1828800" lvl="3" indent="-228600" algn="l">
              <a:lnSpc>
                <a:spcPct val="90000"/>
              </a:lnSpc>
              <a:spcBef>
                <a:spcPts val="500"/>
              </a:spcBef>
              <a:spcAft>
                <a:spcPts val="0"/>
              </a:spcAft>
              <a:buClr>
                <a:schemeClr val="lt1"/>
              </a:buClr>
              <a:buSzPts val="1600"/>
              <a:buNone/>
              <a:defRPr sz="1600">
                <a:solidFill>
                  <a:schemeClr val="lt1"/>
                </a:solidFill>
              </a:defRPr>
            </a:lvl4pPr>
            <a:lvl5pPr marL="2286000" lvl="4" indent="-228600" algn="l">
              <a:lnSpc>
                <a:spcPct val="90000"/>
              </a:lnSpc>
              <a:spcBef>
                <a:spcPts val="500"/>
              </a:spcBef>
              <a:spcAft>
                <a:spcPts val="0"/>
              </a:spcAft>
              <a:buClr>
                <a:schemeClr val="lt1"/>
              </a:buClr>
              <a:buSzPts val="1600"/>
              <a:buNone/>
              <a:defRPr sz="1600">
                <a:solidFill>
                  <a:schemeClr val="lt1"/>
                </a:solidFill>
              </a:defRPr>
            </a:lvl5pPr>
            <a:lvl6pPr marL="2743200" lvl="5" indent="-228600" algn="l">
              <a:lnSpc>
                <a:spcPct val="90000"/>
              </a:lnSpc>
              <a:spcBef>
                <a:spcPts val="500"/>
              </a:spcBef>
              <a:spcAft>
                <a:spcPts val="0"/>
              </a:spcAft>
              <a:buClr>
                <a:schemeClr val="lt1"/>
              </a:buClr>
              <a:buSzPts val="1600"/>
              <a:buNone/>
              <a:defRPr sz="1600">
                <a:solidFill>
                  <a:schemeClr val="lt1"/>
                </a:solidFill>
              </a:defRPr>
            </a:lvl6pPr>
            <a:lvl7pPr marL="3200400" lvl="6" indent="-228600" algn="l">
              <a:lnSpc>
                <a:spcPct val="90000"/>
              </a:lnSpc>
              <a:spcBef>
                <a:spcPts val="500"/>
              </a:spcBef>
              <a:spcAft>
                <a:spcPts val="0"/>
              </a:spcAft>
              <a:buClr>
                <a:schemeClr val="lt1"/>
              </a:buClr>
              <a:buSzPts val="1600"/>
              <a:buNone/>
              <a:defRPr sz="1600">
                <a:solidFill>
                  <a:schemeClr val="lt1"/>
                </a:solidFill>
              </a:defRPr>
            </a:lvl7pPr>
            <a:lvl8pPr marL="3657600" lvl="7" indent="-228600" algn="l">
              <a:lnSpc>
                <a:spcPct val="90000"/>
              </a:lnSpc>
              <a:spcBef>
                <a:spcPts val="500"/>
              </a:spcBef>
              <a:spcAft>
                <a:spcPts val="0"/>
              </a:spcAft>
              <a:buClr>
                <a:schemeClr val="lt1"/>
              </a:buClr>
              <a:buSzPts val="1600"/>
              <a:buNone/>
              <a:defRPr sz="1600">
                <a:solidFill>
                  <a:schemeClr val="lt1"/>
                </a:solidFill>
              </a:defRPr>
            </a:lvl8pPr>
            <a:lvl9pPr marL="4114800" lvl="8" indent="-228600" algn="l">
              <a:lnSpc>
                <a:spcPct val="90000"/>
              </a:lnSpc>
              <a:spcBef>
                <a:spcPts val="500"/>
              </a:spcBef>
              <a:spcAft>
                <a:spcPts val="0"/>
              </a:spcAft>
              <a:buClr>
                <a:schemeClr val="lt1"/>
              </a:buClr>
              <a:buSzPts val="1600"/>
              <a:buNone/>
              <a:defRPr sz="1600">
                <a:solidFill>
                  <a:schemeClr val="lt1"/>
                </a:solidFill>
              </a:defRPr>
            </a:lvl9pPr>
          </a:lstStyle>
          <a:p>
            <a:pPr lvl="0"/>
            <a:r>
              <a:rPr lang="en-US" smtClean="0"/>
              <a:t>Edit Master text styles</a:t>
            </a:r>
          </a:p>
        </p:txBody>
      </p:sp>
      <p:sp>
        <p:nvSpPr>
          <p:cNvPr id="68" name="Google Shape;68;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69" name="Google Shape;6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70" name="Google Shape;70;p26"/>
          <p:cNvSpPr txBox="1">
            <a:spLocks noGrp="1"/>
          </p:cNvSpPr>
          <p:nvPr>
            <p:ph type="sldNum" idx="12"/>
          </p:nvPr>
        </p:nvSpPr>
        <p:spPr>
          <a:xfrm>
            <a:off x="8610600" y="6356350"/>
            <a:ext cx="101174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smtClean="0"/>
              <a:t>‹#›</a:t>
            </a:fld>
            <a:endParaRPr lang="en-US"/>
          </a:p>
        </p:txBody>
      </p:sp>
      <p:pic>
        <p:nvPicPr>
          <p:cNvPr id="71" name="Google Shape;71;p26" descr="VDOE LOGO"/>
          <p:cNvPicPr preferRelativeResize="0"/>
          <p:nvPr/>
        </p:nvPicPr>
        <p:blipFill rotWithShape="1">
          <a:blip r:embed="rId2">
            <a:alphaModFix/>
          </a:blip>
          <a:srcRect/>
          <a:stretch/>
        </p:blipFill>
        <p:spPr>
          <a:xfrm>
            <a:off x="9622340" y="6089650"/>
            <a:ext cx="2531806" cy="843935"/>
          </a:xfrm>
          <a:prstGeom prst="rect">
            <a:avLst/>
          </a:prstGeom>
          <a:noFill/>
          <a:ln>
            <a:noFill/>
          </a:ln>
        </p:spPr>
      </p:pic>
    </p:spTree>
    <p:extLst>
      <p:ext uri="{BB962C8B-B14F-4D97-AF65-F5344CB8AC3E}">
        <p14:creationId xmlns:p14="http://schemas.microsoft.com/office/powerpoint/2010/main" val="4032924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72"/>
        <p:cNvGrpSpPr/>
        <p:nvPr/>
      </p:nvGrpSpPr>
      <p:grpSpPr>
        <a:xfrm>
          <a:off x="0" y="0"/>
          <a:ext cx="0" cy="0"/>
          <a:chOff x="0" y="0"/>
          <a:chExt cx="0" cy="0"/>
        </a:xfrm>
      </p:grpSpPr>
      <p:sp>
        <p:nvSpPr>
          <p:cNvPr id="73" name="Google Shape;73;p2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smtClean="0"/>
              <a:t>Click to edit Master title style</a:t>
            </a:r>
            <a:endParaRPr/>
          </a:p>
        </p:txBody>
      </p:sp>
      <p:sp>
        <p:nvSpPr>
          <p:cNvPr id="74" name="Google Shape;74;p2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solidFill>
                  <a:schemeClr val="dk1"/>
                </a:solidFill>
              </a:defRPr>
            </a:lvl1pPr>
            <a:lvl2pPr marL="914400" lvl="1" indent="-228600" algn="l">
              <a:lnSpc>
                <a:spcPct val="90000"/>
              </a:lnSpc>
              <a:spcBef>
                <a:spcPts val="500"/>
              </a:spcBef>
              <a:spcAft>
                <a:spcPts val="0"/>
              </a:spcAft>
              <a:buClr>
                <a:srgbClr val="C22536"/>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rgbClr val="901A28"/>
              </a:buClr>
              <a:buSzPts val="1600"/>
              <a:buNone/>
              <a:defRPr sz="1600" b="1"/>
            </a:lvl4pPr>
            <a:lvl5pPr marL="2286000" lvl="4" indent="-228600" algn="l">
              <a:lnSpc>
                <a:spcPct val="90000"/>
              </a:lnSpc>
              <a:spcBef>
                <a:spcPts val="500"/>
              </a:spcBef>
              <a:spcAft>
                <a:spcPts val="0"/>
              </a:spcAft>
              <a:buClr>
                <a:srgbClr val="525252"/>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smtClean="0"/>
              <a:t>Edit Master text styles</a:t>
            </a:r>
          </a:p>
        </p:txBody>
      </p:sp>
      <p:sp>
        <p:nvSpPr>
          <p:cNvPr id="75" name="Google Shape;75;p2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rgbClr val="C22536"/>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rgbClr val="901A28"/>
              </a:buClr>
              <a:buSzPts val="1800"/>
              <a:buChar char="•"/>
              <a:defRPr/>
            </a:lvl4pPr>
            <a:lvl5pPr marL="2286000" lvl="4" indent="-342900" algn="l">
              <a:lnSpc>
                <a:spcPct val="90000"/>
              </a:lnSpc>
              <a:spcBef>
                <a:spcPts val="500"/>
              </a:spcBef>
              <a:spcAft>
                <a:spcPts val="0"/>
              </a:spcAft>
              <a:buClr>
                <a:srgbClr val="52525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smtClean="0"/>
              <a:t>Edit Master text styles</a:t>
            </a:r>
          </a:p>
        </p:txBody>
      </p:sp>
      <p:sp>
        <p:nvSpPr>
          <p:cNvPr id="76" name="Google Shape;76;p2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solidFill>
                  <a:schemeClr val="dk1"/>
                </a:solidFill>
              </a:defRPr>
            </a:lvl1pPr>
            <a:lvl2pPr marL="914400" lvl="1" indent="-228600" algn="l">
              <a:lnSpc>
                <a:spcPct val="90000"/>
              </a:lnSpc>
              <a:spcBef>
                <a:spcPts val="500"/>
              </a:spcBef>
              <a:spcAft>
                <a:spcPts val="0"/>
              </a:spcAft>
              <a:buClr>
                <a:srgbClr val="C22536"/>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rgbClr val="901A28"/>
              </a:buClr>
              <a:buSzPts val="1600"/>
              <a:buNone/>
              <a:defRPr sz="1600" b="1"/>
            </a:lvl4pPr>
            <a:lvl5pPr marL="2286000" lvl="4" indent="-228600" algn="l">
              <a:lnSpc>
                <a:spcPct val="90000"/>
              </a:lnSpc>
              <a:spcBef>
                <a:spcPts val="500"/>
              </a:spcBef>
              <a:spcAft>
                <a:spcPts val="0"/>
              </a:spcAft>
              <a:buClr>
                <a:srgbClr val="525252"/>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smtClean="0"/>
              <a:t>Edit Master text styles</a:t>
            </a:r>
          </a:p>
        </p:txBody>
      </p:sp>
      <p:sp>
        <p:nvSpPr>
          <p:cNvPr id="77" name="Google Shape;77;p2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rgbClr val="C22536"/>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rgbClr val="901A28"/>
              </a:buClr>
              <a:buSzPts val="1800"/>
              <a:buChar char="•"/>
              <a:defRPr/>
            </a:lvl4pPr>
            <a:lvl5pPr marL="2286000" lvl="4" indent="-342900" algn="l">
              <a:lnSpc>
                <a:spcPct val="90000"/>
              </a:lnSpc>
              <a:spcBef>
                <a:spcPts val="500"/>
              </a:spcBef>
              <a:spcAft>
                <a:spcPts val="0"/>
              </a:spcAft>
              <a:buClr>
                <a:srgbClr val="52525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smtClean="0"/>
              <a:t>Edit Master text styles</a:t>
            </a:r>
          </a:p>
        </p:txBody>
      </p:sp>
      <p:sp>
        <p:nvSpPr>
          <p:cNvPr id="78" name="Google Shape;78;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79" name="Google Shape;79;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80" name="Google Shape;80;p28"/>
          <p:cNvSpPr txBox="1">
            <a:spLocks noGrp="1"/>
          </p:cNvSpPr>
          <p:nvPr>
            <p:ph type="sldNum" idx="12"/>
          </p:nvPr>
        </p:nvSpPr>
        <p:spPr>
          <a:xfrm>
            <a:off x="8610600" y="6356350"/>
            <a:ext cx="1113503"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smtClean="0"/>
              <a:t>‹#›</a:t>
            </a:fld>
            <a:endParaRPr lang="en-US"/>
          </a:p>
        </p:txBody>
      </p:sp>
      <p:pic>
        <p:nvPicPr>
          <p:cNvPr id="81" name="Google Shape;81;p28" descr="Virginia Department of Education"/>
          <p:cNvPicPr preferRelativeResize="0"/>
          <p:nvPr/>
        </p:nvPicPr>
        <p:blipFill rotWithShape="1">
          <a:blip r:embed="rId2">
            <a:alphaModFix/>
          </a:blip>
          <a:srcRect/>
          <a:stretch/>
        </p:blipFill>
        <p:spPr>
          <a:xfrm rot="-5400000">
            <a:off x="-3027420" y="3223349"/>
            <a:ext cx="6664605" cy="381164"/>
          </a:xfrm>
          <a:prstGeom prst="rect">
            <a:avLst/>
          </a:prstGeom>
          <a:noFill/>
          <a:ln>
            <a:noFill/>
          </a:ln>
        </p:spPr>
      </p:pic>
      <p:pic>
        <p:nvPicPr>
          <p:cNvPr id="82" name="Google Shape;82;p28" descr="VDOE Logo"/>
          <p:cNvPicPr preferRelativeResize="0"/>
          <p:nvPr/>
        </p:nvPicPr>
        <p:blipFill rotWithShape="1">
          <a:blip r:embed="rId3">
            <a:alphaModFix/>
          </a:blip>
          <a:srcRect/>
          <a:stretch/>
        </p:blipFill>
        <p:spPr>
          <a:xfrm>
            <a:off x="9622340" y="6116944"/>
            <a:ext cx="2531806" cy="843935"/>
          </a:xfrm>
          <a:prstGeom prst="rect">
            <a:avLst/>
          </a:prstGeom>
          <a:noFill/>
          <a:ln>
            <a:noFill/>
          </a:ln>
        </p:spPr>
      </p:pic>
    </p:spTree>
    <p:extLst>
      <p:ext uri="{BB962C8B-B14F-4D97-AF65-F5344CB8AC3E}">
        <p14:creationId xmlns:p14="http://schemas.microsoft.com/office/powerpoint/2010/main" val="3464051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83"/>
        <p:cNvGrpSpPr/>
        <p:nvPr/>
      </p:nvGrpSpPr>
      <p:grpSpPr>
        <a:xfrm>
          <a:off x="0" y="0"/>
          <a:ext cx="0" cy="0"/>
          <a:chOff x="0" y="0"/>
          <a:chExt cx="0" cy="0"/>
        </a:xfrm>
      </p:grpSpPr>
      <p:sp>
        <p:nvSpPr>
          <p:cNvPr id="84" name="Google Shape;84;p29"/>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smtClean="0"/>
              <a:t>Click to edit Master title style</a:t>
            </a:r>
            <a:endParaRPr/>
          </a:p>
        </p:txBody>
      </p:sp>
      <p:sp>
        <p:nvSpPr>
          <p:cNvPr id="85" name="Google Shape;85;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86" name="Google Shape;86;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87" name="Google Shape;87;p29"/>
          <p:cNvSpPr txBox="1">
            <a:spLocks noGrp="1"/>
          </p:cNvSpPr>
          <p:nvPr>
            <p:ph type="sldNum" idx="12"/>
          </p:nvPr>
        </p:nvSpPr>
        <p:spPr>
          <a:xfrm>
            <a:off x="8610600" y="6356350"/>
            <a:ext cx="101174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smtClean="0"/>
              <a:t>‹#›</a:t>
            </a:fld>
            <a:endParaRPr lang="en-US"/>
          </a:p>
        </p:txBody>
      </p:sp>
      <p:pic>
        <p:nvPicPr>
          <p:cNvPr id="88" name="Google Shape;88;p29" descr="Virginia Department of Education"/>
          <p:cNvPicPr preferRelativeResize="0"/>
          <p:nvPr/>
        </p:nvPicPr>
        <p:blipFill rotWithShape="1">
          <a:blip r:embed="rId2">
            <a:alphaModFix/>
          </a:blip>
          <a:srcRect/>
          <a:stretch/>
        </p:blipFill>
        <p:spPr>
          <a:xfrm rot="-5400000">
            <a:off x="-3027420" y="3223349"/>
            <a:ext cx="6664605" cy="381164"/>
          </a:xfrm>
          <a:prstGeom prst="rect">
            <a:avLst/>
          </a:prstGeom>
          <a:noFill/>
          <a:ln>
            <a:noFill/>
          </a:ln>
        </p:spPr>
      </p:pic>
      <p:pic>
        <p:nvPicPr>
          <p:cNvPr id="89" name="Google Shape;89;p29" descr="VDOE Logo"/>
          <p:cNvPicPr preferRelativeResize="0"/>
          <p:nvPr/>
        </p:nvPicPr>
        <p:blipFill rotWithShape="1">
          <a:blip r:embed="rId3">
            <a:alphaModFix/>
          </a:blip>
          <a:srcRect/>
          <a:stretch/>
        </p:blipFill>
        <p:spPr>
          <a:xfrm>
            <a:off x="9622340" y="6116944"/>
            <a:ext cx="2531806" cy="843935"/>
          </a:xfrm>
          <a:prstGeom prst="rect">
            <a:avLst/>
          </a:prstGeom>
          <a:noFill/>
          <a:ln>
            <a:noFill/>
          </a:ln>
        </p:spPr>
      </p:pic>
    </p:spTree>
    <p:extLst>
      <p:ext uri="{BB962C8B-B14F-4D97-AF65-F5344CB8AC3E}">
        <p14:creationId xmlns:p14="http://schemas.microsoft.com/office/powerpoint/2010/main" val="411457377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0"/>
        <p:cNvGrpSpPr/>
        <p:nvPr/>
      </p:nvGrpSpPr>
      <p:grpSpPr>
        <a:xfrm>
          <a:off x="0" y="0"/>
          <a:ext cx="0" cy="0"/>
          <a:chOff x="0" y="0"/>
          <a:chExt cx="0" cy="0"/>
        </a:xfrm>
      </p:grpSpPr>
      <p:sp>
        <p:nvSpPr>
          <p:cNvPr id="91" name="Google Shape;91;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92" name="Google Shape;92;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93" name="Google Shape;93;p30"/>
          <p:cNvSpPr txBox="1">
            <a:spLocks noGrp="1"/>
          </p:cNvSpPr>
          <p:nvPr>
            <p:ph type="sldNum" idx="12"/>
          </p:nvPr>
        </p:nvSpPr>
        <p:spPr>
          <a:xfrm>
            <a:off x="8610600" y="6356350"/>
            <a:ext cx="10938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smtClean="0"/>
              <a:t>‹#›</a:t>
            </a:fld>
            <a:endParaRPr lang="en-US"/>
          </a:p>
        </p:txBody>
      </p:sp>
      <p:pic>
        <p:nvPicPr>
          <p:cNvPr id="94" name="Google Shape;94;p30" descr="Virginia Department of Education"/>
          <p:cNvPicPr preferRelativeResize="0"/>
          <p:nvPr/>
        </p:nvPicPr>
        <p:blipFill rotWithShape="1">
          <a:blip r:embed="rId2">
            <a:alphaModFix/>
          </a:blip>
          <a:srcRect/>
          <a:stretch/>
        </p:blipFill>
        <p:spPr>
          <a:xfrm rot="-5400000">
            <a:off x="-3027420" y="3223349"/>
            <a:ext cx="6664605" cy="381164"/>
          </a:xfrm>
          <a:prstGeom prst="rect">
            <a:avLst/>
          </a:prstGeom>
          <a:noFill/>
          <a:ln>
            <a:noFill/>
          </a:ln>
        </p:spPr>
      </p:pic>
      <p:pic>
        <p:nvPicPr>
          <p:cNvPr id="95" name="Google Shape;95;p30" descr="VDOE Logo"/>
          <p:cNvPicPr preferRelativeResize="0"/>
          <p:nvPr/>
        </p:nvPicPr>
        <p:blipFill rotWithShape="1">
          <a:blip r:embed="rId3">
            <a:alphaModFix/>
          </a:blip>
          <a:srcRect/>
          <a:stretch/>
        </p:blipFill>
        <p:spPr>
          <a:xfrm>
            <a:off x="9622340" y="6116944"/>
            <a:ext cx="2531806" cy="843935"/>
          </a:xfrm>
          <a:prstGeom prst="rect">
            <a:avLst/>
          </a:prstGeom>
          <a:noFill/>
          <a:ln>
            <a:noFill/>
          </a:ln>
        </p:spPr>
      </p:pic>
    </p:spTree>
    <p:extLst>
      <p:ext uri="{BB962C8B-B14F-4D97-AF65-F5344CB8AC3E}">
        <p14:creationId xmlns:p14="http://schemas.microsoft.com/office/powerpoint/2010/main" val="2062012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96"/>
        <p:cNvGrpSpPr/>
        <p:nvPr/>
      </p:nvGrpSpPr>
      <p:grpSpPr>
        <a:xfrm>
          <a:off x="0" y="0"/>
          <a:ext cx="0" cy="0"/>
          <a:chOff x="0" y="0"/>
          <a:chExt cx="0" cy="0"/>
        </a:xfrm>
      </p:grpSpPr>
      <p:sp>
        <p:nvSpPr>
          <p:cNvPr id="97" name="Google Shape;97;p3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3200"/>
              <a:buFont typeface="Trebuchet MS"/>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smtClean="0"/>
              <a:t>Click to edit Master title style</a:t>
            </a:r>
            <a:endParaRPr/>
          </a:p>
        </p:txBody>
      </p:sp>
      <p:sp>
        <p:nvSpPr>
          <p:cNvPr id="98" name="Google Shape;98;p3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rgbClr val="C22536"/>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rgbClr val="901A28"/>
              </a:buClr>
              <a:buSzPts val="2000"/>
              <a:buChar char="•"/>
              <a:defRPr sz="2000"/>
            </a:lvl4pPr>
            <a:lvl5pPr marL="2286000" lvl="4" indent="-355600" algn="l">
              <a:lnSpc>
                <a:spcPct val="90000"/>
              </a:lnSpc>
              <a:spcBef>
                <a:spcPts val="500"/>
              </a:spcBef>
              <a:spcAft>
                <a:spcPts val="0"/>
              </a:spcAft>
              <a:buClr>
                <a:srgbClr val="525252"/>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pPr lvl="0"/>
            <a:r>
              <a:rPr lang="en-US" smtClean="0"/>
              <a:t>Edit Master text styles</a:t>
            </a:r>
          </a:p>
        </p:txBody>
      </p:sp>
      <p:sp>
        <p:nvSpPr>
          <p:cNvPr id="99" name="Google Shape;99;p3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rgbClr val="C22536"/>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rgbClr val="901A28"/>
              </a:buClr>
              <a:buSzPts val="1000"/>
              <a:buNone/>
              <a:defRPr sz="1000"/>
            </a:lvl4pPr>
            <a:lvl5pPr marL="2286000" lvl="4" indent="-228600" algn="l">
              <a:lnSpc>
                <a:spcPct val="90000"/>
              </a:lnSpc>
              <a:spcBef>
                <a:spcPts val="500"/>
              </a:spcBef>
              <a:spcAft>
                <a:spcPts val="0"/>
              </a:spcAft>
              <a:buClr>
                <a:srgbClr val="525252"/>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pPr lvl="0"/>
            <a:r>
              <a:rPr lang="en-US" smtClean="0"/>
              <a:t>Edit Master text styles</a:t>
            </a:r>
          </a:p>
        </p:txBody>
      </p:sp>
      <p:sp>
        <p:nvSpPr>
          <p:cNvPr id="100" name="Google Shape;100;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101" name="Google Shape;101;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102" name="Google Shape;102;p31"/>
          <p:cNvSpPr txBox="1">
            <a:spLocks noGrp="1"/>
          </p:cNvSpPr>
          <p:nvPr>
            <p:ph type="sldNum" idx="12"/>
          </p:nvPr>
        </p:nvSpPr>
        <p:spPr>
          <a:xfrm>
            <a:off x="8610601" y="6356350"/>
            <a:ext cx="101174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smtClean="0"/>
              <a:t>‹#›</a:t>
            </a:fld>
            <a:endParaRPr lang="en-US"/>
          </a:p>
        </p:txBody>
      </p:sp>
      <p:pic>
        <p:nvPicPr>
          <p:cNvPr id="103" name="Google Shape;103;p31" descr="Virginia Department of Education"/>
          <p:cNvPicPr preferRelativeResize="0"/>
          <p:nvPr/>
        </p:nvPicPr>
        <p:blipFill rotWithShape="1">
          <a:blip r:embed="rId2">
            <a:alphaModFix/>
          </a:blip>
          <a:srcRect/>
          <a:stretch/>
        </p:blipFill>
        <p:spPr>
          <a:xfrm rot="-5400000">
            <a:off x="-3027420" y="3223349"/>
            <a:ext cx="6664605" cy="381164"/>
          </a:xfrm>
          <a:prstGeom prst="rect">
            <a:avLst/>
          </a:prstGeom>
          <a:noFill/>
          <a:ln>
            <a:noFill/>
          </a:ln>
        </p:spPr>
      </p:pic>
      <p:pic>
        <p:nvPicPr>
          <p:cNvPr id="104" name="Google Shape;104;p31" descr="VDOE Logo"/>
          <p:cNvPicPr preferRelativeResize="0"/>
          <p:nvPr/>
        </p:nvPicPr>
        <p:blipFill rotWithShape="1">
          <a:blip r:embed="rId3">
            <a:alphaModFix/>
          </a:blip>
          <a:srcRect/>
          <a:stretch/>
        </p:blipFill>
        <p:spPr>
          <a:xfrm>
            <a:off x="9622340" y="6116944"/>
            <a:ext cx="2531806" cy="843935"/>
          </a:xfrm>
          <a:prstGeom prst="rect">
            <a:avLst/>
          </a:prstGeom>
          <a:noFill/>
          <a:ln>
            <a:noFill/>
          </a:ln>
        </p:spPr>
      </p:pic>
    </p:spTree>
    <p:extLst>
      <p:ext uri="{BB962C8B-B14F-4D97-AF65-F5344CB8AC3E}">
        <p14:creationId xmlns:p14="http://schemas.microsoft.com/office/powerpoint/2010/main" val="1490060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105"/>
        <p:cNvGrpSpPr/>
        <p:nvPr/>
      </p:nvGrpSpPr>
      <p:grpSpPr>
        <a:xfrm>
          <a:off x="0" y="0"/>
          <a:ext cx="0" cy="0"/>
          <a:chOff x="0" y="0"/>
          <a:chExt cx="0" cy="0"/>
        </a:xfrm>
      </p:grpSpPr>
      <p:sp>
        <p:nvSpPr>
          <p:cNvPr id="106" name="Google Shape;106;p32"/>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smtClean="0"/>
              <a:t>Click to edit Master title style</a:t>
            </a:r>
            <a:endParaRPr/>
          </a:p>
        </p:txBody>
      </p:sp>
      <p:sp>
        <p:nvSpPr>
          <p:cNvPr id="107" name="Google Shape;107;p3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rgbClr val="C22536"/>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rgbClr val="901A28"/>
              </a:buClr>
              <a:buSzPts val="1800"/>
              <a:buChar char="•"/>
              <a:defRPr/>
            </a:lvl4pPr>
            <a:lvl5pPr marL="2286000" lvl="4" indent="-342900" algn="l">
              <a:lnSpc>
                <a:spcPct val="90000"/>
              </a:lnSpc>
              <a:spcBef>
                <a:spcPts val="500"/>
              </a:spcBef>
              <a:spcAft>
                <a:spcPts val="0"/>
              </a:spcAft>
              <a:buClr>
                <a:srgbClr val="52525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smtClean="0"/>
              <a:t>Edit Master text styles</a:t>
            </a:r>
          </a:p>
        </p:txBody>
      </p:sp>
      <p:sp>
        <p:nvSpPr>
          <p:cNvPr id="108" name="Google Shape;108;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109" name="Google Shape;109;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lang="en-US"/>
          </a:p>
        </p:txBody>
      </p:sp>
      <p:sp>
        <p:nvSpPr>
          <p:cNvPr id="110" name="Google Shape;110;p32"/>
          <p:cNvSpPr txBox="1">
            <a:spLocks noGrp="1"/>
          </p:cNvSpPr>
          <p:nvPr>
            <p:ph type="sldNum" idx="12"/>
          </p:nvPr>
        </p:nvSpPr>
        <p:spPr>
          <a:xfrm>
            <a:off x="8610600" y="6356350"/>
            <a:ext cx="101174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smtClean="0"/>
              <a:t>‹#›</a:t>
            </a:fld>
            <a:endParaRPr lang="en-US"/>
          </a:p>
        </p:txBody>
      </p:sp>
      <p:pic>
        <p:nvPicPr>
          <p:cNvPr id="111" name="Google Shape;111;p32" descr="Virginia Department of Education"/>
          <p:cNvPicPr preferRelativeResize="0"/>
          <p:nvPr/>
        </p:nvPicPr>
        <p:blipFill rotWithShape="1">
          <a:blip r:embed="rId2">
            <a:alphaModFix/>
          </a:blip>
          <a:srcRect/>
          <a:stretch/>
        </p:blipFill>
        <p:spPr>
          <a:xfrm rot="-5400000">
            <a:off x="-3027420" y="3223349"/>
            <a:ext cx="6664605" cy="381164"/>
          </a:xfrm>
          <a:prstGeom prst="rect">
            <a:avLst/>
          </a:prstGeom>
          <a:noFill/>
          <a:ln>
            <a:noFill/>
          </a:ln>
        </p:spPr>
      </p:pic>
      <p:pic>
        <p:nvPicPr>
          <p:cNvPr id="112" name="Google Shape;112;p32" descr="VDOE Logo"/>
          <p:cNvPicPr preferRelativeResize="0"/>
          <p:nvPr/>
        </p:nvPicPr>
        <p:blipFill rotWithShape="1">
          <a:blip r:embed="rId3">
            <a:alphaModFix/>
          </a:blip>
          <a:srcRect/>
          <a:stretch/>
        </p:blipFill>
        <p:spPr>
          <a:xfrm>
            <a:off x="9622340" y="6116944"/>
            <a:ext cx="2531806" cy="843935"/>
          </a:xfrm>
          <a:prstGeom prst="rect">
            <a:avLst/>
          </a:prstGeom>
          <a:noFill/>
          <a:ln>
            <a:noFill/>
          </a:ln>
        </p:spPr>
      </p:pic>
    </p:spTree>
    <p:extLst>
      <p:ext uri="{BB962C8B-B14F-4D97-AF65-F5344CB8AC3E}">
        <p14:creationId xmlns:p14="http://schemas.microsoft.com/office/powerpoint/2010/main" val="3838734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1"/>
        <p:cNvGrpSpPr/>
        <p:nvPr/>
      </p:nvGrpSpPr>
      <p:grpSpPr>
        <a:xfrm>
          <a:off x="0" y="0"/>
          <a:ext cx="0" cy="0"/>
          <a:chOff x="0" y="0"/>
          <a:chExt cx="0" cy="0"/>
        </a:xfrm>
      </p:grpSpPr>
      <p:pic>
        <p:nvPicPr>
          <p:cNvPr id="12" name="Google Shape;12;p17"/>
          <p:cNvPicPr preferRelativeResize="0"/>
          <p:nvPr/>
        </p:nvPicPr>
        <p:blipFill rotWithShape="1">
          <a:blip r:embed="rId14">
            <a:alphaModFix/>
          </a:blip>
          <a:srcRect/>
          <a:stretch/>
        </p:blipFill>
        <p:spPr>
          <a:xfrm>
            <a:off x="0" y="0"/>
            <a:ext cx="12192000" cy="6858000"/>
          </a:xfrm>
          <a:prstGeom prst="rect">
            <a:avLst/>
          </a:prstGeom>
          <a:noFill/>
          <a:ln>
            <a:noFill/>
          </a:ln>
        </p:spPr>
      </p:pic>
      <p:sp>
        <p:nvSpPr>
          <p:cNvPr id="13" name="Google Shape;13;p17"/>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accent2"/>
              </a:buClr>
              <a:buSzPts val="4400"/>
              <a:buFont typeface="Trebuchet MS"/>
              <a:buNone/>
              <a:defRPr sz="4400" b="0" i="0" u="none" strike="noStrike" cap="none">
                <a:solidFill>
                  <a:schemeClr val="accent2"/>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4" name="Google Shape;14;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rgbClr val="C22536"/>
              </a:buClr>
              <a:buSzPts val="2400"/>
              <a:buFont typeface="Arial"/>
              <a:buChar char="•"/>
              <a:defRPr sz="2400" b="0" i="0" u="none" strike="noStrike" cap="none">
                <a:solidFill>
                  <a:srgbClr val="C22536"/>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rgbClr val="901A28"/>
              </a:buClr>
              <a:buSzPts val="1800"/>
              <a:buFont typeface="Arial"/>
              <a:buChar char="•"/>
              <a:defRPr sz="1800" b="0" i="0" u="none" strike="noStrike" cap="none">
                <a:solidFill>
                  <a:srgbClr val="901A28"/>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rgbClr val="525252"/>
              </a:buClr>
              <a:buSzPts val="1800"/>
              <a:buFont typeface="Arial"/>
              <a:buChar char="•"/>
              <a:defRPr sz="1800" b="0" i="0" u="none" strike="noStrike" cap="none">
                <a:solidFill>
                  <a:srgbClr val="525252"/>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5" name="Google Shape;15;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988"/>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endParaRPr lang="en-US"/>
          </a:p>
        </p:txBody>
      </p:sp>
      <p:sp>
        <p:nvSpPr>
          <p:cNvPr id="16" name="Google Shape;16;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988"/>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endParaRPr lang="en-US"/>
          </a:p>
        </p:txBody>
      </p:sp>
      <p:sp>
        <p:nvSpPr>
          <p:cNvPr id="17" name="Google Shape;17;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988"/>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237852315"/>
      </p:ext>
    </p:extLst>
  </p:cSld>
  <p:clrMap bg1="lt1" tx1="dk1" bg2="dk2" tx2="lt2" accent1="accent1" accent2="accent2" accent3="accent3" accent4="accent4" accent5="accent5" accent6="accent6" hlink="hlink" folHlink="folHlink"/>
  <p:sldLayoutIdLst>
    <p:sldLayoutId id="2147483666" r:id="rId1"/>
    <p:sldLayoutId id="2147483667" r:id="rId2"/>
    <p:sldLayoutId id="2147483668"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mod="1">
    <p:ext uri="{27BBF7A9-308A-43DC-89C8-2F10F3537804}">
      <p15:sldGuideLst xmlns:p15="http://schemas.microsoft.com/office/powerpoint/2012/main">
        <p15:guide id="1" orient="horz" pos="4248">
          <p15:clr>
            <a:srgbClr val="F26B43"/>
          </p15:clr>
        </p15:guide>
        <p15:guide id="2" pos="72">
          <p15:clr>
            <a:srgbClr val="F26B43"/>
          </p15:clr>
        </p15:guide>
        <p15:guide id="3" pos="7608">
          <p15:clr>
            <a:srgbClr val="F26B43"/>
          </p15:clr>
        </p15:guide>
        <p15:guide id="4" orient="horz" pos="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dk1"/>
        </a:solidFill>
        <a:effectLst/>
      </p:bgPr>
    </p:bg>
    <p:spTree>
      <p:nvGrpSpPr>
        <p:cNvPr id="1" name="Shape 121"/>
        <p:cNvGrpSpPr/>
        <p:nvPr/>
      </p:nvGrpSpPr>
      <p:grpSpPr>
        <a:xfrm>
          <a:off x="0" y="0"/>
          <a:ext cx="0" cy="0"/>
          <a:chOff x="0" y="0"/>
          <a:chExt cx="0" cy="0"/>
        </a:xfrm>
      </p:grpSpPr>
      <p:pic>
        <p:nvPicPr>
          <p:cNvPr id="122" name="Google Shape;122;p21"/>
          <p:cNvPicPr preferRelativeResize="0"/>
          <p:nvPr/>
        </p:nvPicPr>
        <p:blipFill rotWithShape="1">
          <a:blip r:embed="rId5">
            <a:alphaModFix/>
          </a:blip>
          <a:srcRect/>
          <a:stretch/>
        </p:blipFill>
        <p:spPr>
          <a:xfrm>
            <a:off x="0" y="0"/>
            <a:ext cx="12192000" cy="6858000"/>
          </a:xfrm>
          <a:prstGeom prst="rect">
            <a:avLst/>
          </a:prstGeom>
          <a:noFill/>
          <a:ln>
            <a:noFill/>
          </a:ln>
        </p:spPr>
      </p:pic>
      <p:sp>
        <p:nvSpPr>
          <p:cNvPr id="123" name="Google Shape;123;p21"/>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accent2"/>
              </a:buClr>
              <a:buSzPts val="4400"/>
              <a:buFont typeface="Trebuchet MS"/>
              <a:buNone/>
              <a:defRPr sz="4400" b="0" i="0" u="none" strike="noStrike" cap="none">
                <a:solidFill>
                  <a:schemeClr val="accent2"/>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4" name="Google Shape;124;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rgbClr val="C22536"/>
              </a:buClr>
              <a:buSzPts val="2400"/>
              <a:buFont typeface="Arial"/>
              <a:buChar char="•"/>
              <a:defRPr sz="2400" b="0" i="0" u="none" strike="noStrike" cap="none">
                <a:solidFill>
                  <a:srgbClr val="C22536"/>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rgbClr val="901A28"/>
              </a:buClr>
              <a:buSzPts val="1800"/>
              <a:buFont typeface="Arial"/>
              <a:buChar char="•"/>
              <a:defRPr sz="1800" b="0" i="0" u="none" strike="noStrike" cap="none">
                <a:solidFill>
                  <a:srgbClr val="901A28"/>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rgbClr val="525252"/>
              </a:buClr>
              <a:buSzPts val="1800"/>
              <a:buFont typeface="Arial"/>
              <a:buChar char="•"/>
              <a:defRPr sz="1800" b="0" i="0" u="none" strike="noStrike" cap="none">
                <a:solidFill>
                  <a:srgbClr val="525252"/>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rebuchet MS"/>
                <a:ea typeface="Trebuchet MS"/>
                <a:cs typeface="Trebuchet MS"/>
                <a:sym typeface="Trebuchet MS"/>
              </a:defRPr>
            </a:lvl9pPr>
          </a:lstStyle>
          <a:p>
            <a:endParaRPr/>
          </a:p>
        </p:txBody>
      </p:sp>
      <p:sp>
        <p:nvSpPr>
          <p:cNvPr id="125" name="Google Shape;12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26" name="Google Shape;12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27" name="Google Shape;12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536703326"/>
      </p:ext>
    </p:extLst>
  </p:cSld>
  <p:clrMap bg1="lt1" tx1="dk1" bg2="dk2" tx2="lt2" accent1="accent1" accent2="accent2" accent3="accent3" accent4="accent4" accent5="accent5" accent6="accent6" hlink="hlink" folHlink="folHlink"/>
  <p:sldLayoutIdLst>
    <p:sldLayoutId id="2147483680" r:id="rId1"/>
    <p:sldLayoutId id="2147483681" r:id="rId2"/>
    <p:sldLayoutId id="2147483682" r:id="rId3"/>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4248">
          <p15:clr>
            <a:srgbClr val="F26B43"/>
          </p15:clr>
        </p15:guide>
        <p15:guide id="2" pos="72">
          <p15:clr>
            <a:srgbClr val="F26B43"/>
          </p15:clr>
        </p15:guide>
        <p15:guide id="3" pos="7608">
          <p15:clr>
            <a:srgbClr val="F26B43"/>
          </p15:clr>
        </p15:guide>
        <p15:guide id="4" orient="horz" pos="7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6" name="Google Shape;136;p1"/>
          <p:cNvSpPr txBox="1">
            <a:spLocks noGrp="1"/>
          </p:cNvSpPr>
          <p:nvPr>
            <p:ph type="subTitle" idx="1"/>
          </p:nvPr>
        </p:nvSpPr>
        <p:spPr>
          <a:xfrm>
            <a:off x="1411356" y="4503186"/>
            <a:ext cx="9144000" cy="1655762"/>
          </a:xfrm>
          <a:prstGeom prst="rect">
            <a:avLst/>
          </a:prstGeom>
          <a:noFill/>
          <a:ln>
            <a:noFill/>
          </a:ln>
        </p:spPr>
        <p:txBody>
          <a:bodyPr spcFirstLastPara="1" wrap="square" lIns="91425" tIns="45700" rIns="91425" bIns="45700" anchor="t" anchorCtr="0">
            <a:normAutofit/>
          </a:bodyPr>
          <a:lstStyle/>
          <a:p>
            <a:pPr marL="457200" lvl="0" indent="-406400" algn="ctr" rtl="0">
              <a:lnSpc>
                <a:spcPct val="90000"/>
              </a:lnSpc>
              <a:spcBef>
                <a:spcPts val="1000"/>
              </a:spcBef>
              <a:spcAft>
                <a:spcPts val="0"/>
              </a:spcAft>
              <a:buClr>
                <a:schemeClr val="dk1"/>
              </a:buClr>
              <a:buSzPts val="2400"/>
              <a:buNone/>
            </a:pPr>
            <a:r>
              <a:rPr lang="en-US" dirty="0" smtClean="0">
                <a:solidFill>
                  <a:schemeClr val="tx1"/>
                </a:solidFill>
              </a:rPr>
              <a:t>January 28, 2021</a:t>
            </a:r>
            <a:endParaRPr dirty="0">
              <a:solidFill>
                <a:schemeClr val="tx1"/>
              </a:solidFill>
            </a:endParaRPr>
          </a:p>
        </p:txBody>
      </p:sp>
      <p:sp>
        <p:nvSpPr>
          <p:cNvPr id="3" name="Title 2"/>
          <p:cNvSpPr>
            <a:spLocks noGrp="1"/>
          </p:cNvSpPr>
          <p:nvPr>
            <p:ph type="ctrTitle"/>
          </p:nvPr>
        </p:nvSpPr>
        <p:spPr>
          <a:xfrm>
            <a:off x="1411356" y="1990381"/>
            <a:ext cx="9144000" cy="2387600"/>
          </a:xfrm>
        </p:spPr>
        <p:txBody>
          <a:bodyPr>
            <a:normAutofit fontScale="90000"/>
          </a:bodyPr>
          <a:lstStyle/>
          <a:p>
            <a:r>
              <a:rPr lang="en-US" dirty="0"/>
              <a:t>Proposed </a:t>
            </a:r>
            <a:r>
              <a:rPr lang="en-US" dirty="0" smtClean="0"/>
              <a:t>Addendum </a:t>
            </a:r>
            <a:r>
              <a:rPr lang="en-US" dirty="0"/>
              <a:t>and Waiver to Virginia’s Consolidated State Plan under </a:t>
            </a:r>
            <a:r>
              <a:rPr lang="en-US" i="1" dirty="0"/>
              <a:t>The Every Student Succeeds Act </a:t>
            </a:r>
            <a:r>
              <a:rPr lang="en-US" dirty="0"/>
              <a:t>(ESSA)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Waiver for the Identification of Targeted Support and Improvement Schools</a:t>
            </a:r>
            <a:endParaRPr lang="en-US" dirty="0"/>
          </a:p>
        </p:txBody>
      </p:sp>
      <p:sp>
        <p:nvSpPr>
          <p:cNvPr id="3" name="Text Placeholder 2"/>
          <p:cNvSpPr>
            <a:spLocks noGrp="1"/>
          </p:cNvSpPr>
          <p:nvPr>
            <p:ph type="body" idx="1"/>
          </p:nvPr>
        </p:nvSpPr>
        <p:spPr/>
        <p:txBody>
          <a:bodyPr>
            <a:normAutofit fontScale="92500"/>
          </a:bodyPr>
          <a:lstStyle/>
          <a:p>
            <a:r>
              <a:rPr lang="en-US" dirty="0" smtClean="0"/>
              <a:t>The timeline for identifying Targeted Support and Improvement (TSI) Schools is not at a state’s discretion</a:t>
            </a:r>
            <a:r>
              <a:rPr lang="en-US" dirty="0" smtClean="0">
                <a:solidFill>
                  <a:schemeClr val="tx1"/>
                </a:solidFill>
              </a:rPr>
              <a:t>; rather, it </a:t>
            </a:r>
            <a:r>
              <a:rPr lang="en-US" dirty="0" smtClean="0"/>
              <a:t>is codified in the Every Student Succeeds Act as a yearly identification.</a:t>
            </a:r>
          </a:p>
          <a:p>
            <a:r>
              <a:rPr lang="en-US" dirty="0" smtClean="0"/>
              <a:t>The identification criteria defined in the Virginia Consolidated State Pan for TSI schools involves identifying “consistently underperforming” student groups by evaluating two consecutive years of data.</a:t>
            </a:r>
          </a:p>
          <a:p>
            <a:r>
              <a:rPr lang="en-US" dirty="0" smtClean="0"/>
              <a:t>Therefore, Virginia need</a:t>
            </a:r>
            <a:r>
              <a:rPr lang="en-US" dirty="0" smtClean="0">
                <a:solidFill>
                  <a:schemeClr val="tx1"/>
                </a:solidFill>
              </a:rPr>
              <a:t>s</a:t>
            </a:r>
            <a:r>
              <a:rPr lang="en-US" dirty="0" smtClean="0"/>
              <a:t> to submit a waiver to the United Stated Department of Education to forgo these identifications in the fall of 2021 using data from the 2019-2020 and 2020-2021 school year.</a:t>
            </a:r>
          </a:p>
          <a:p>
            <a:pPr marL="114300" indent="0">
              <a:buNone/>
            </a:pPr>
            <a:endParaRPr lang="en-US" dirty="0"/>
          </a:p>
        </p:txBody>
      </p:sp>
    </p:spTree>
    <p:extLst>
      <p:ext uri="{BB962C8B-B14F-4D97-AF65-F5344CB8AC3E}">
        <p14:creationId xmlns:p14="http://schemas.microsoft.com/office/powerpoint/2010/main" val="1998981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Opportunity for Schools Currently Identified</a:t>
            </a:r>
            <a:endParaRPr lang="en-US" dirty="0"/>
          </a:p>
        </p:txBody>
      </p:sp>
      <p:sp>
        <p:nvSpPr>
          <p:cNvPr id="3" name="Text Placeholder 2"/>
          <p:cNvSpPr>
            <a:spLocks noGrp="1"/>
          </p:cNvSpPr>
          <p:nvPr>
            <p:ph type="body" idx="1"/>
          </p:nvPr>
        </p:nvSpPr>
        <p:spPr/>
        <p:txBody>
          <a:bodyPr>
            <a:normAutofit lnSpcReduction="10000"/>
          </a:bodyPr>
          <a:lstStyle/>
          <a:p>
            <a:r>
              <a:rPr lang="en-US" dirty="0" smtClean="0"/>
              <a:t>As part of the waiver received in March of 2020, the USED required states who took advantage of the identification waiver to maintain the federal identification statuses of schools from the fall of 2018.</a:t>
            </a:r>
          </a:p>
          <a:p>
            <a:r>
              <a:rPr lang="en-US" dirty="0" smtClean="0"/>
              <a:t>As part of the addendum, Virginia would allow schools the opportunity to exit current identification statuses.</a:t>
            </a:r>
          </a:p>
          <a:p>
            <a:pPr lvl="1"/>
            <a:r>
              <a:rPr lang="en-US" dirty="0" smtClean="0"/>
              <a:t>The exit criteria for CSI schools would need to be modified to not include the following measures:</a:t>
            </a:r>
          </a:p>
          <a:p>
            <a:pPr lvl="2"/>
            <a:r>
              <a:rPr lang="en-US" dirty="0" smtClean="0"/>
              <a:t>a school’s 2021-2022 accreditation status, </a:t>
            </a:r>
          </a:p>
          <a:p>
            <a:pPr lvl="2"/>
            <a:r>
              <a:rPr lang="en-US" dirty="0" smtClean="0"/>
              <a:t>chronic absenteeism rates from 2020-2021, and</a:t>
            </a:r>
            <a:endParaRPr lang="en-US" dirty="0" smtClean="0">
              <a:solidFill>
                <a:srgbClr val="FF0000"/>
              </a:solidFill>
            </a:endParaRPr>
          </a:p>
          <a:p>
            <a:pPr lvl="2"/>
            <a:r>
              <a:rPr lang="en-US" dirty="0" smtClean="0"/>
              <a:t>student growth rates from 2019-2020 to 2020-2021.</a:t>
            </a:r>
            <a:endParaRPr lang="en-US" dirty="0"/>
          </a:p>
        </p:txBody>
      </p:sp>
    </p:spTree>
    <p:extLst>
      <p:ext uri="{BB962C8B-B14F-4D97-AF65-F5344CB8AC3E}">
        <p14:creationId xmlns:p14="http://schemas.microsoft.com/office/powerpoint/2010/main" val="2373474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Information</a:t>
            </a:r>
            <a:endParaRPr lang="en-US" dirty="0"/>
          </a:p>
        </p:txBody>
      </p:sp>
      <p:sp>
        <p:nvSpPr>
          <p:cNvPr id="3" name="Text Placeholder 2"/>
          <p:cNvSpPr>
            <a:spLocks noGrp="1"/>
          </p:cNvSpPr>
          <p:nvPr>
            <p:ph type="body" idx="1"/>
          </p:nvPr>
        </p:nvSpPr>
        <p:spPr>
          <a:xfrm>
            <a:off x="838200" y="1531620"/>
            <a:ext cx="10515600" cy="4972050"/>
          </a:xfrm>
        </p:spPr>
        <p:txBody>
          <a:bodyPr>
            <a:normAutofit fontScale="92500" lnSpcReduction="10000"/>
          </a:bodyPr>
          <a:lstStyle/>
          <a:p>
            <a:pPr marL="114300" indent="0">
              <a:buNone/>
            </a:pPr>
            <a:r>
              <a:rPr lang="en-US" sz="3200" dirty="0" smtClean="0"/>
              <a:t>In </a:t>
            </a:r>
            <a:r>
              <a:rPr lang="en-US" sz="3200" dirty="0"/>
              <a:t>March 2020, </a:t>
            </a:r>
            <a:r>
              <a:rPr lang="en-US" sz="3200" dirty="0" smtClean="0"/>
              <a:t>Virginia received federal waivers that </a:t>
            </a:r>
            <a:r>
              <a:rPr lang="en-US" sz="3200" dirty="0"/>
              <a:t>included: </a:t>
            </a:r>
            <a:endParaRPr lang="en-US" sz="3200" dirty="0" smtClean="0"/>
          </a:p>
          <a:p>
            <a:r>
              <a:rPr lang="en-US" dirty="0" smtClean="0"/>
              <a:t>Assessment </a:t>
            </a:r>
            <a:r>
              <a:rPr lang="en-US" dirty="0"/>
              <a:t>requirements in section 1111(b)(2) for the </a:t>
            </a:r>
            <a:r>
              <a:rPr lang="en-US" dirty="0" smtClean="0"/>
              <a:t>school year </a:t>
            </a:r>
            <a:r>
              <a:rPr lang="en-US" dirty="0"/>
              <a:t>2019-2020, (i.e., reading/language arts, mathematics</a:t>
            </a:r>
            <a:r>
              <a:rPr lang="en-US" dirty="0" smtClean="0"/>
              <a:t>, science</a:t>
            </a:r>
            <a:r>
              <a:rPr lang="en-US" dirty="0"/>
              <a:t>, and English language proficiency</a:t>
            </a:r>
            <a:r>
              <a:rPr lang="en-US" dirty="0" smtClean="0"/>
              <a:t>);</a:t>
            </a:r>
          </a:p>
          <a:p>
            <a:r>
              <a:rPr lang="en-US" sz="2800" dirty="0" smtClean="0"/>
              <a:t>Accountability </a:t>
            </a:r>
            <a:r>
              <a:rPr lang="en-US" sz="2800" dirty="0"/>
              <a:t>and school identification requirements </a:t>
            </a:r>
            <a:r>
              <a:rPr lang="en-US" sz="2800" dirty="0" smtClean="0"/>
              <a:t>in sections </a:t>
            </a:r>
            <a:r>
              <a:rPr lang="en-US" sz="2800" dirty="0"/>
              <a:t>1111(c)(4) and 1111(d)(2)(C)-(D) that are based </a:t>
            </a:r>
            <a:r>
              <a:rPr lang="en-US" sz="2800" dirty="0" smtClean="0"/>
              <a:t>on data </a:t>
            </a:r>
            <a:r>
              <a:rPr lang="en-US" sz="2800" dirty="0"/>
              <a:t>from the 2019-2020 school year, including</a:t>
            </a:r>
            <a:r>
              <a:rPr lang="en-US" sz="2800" dirty="0" smtClean="0"/>
              <a:t>:</a:t>
            </a:r>
          </a:p>
          <a:p>
            <a:pPr lvl="1"/>
            <a:r>
              <a:rPr lang="en-US" dirty="0" smtClean="0"/>
              <a:t>School </a:t>
            </a:r>
            <a:r>
              <a:rPr lang="en-US" dirty="0"/>
              <a:t>identification for comprehensive support and improvement</a:t>
            </a:r>
            <a:r>
              <a:rPr lang="en-US" dirty="0" smtClean="0"/>
              <a:t>, targeted </a:t>
            </a:r>
            <a:r>
              <a:rPr lang="en-US" dirty="0"/>
              <a:t>support and improvement, and additional </a:t>
            </a:r>
            <a:r>
              <a:rPr lang="en-US" dirty="0" smtClean="0"/>
              <a:t>targeted support </a:t>
            </a:r>
            <a:r>
              <a:rPr lang="en-US" dirty="0"/>
              <a:t>and improvement schools in the 2020-2021 school </a:t>
            </a:r>
            <a:r>
              <a:rPr lang="en-US" dirty="0" smtClean="0"/>
              <a:t>year based </a:t>
            </a:r>
            <a:r>
              <a:rPr lang="en-US" dirty="0"/>
              <a:t>on data from the 2019-2020 school year. </a:t>
            </a:r>
          </a:p>
          <a:p>
            <a:r>
              <a:rPr lang="en-US" dirty="0"/>
              <a:t>Related reporting requirements in ESEA section 1111(h). </a:t>
            </a:r>
          </a:p>
          <a:p>
            <a:endParaRPr lang="en-US" dirty="0"/>
          </a:p>
          <a:p>
            <a:endParaRPr lang="en-US" dirty="0"/>
          </a:p>
        </p:txBody>
      </p:sp>
    </p:spTree>
    <p:extLst>
      <p:ext uri="{BB962C8B-B14F-4D97-AF65-F5344CB8AC3E}">
        <p14:creationId xmlns:p14="http://schemas.microsoft.com/office/powerpoint/2010/main" val="357935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United States Department of Education Streamlined Addendum</a:t>
            </a:r>
            <a:endParaRPr lang="en-US" dirty="0"/>
          </a:p>
        </p:txBody>
      </p:sp>
      <p:sp>
        <p:nvSpPr>
          <p:cNvPr id="3" name="Text Placeholder 2"/>
          <p:cNvSpPr>
            <a:spLocks noGrp="1"/>
          </p:cNvSpPr>
          <p:nvPr>
            <p:ph type="body" idx="1"/>
          </p:nvPr>
        </p:nvSpPr>
        <p:spPr/>
        <p:txBody>
          <a:bodyPr>
            <a:normAutofit/>
          </a:bodyPr>
          <a:lstStyle/>
          <a:p>
            <a:r>
              <a:rPr lang="en-US" dirty="0" smtClean="0">
                <a:solidFill>
                  <a:schemeClr val="tx1"/>
                </a:solidFill>
              </a:rPr>
              <a:t>If a state is </a:t>
            </a:r>
            <a:r>
              <a:rPr lang="en-US" dirty="0" smtClean="0"/>
              <a:t>unable </a:t>
            </a:r>
            <a:r>
              <a:rPr lang="en-US" dirty="0"/>
              <a:t>to implement its </a:t>
            </a:r>
            <a:r>
              <a:rPr lang="en-US" dirty="0" smtClean="0"/>
              <a:t>accountability system </a:t>
            </a:r>
            <a:r>
              <a:rPr lang="en-US" dirty="0" smtClean="0">
                <a:solidFill>
                  <a:schemeClr val="tx1"/>
                </a:solidFill>
              </a:rPr>
              <a:t>in the fall of 2021 using data from 2020-2021 due to missing data in 2019-2020, it </a:t>
            </a:r>
            <a:r>
              <a:rPr lang="en-US" dirty="0">
                <a:solidFill>
                  <a:schemeClr val="tx1"/>
                </a:solidFill>
              </a:rPr>
              <a:t>m</a:t>
            </a:r>
            <a:r>
              <a:rPr lang="en-US" dirty="0"/>
              <a:t>ay submit an amendment request using a </a:t>
            </a:r>
            <a:r>
              <a:rPr lang="en-US" b="1" dirty="0"/>
              <a:t>streamlined State Plan Addendum </a:t>
            </a:r>
            <a:r>
              <a:rPr lang="en-US" dirty="0"/>
              <a:t>(Addendum).</a:t>
            </a:r>
          </a:p>
          <a:p>
            <a:endParaRPr lang="en-US" dirty="0"/>
          </a:p>
          <a:p>
            <a:r>
              <a:rPr lang="en-US" dirty="0"/>
              <a:t>The purpose of the Addendum is to have a streamlined document and process to capture one-year changes that are necessary as a result of the March 20, 2020, waivers and COVID-19 without requiring s</a:t>
            </a:r>
            <a:r>
              <a:rPr lang="en-US" dirty="0" smtClean="0"/>
              <a:t>tates </a:t>
            </a:r>
            <a:r>
              <a:rPr lang="en-US" dirty="0"/>
              <a:t>to amend the full consolidated State plan. </a:t>
            </a:r>
          </a:p>
          <a:p>
            <a:endParaRPr lang="en-US" dirty="0"/>
          </a:p>
        </p:txBody>
      </p:sp>
    </p:spTree>
    <p:extLst>
      <p:ext uri="{BB962C8B-B14F-4D97-AF65-F5344CB8AC3E}">
        <p14:creationId xmlns:p14="http://schemas.microsoft.com/office/powerpoint/2010/main" val="4608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Items for Virginia’s Addendum</a:t>
            </a:r>
            <a:endParaRPr lang="en-US" dirty="0"/>
          </a:p>
        </p:txBody>
      </p:sp>
      <p:sp>
        <p:nvSpPr>
          <p:cNvPr id="3" name="Text Placeholder 2"/>
          <p:cNvSpPr>
            <a:spLocks noGrp="1"/>
          </p:cNvSpPr>
          <p:nvPr>
            <p:ph type="body" idx="1"/>
          </p:nvPr>
        </p:nvSpPr>
        <p:spPr/>
        <p:txBody>
          <a:bodyPr/>
          <a:lstStyle/>
          <a:p>
            <a:r>
              <a:rPr lang="en-US" dirty="0" smtClean="0"/>
              <a:t>Shift the timeline forward by one year for academic achievement indicators, federal graduation rate, and progress in achieving English language proficiency for English Learners.</a:t>
            </a:r>
          </a:p>
          <a:p>
            <a:r>
              <a:rPr lang="en-US" dirty="0" smtClean="0"/>
              <a:t>Adjust </a:t>
            </a:r>
            <a:r>
              <a:rPr lang="en-US" dirty="0" smtClean="0">
                <a:solidFill>
                  <a:schemeClr val="tx1"/>
                </a:solidFill>
              </a:rPr>
              <a:t>the data included in </a:t>
            </a:r>
            <a:r>
              <a:rPr lang="en-US" dirty="0" smtClean="0"/>
              <a:t>the three-year average. </a:t>
            </a:r>
          </a:p>
          <a:p>
            <a:r>
              <a:rPr lang="en-US" dirty="0" smtClean="0"/>
              <a:t>Shift the timeline for the next period of federal identifications of schools </a:t>
            </a:r>
            <a:r>
              <a:rPr lang="en-US" dirty="0" smtClean="0">
                <a:solidFill>
                  <a:schemeClr val="tx1"/>
                </a:solidFill>
              </a:rPr>
              <a:t>to</a:t>
            </a:r>
            <a:r>
              <a:rPr lang="en-US" dirty="0" smtClean="0">
                <a:solidFill>
                  <a:srgbClr val="FF0000"/>
                </a:solidFill>
              </a:rPr>
              <a:t> </a:t>
            </a:r>
            <a:r>
              <a:rPr lang="en-US" dirty="0" smtClean="0"/>
              <a:t>fall of 2022 using data from the 2021-2022 school year.</a:t>
            </a:r>
            <a:endParaRPr lang="en-US" dirty="0"/>
          </a:p>
        </p:txBody>
      </p:sp>
    </p:spTree>
    <p:extLst>
      <p:ext uri="{BB962C8B-B14F-4D97-AF65-F5344CB8AC3E}">
        <p14:creationId xmlns:p14="http://schemas.microsoft.com/office/powerpoint/2010/main" val="850599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Shift of Long Term Goals and Measures of Interim Progress</a:t>
            </a:r>
            <a:endParaRPr lang="en-US" dirty="0"/>
          </a:p>
        </p:txBody>
      </p:sp>
      <p:sp>
        <p:nvSpPr>
          <p:cNvPr id="3" name="Text Placeholder 2"/>
          <p:cNvSpPr>
            <a:spLocks noGrp="1"/>
          </p:cNvSpPr>
          <p:nvPr>
            <p:ph type="body" idx="1"/>
          </p:nvPr>
        </p:nvSpPr>
        <p:spPr/>
        <p:txBody>
          <a:bodyPr/>
          <a:lstStyle/>
          <a:p>
            <a:r>
              <a:rPr lang="en-US" dirty="0" smtClean="0"/>
              <a:t>Shift the timeline for schools to meet the approved Long Term Goals from the end of the 2023-2024 school year to the end of the 2024-2025 school year.</a:t>
            </a:r>
          </a:p>
          <a:p>
            <a:r>
              <a:rPr lang="en-US" dirty="0" smtClean="0"/>
              <a:t>Shift the Measures of Interim Progress</a:t>
            </a:r>
            <a:r>
              <a:rPr lang="en-US" strike="sngStrike" dirty="0"/>
              <a:t> </a:t>
            </a:r>
            <a:r>
              <a:rPr lang="en-US" dirty="0" smtClean="0"/>
              <a:t>toward the Long Term Goals one year to “skip” the 2019-2020 school year.</a:t>
            </a:r>
          </a:p>
          <a:p>
            <a:pPr marL="114300" indent="0">
              <a:buNone/>
            </a:pPr>
            <a:endParaRPr lang="en-US" dirty="0"/>
          </a:p>
        </p:txBody>
      </p:sp>
    </p:spTree>
    <p:extLst>
      <p:ext uri="{BB962C8B-B14F-4D97-AF65-F5344CB8AC3E}">
        <p14:creationId xmlns:p14="http://schemas.microsoft.com/office/powerpoint/2010/main" val="3666313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Long Term Goal and Measure of Interim Progress Timeline Shift</a:t>
            </a:r>
            <a:endParaRPr lang="en-US" dirty="0"/>
          </a:p>
        </p:txBody>
      </p:sp>
      <p:graphicFrame>
        <p:nvGraphicFramePr>
          <p:cNvPr id="9" name="Table 8" descr="Sample of measure of interim progress table showing a shift of goals one year longer starting after the 2019-2020 data year.  To include no goals for the 2019-2020 data year."/>
          <p:cNvGraphicFramePr>
            <a:graphicFrameLocks noGrp="1"/>
          </p:cNvGraphicFramePr>
          <p:nvPr>
            <p:extLst>
              <p:ext uri="{D42A27DB-BD31-4B8C-83A1-F6EECF244321}">
                <p14:modId xmlns:p14="http://schemas.microsoft.com/office/powerpoint/2010/main" val="3258635117"/>
              </p:ext>
            </p:extLst>
          </p:nvPr>
        </p:nvGraphicFramePr>
        <p:xfrm>
          <a:off x="685799" y="1746737"/>
          <a:ext cx="10826263" cy="4031642"/>
        </p:xfrm>
        <a:graphic>
          <a:graphicData uri="http://schemas.openxmlformats.org/drawingml/2006/table">
            <a:tbl>
              <a:tblPr firstRow="1" firstCol="1" bandRow="1"/>
              <a:tblGrid>
                <a:gridCol w="1482970">
                  <a:extLst>
                    <a:ext uri="{9D8B030D-6E8A-4147-A177-3AD203B41FA5}">
                      <a16:colId xmlns:a16="http://schemas.microsoft.com/office/drawing/2014/main" val="3327139101"/>
                    </a:ext>
                  </a:extLst>
                </a:gridCol>
                <a:gridCol w="973016">
                  <a:extLst>
                    <a:ext uri="{9D8B030D-6E8A-4147-A177-3AD203B41FA5}">
                      <a16:colId xmlns:a16="http://schemas.microsoft.com/office/drawing/2014/main" val="4255119256"/>
                    </a:ext>
                  </a:extLst>
                </a:gridCol>
                <a:gridCol w="950574">
                  <a:extLst>
                    <a:ext uri="{9D8B030D-6E8A-4147-A177-3AD203B41FA5}">
                      <a16:colId xmlns:a16="http://schemas.microsoft.com/office/drawing/2014/main" val="1387156384"/>
                    </a:ext>
                  </a:extLst>
                </a:gridCol>
                <a:gridCol w="1052240">
                  <a:extLst>
                    <a:ext uri="{9D8B030D-6E8A-4147-A177-3AD203B41FA5}">
                      <a16:colId xmlns:a16="http://schemas.microsoft.com/office/drawing/2014/main" val="582157474"/>
                    </a:ext>
                  </a:extLst>
                </a:gridCol>
                <a:gridCol w="1053367">
                  <a:extLst>
                    <a:ext uri="{9D8B030D-6E8A-4147-A177-3AD203B41FA5}">
                      <a16:colId xmlns:a16="http://schemas.microsoft.com/office/drawing/2014/main" val="4276983649"/>
                    </a:ext>
                  </a:extLst>
                </a:gridCol>
                <a:gridCol w="1052240">
                  <a:extLst>
                    <a:ext uri="{9D8B030D-6E8A-4147-A177-3AD203B41FA5}">
                      <a16:colId xmlns:a16="http://schemas.microsoft.com/office/drawing/2014/main" val="1373741124"/>
                    </a:ext>
                  </a:extLst>
                </a:gridCol>
                <a:gridCol w="1052240">
                  <a:extLst>
                    <a:ext uri="{9D8B030D-6E8A-4147-A177-3AD203B41FA5}">
                      <a16:colId xmlns:a16="http://schemas.microsoft.com/office/drawing/2014/main" val="3008420908"/>
                    </a:ext>
                  </a:extLst>
                </a:gridCol>
                <a:gridCol w="1048987">
                  <a:extLst>
                    <a:ext uri="{9D8B030D-6E8A-4147-A177-3AD203B41FA5}">
                      <a16:colId xmlns:a16="http://schemas.microsoft.com/office/drawing/2014/main" val="2435046258"/>
                    </a:ext>
                  </a:extLst>
                </a:gridCol>
                <a:gridCol w="1076244">
                  <a:extLst>
                    <a:ext uri="{9D8B030D-6E8A-4147-A177-3AD203B41FA5}">
                      <a16:colId xmlns:a16="http://schemas.microsoft.com/office/drawing/2014/main" val="993544297"/>
                    </a:ext>
                  </a:extLst>
                </a:gridCol>
                <a:gridCol w="1084385">
                  <a:extLst>
                    <a:ext uri="{9D8B030D-6E8A-4147-A177-3AD203B41FA5}">
                      <a16:colId xmlns:a16="http://schemas.microsoft.com/office/drawing/2014/main" val="3072857382"/>
                    </a:ext>
                  </a:extLst>
                </a:gridCol>
              </a:tblGrid>
              <a:tr h="1534414">
                <a:tc>
                  <a: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Baseline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Year 1 Targets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b="1">
                          <a:effectLst/>
                          <a:latin typeface="Calibri" panose="020F0502020204030204" pitchFamily="34" charset="0"/>
                          <a:ea typeface="Calibri" panose="020F0502020204030204" pitchFamily="34" charset="0"/>
                          <a:cs typeface="Calibri" panose="020F0502020204030204" pitchFamily="34" charset="0"/>
                        </a:rPr>
                        <a:t>Year 2 Targets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b="1" strike="sngStrike">
                          <a:solidFill>
                            <a:srgbClr val="C00000"/>
                          </a:solidFill>
                          <a:effectLst/>
                          <a:latin typeface="Calibri" panose="020F0502020204030204" pitchFamily="34" charset="0"/>
                          <a:ea typeface="Calibri" panose="020F0502020204030204" pitchFamily="34" charset="0"/>
                          <a:cs typeface="Calibri" panose="020F0502020204030204" pitchFamily="34" charset="0"/>
                        </a:rPr>
                        <a:t>Year 3 Targets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b="1">
                          <a:effectLst/>
                          <a:latin typeface="Calibri" panose="020F0502020204030204" pitchFamily="34" charset="0"/>
                          <a:ea typeface="Calibri" panose="020F0502020204030204" pitchFamily="34" charset="0"/>
                          <a:cs typeface="Calibri" panose="020F0502020204030204" pitchFamily="34" charset="0"/>
                        </a:rPr>
                        <a:t>Year </a:t>
                      </a:r>
                      <a:r>
                        <a:rPr lang="en-US" sz="1800" b="1" strike="sngStrike">
                          <a:solidFill>
                            <a:srgbClr val="C00000"/>
                          </a:solidFill>
                          <a:effectLst/>
                          <a:latin typeface="Calibri" panose="020F0502020204030204" pitchFamily="34" charset="0"/>
                          <a:ea typeface="Calibri" panose="020F0502020204030204" pitchFamily="34" charset="0"/>
                          <a:cs typeface="Calibri" panose="020F0502020204030204" pitchFamily="34" charset="0"/>
                        </a:rPr>
                        <a:t>4</a:t>
                      </a:r>
                      <a:r>
                        <a:rPr lang="en-US" sz="1800" b="1">
                          <a:effectLst/>
                          <a:latin typeface="Calibri" panose="020F0502020204030204" pitchFamily="34" charset="0"/>
                          <a:ea typeface="Calibri" panose="020F0502020204030204" pitchFamily="34" charset="0"/>
                          <a:cs typeface="Calibri" panose="020F0502020204030204" pitchFamily="34" charset="0"/>
                        </a:rPr>
                        <a:t> </a:t>
                      </a:r>
                      <a:r>
                        <a:rPr lang="en-US" sz="1800" b="1">
                          <a:solidFill>
                            <a:srgbClr val="C00000"/>
                          </a:solidFill>
                          <a:effectLst/>
                          <a:latin typeface="Calibri" panose="020F0502020204030204" pitchFamily="34" charset="0"/>
                          <a:ea typeface="Calibri" panose="020F0502020204030204" pitchFamily="34" charset="0"/>
                          <a:cs typeface="Calibri" panose="020F0502020204030204" pitchFamily="34" charset="0"/>
                        </a:rPr>
                        <a:t>3 </a:t>
                      </a:r>
                      <a:r>
                        <a:rPr lang="en-US" sz="1800" b="1">
                          <a:effectLst/>
                          <a:latin typeface="Calibri" panose="020F0502020204030204" pitchFamily="34" charset="0"/>
                          <a:ea typeface="Calibri" panose="020F0502020204030204" pitchFamily="34" charset="0"/>
                          <a:cs typeface="Calibri" panose="020F0502020204030204" pitchFamily="34" charset="0"/>
                        </a:rPr>
                        <a:t>Targets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b="1">
                          <a:effectLst/>
                          <a:latin typeface="Calibri" panose="020F0502020204030204" pitchFamily="34" charset="0"/>
                          <a:ea typeface="Calibri" panose="020F0502020204030204" pitchFamily="34" charset="0"/>
                          <a:cs typeface="Calibri" panose="020F0502020204030204" pitchFamily="34" charset="0"/>
                        </a:rPr>
                        <a:t>Year </a:t>
                      </a:r>
                      <a:r>
                        <a:rPr lang="en-US" sz="1800" b="1" strike="sngStrike">
                          <a:solidFill>
                            <a:srgbClr val="C00000"/>
                          </a:solidFill>
                          <a:effectLst/>
                          <a:latin typeface="Calibri" panose="020F0502020204030204" pitchFamily="34" charset="0"/>
                          <a:ea typeface="Calibri" panose="020F0502020204030204" pitchFamily="34" charset="0"/>
                          <a:cs typeface="Calibri" panose="020F0502020204030204" pitchFamily="34" charset="0"/>
                        </a:rPr>
                        <a:t>5</a:t>
                      </a:r>
                      <a:r>
                        <a:rPr lang="en-US" sz="1800" b="1">
                          <a:solidFill>
                            <a:srgbClr val="C00000"/>
                          </a:solidFill>
                          <a:effectLst/>
                          <a:latin typeface="Calibri" panose="020F0502020204030204" pitchFamily="34" charset="0"/>
                          <a:ea typeface="Calibri" panose="020F0502020204030204" pitchFamily="34" charset="0"/>
                          <a:cs typeface="Calibri" panose="020F0502020204030204" pitchFamily="34" charset="0"/>
                        </a:rPr>
                        <a:t> 4</a:t>
                      </a:r>
                      <a:r>
                        <a:rPr lang="en-US" sz="1800" b="1">
                          <a:effectLst/>
                          <a:latin typeface="Calibri" panose="020F0502020204030204" pitchFamily="34" charset="0"/>
                          <a:ea typeface="Calibri" panose="020F0502020204030204" pitchFamily="34" charset="0"/>
                          <a:cs typeface="Calibri" panose="020F0502020204030204" pitchFamily="34" charset="0"/>
                        </a:rPr>
                        <a:t> Targets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b="1">
                          <a:effectLst/>
                          <a:latin typeface="Calibri" panose="020F0502020204030204" pitchFamily="34" charset="0"/>
                          <a:ea typeface="Calibri" panose="020F0502020204030204" pitchFamily="34" charset="0"/>
                          <a:cs typeface="Calibri" panose="020F0502020204030204" pitchFamily="34" charset="0"/>
                        </a:rPr>
                        <a:t>Year </a:t>
                      </a:r>
                      <a:r>
                        <a:rPr lang="en-US" sz="1800" b="1" strike="sngStrike">
                          <a:solidFill>
                            <a:srgbClr val="C00000"/>
                          </a:solidFill>
                          <a:effectLst/>
                          <a:latin typeface="Calibri" panose="020F0502020204030204" pitchFamily="34" charset="0"/>
                          <a:ea typeface="Calibri" panose="020F0502020204030204" pitchFamily="34" charset="0"/>
                          <a:cs typeface="Calibri" panose="020F0502020204030204" pitchFamily="34" charset="0"/>
                        </a:rPr>
                        <a:t>6</a:t>
                      </a:r>
                      <a:r>
                        <a:rPr lang="en-US" sz="1800" b="1">
                          <a:solidFill>
                            <a:srgbClr val="C00000"/>
                          </a:solidFill>
                          <a:effectLst/>
                          <a:latin typeface="Calibri" panose="020F0502020204030204" pitchFamily="34" charset="0"/>
                          <a:ea typeface="Calibri" panose="020F0502020204030204" pitchFamily="34" charset="0"/>
                          <a:cs typeface="Calibri" panose="020F0502020204030204" pitchFamily="34" charset="0"/>
                        </a:rPr>
                        <a:t> 5</a:t>
                      </a:r>
                      <a:r>
                        <a:rPr lang="en-US" sz="1800" b="1">
                          <a:effectLst/>
                          <a:latin typeface="Calibri" panose="020F0502020204030204" pitchFamily="34" charset="0"/>
                          <a:ea typeface="Calibri" panose="020F0502020204030204" pitchFamily="34" charset="0"/>
                          <a:cs typeface="Calibri" panose="020F0502020204030204" pitchFamily="34" charset="0"/>
                        </a:rPr>
                        <a:t> Targets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 </a:t>
                      </a:r>
                      <a:r>
                        <a:rPr lang="en-US" sz="1800" b="1" strike="sngStrike"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Long Term Goal </a:t>
                      </a:r>
                      <a:r>
                        <a:rPr lang="en-US"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Year 6 Targets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  </a:t>
                      </a:r>
                      <a:r>
                        <a:rPr lang="en-US" sz="1800" b="1"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Long </a:t>
                      </a:r>
                    </a:p>
                    <a:p>
                      <a:pPr marL="0" marR="0">
                        <a:lnSpc>
                          <a:spcPct val="107000"/>
                        </a:lnSpc>
                        <a:spcBef>
                          <a:spcPts val="0"/>
                        </a:spcBef>
                        <a:spcAft>
                          <a:spcPts val="0"/>
                        </a:spcAft>
                      </a:pPr>
                      <a:r>
                        <a:rPr lang="en-US" sz="1800" b="1"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Term Goal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extLst>
                  <a:ext uri="{0D108BD9-81ED-4DB2-BD59-A6C34878D82A}">
                    <a16:rowId xmlns:a16="http://schemas.microsoft.com/office/drawing/2014/main" val="3689581536"/>
                  </a:ext>
                </a:extLst>
              </a:tr>
              <a:tr h="687958">
                <a:tc>
                  <a:txBody>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Data Year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Calibri" panose="020F0502020204030204" pitchFamily="34" charset="0"/>
                        </a:rPr>
                        <a:t>2015-2016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2017-2018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2018-2019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Calibri" panose="020F0502020204030204" pitchFamily="34" charset="0"/>
                        </a:rPr>
                        <a:t>2019-2020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solidFill>
                      <a:srgbClr val="AEAAAA"/>
                    </a:solidFill>
                  </a:tcPr>
                </a:tc>
                <a:tc>
                  <a:txBody>
                    <a:bodyPr/>
                    <a:lstStyle/>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Calibri" panose="020F0502020204030204" pitchFamily="34" charset="0"/>
                        </a:rPr>
                        <a:t>2020-2021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Calibri" panose="020F0502020204030204" pitchFamily="34" charset="0"/>
                        </a:rPr>
                        <a:t>2021-2022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Calibri" panose="020F0502020204030204" pitchFamily="34" charset="0"/>
                        </a:rPr>
                        <a:t>2022-2023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2023-2024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gn="l" rtl="0" eaLnBrk="1" hangingPunct="1">
                        <a:lnSpc>
                          <a:spcPct val="107000"/>
                        </a:lnSpc>
                        <a:spcBef>
                          <a:spcPts val="0"/>
                        </a:spcBef>
                        <a:spcAft>
                          <a:spcPts val="0"/>
                        </a:spcAft>
                        <a:buClr>
                          <a:srgbClr val="000000"/>
                        </a:buClr>
                        <a:buFont typeface="Arial"/>
                      </a:pPr>
                      <a:r>
                        <a:rPr lang="en-US" sz="1800" b="0" i="0" u="none" strike="noStrike" cap="none" dirty="0">
                          <a:solidFill>
                            <a:schemeClr val="tx1"/>
                          </a:solidFill>
                          <a:effectLst/>
                          <a:latin typeface="Calibri" panose="020F0502020204030204" pitchFamily="34" charset="0"/>
                          <a:ea typeface="Calibri" panose="020F0502020204030204" pitchFamily="34" charset="0"/>
                          <a:cs typeface="Calibri" panose="020F0502020204030204" pitchFamily="34" charset="0"/>
                          <a:sym typeface="Arial"/>
                        </a:rPr>
                        <a:t>  </a:t>
                      </a:r>
                      <a:r>
                        <a:rPr lang="en-US" sz="1800" b="0" i="0" u="none" strike="noStrike" cap="none"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sym typeface="Arial"/>
                        </a:rPr>
                        <a:t>2024- </a:t>
                      </a:r>
                    </a:p>
                    <a:p>
                      <a:pPr marL="0" marR="0" algn="l" rtl="0" eaLnBrk="1" hangingPunct="1">
                        <a:lnSpc>
                          <a:spcPct val="107000"/>
                        </a:lnSpc>
                        <a:spcBef>
                          <a:spcPts val="0"/>
                        </a:spcBef>
                        <a:spcAft>
                          <a:spcPts val="0"/>
                        </a:spcAft>
                        <a:buClr>
                          <a:srgbClr val="000000"/>
                        </a:buClr>
                        <a:buFont typeface="Arial"/>
                      </a:pPr>
                      <a:r>
                        <a:rPr lang="en-US" sz="1800" b="0" i="0" u="none" strike="noStrike" cap="none"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sym typeface="Arial"/>
                        </a:rPr>
                        <a:t>  2025</a:t>
                      </a:r>
                      <a:endParaRPr lang="en-US" sz="1800" b="0" i="0" u="none" strike="noStrike" cap="none" dirty="0">
                        <a:solidFill>
                          <a:schemeClr val="tx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marL="0" marR="0" marT="0"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extLst>
                  <a:ext uri="{0D108BD9-81ED-4DB2-BD59-A6C34878D82A}">
                    <a16:rowId xmlns:a16="http://schemas.microsoft.com/office/drawing/2014/main" val="1722197174"/>
                  </a:ext>
                </a:extLst>
              </a:tr>
              <a:tr h="737706">
                <a:tc>
                  <a:txBody>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Accountability Year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a:lnSpc>
                          <a:spcPct val="107000"/>
                        </a:lnSpc>
                      </a:pPr>
                      <a:endParaRPr lang="en-US" sz="1800">
                        <a:effectLst/>
                        <a:latin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Calibri" panose="020F0502020204030204" pitchFamily="34" charset="0"/>
                        </a:rPr>
                        <a:t>2018-2019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Calibri" panose="020F0502020204030204" pitchFamily="34" charset="0"/>
                        </a:rPr>
                        <a:t>2019-2020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2020-2021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solidFill>
                      <a:srgbClr val="AEAAAA"/>
                    </a:solidFill>
                  </a:tcPr>
                </a:tc>
                <a:tc>
                  <a: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2021-2022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2022-2023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2023-2024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2024-2025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gn="l" rtl="0" eaLnBrk="1" hangingPunct="1">
                        <a:lnSpc>
                          <a:spcPct val="107000"/>
                        </a:lnSpc>
                        <a:spcBef>
                          <a:spcPts val="0"/>
                        </a:spcBef>
                        <a:spcAft>
                          <a:spcPts val="0"/>
                        </a:spcAft>
                        <a:buClr>
                          <a:srgbClr val="000000"/>
                        </a:buClr>
                        <a:buFont typeface="Arial"/>
                      </a:pPr>
                      <a:r>
                        <a:rPr lang="en-US" sz="1800" b="0" i="0" u="none" strike="noStrike" cap="none" dirty="0">
                          <a:solidFill>
                            <a:schemeClr val="tx1"/>
                          </a:solidFill>
                          <a:effectLst/>
                          <a:latin typeface="Calibri" panose="020F0502020204030204" pitchFamily="34" charset="0"/>
                          <a:ea typeface="Calibri" panose="020F0502020204030204" pitchFamily="34" charset="0"/>
                          <a:cs typeface="Calibri" panose="020F0502020204030204" pitchFamily="34" charset="0"/>
                          <a:sym typeface="Arial"/>
                        </a:rPr>
                        <a:t>  </a:t>
                      </a:r>
                      <a:r>
                        <a:rPr lang="en-US" sz="1800" b="0" i="0" u="none" strike="noStrike" cap="none"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sym typeface="Arial"/>
                        </a:rPr>
                        <a:t>2025-</a:t>
                      </a:r>
                    </a:p>
                    <a:p>
                      <a:pPr marL="0" marR="0" algn="l" rtl="0" eaLnBrk="1" hangingPunct="1">
                        <a:lnSpc>
                          <a:spcPct val="107000"/>
                        </a:lnSpc>
                        <a:spcBef>
                          <a:spcPts val="0"/>
                        </a:spcBef>
                        <a:spcAft>
                          <a:spcPts val="0"/>
                        </a:spcAft>
                        <a:buClr>
                          <a:srgbClr val="000000"/>
                        </a:buClr>
                        <a:buFont typeface="Arial"/>
                      </a:pPr>
                      <a:r>
                        <a:rPr lang="en-US" sz="1800" b="0" i="0" u="none" strike="noStrike" cap="none"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sym typeface="Arial"/>
                        </a:rPr>
                        <a:t>  2026</a:t>
                      </a:r>
                      <a:endParaRPr lang="en-US" sz="1800" b="0" i="0" u="none" strike="noStrike" cap="none" dirty="0">
                        <a:solidFill>
                          <a:schemeClr val="tx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marL="0" marR="0" marT="0"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extLst>
                  <a:ext uri="{0D108BD9-81ED-4DB2-BD59-A6C34878D82A}">
                    <a16:rowId xmlns:a16="http://schemas.microsoft.com/office/drawing/2014/main" val="4149729794"/>
                  </a:ext>
                </a:extLst>
              </a:tr>
              <a:tr h="535782">
                <a:tc>
                  <a:txBody>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All Students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Calibri" panose="020F0502020204030204" pitchFamily="34" charset="0"/>
                        </a:rPr>
                        <a:t>73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Calibri" panose="020F0502020204030204" pitchFamily="34" charset="0"/>
                        </a:rPr>
                        <a:t>73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Calibri" panose="020F0502020204030204" pitchFamily="34" charset="0"/>
                        </a:rPr>
                        <a:t>73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strike="sngStrike">
                          <a:solidFill>
                            <a:srgbClr val="C00000"/>
                          </a:solidFill>
                          <a:effectLst/>
                          <a:latin typeface="Calibri" panose="020F0502020204030204" pitchFamily="34" charset="0"/>
                          <a:ea typeface="Calibri" panose="020F0502020204030204" pitchFamily="34" charset="0"/>
                          <a:cs typeface="Calibri" panose="020F0502020204030204" pitchFamily="34" charset="0"/>
                        </a:rPr>
                        <a:t>73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solidFill>
                      <a:srgbClr val="AEAAAA"/>
                    </a:solidFill>
                  </a:tcPr>
                </a:tc>
                <a:tc>
                  <a:txBody>
                    <a:bodyPr/>
                    <a:lstStyle/>
                    <a:p>
                      <a:pPr marL="0" marR="0">
                        <a:lnSpc>
                          <a:spcPct val="107000"/>
                        </a:lnSpc>
                        <a:spcBef>
                          <a:spcPts val="0"/>
                        </a:spcBef>
                        <a:spcAft>
                          <a:spcPts val="800"/>
                        </a:spcAft>
                      </a:pPr>
                      <a:r>
                        <a:rPr lang="en-US" sz="1800" strike="sngStrike"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74 </a:t>
                      </a:r>
                      <a:r>
                        <a:rPr lang="en-US"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73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strike="sngStrike"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74 </a:t>
                      </a:r>
                      <a:r>
                        <a:rPr lang="en-US"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74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strike="sngStrike"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74 </a:t>
                      </a:r>
                      <a:r>
                        <a:rPr lang="en-US"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74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strike="sngStrike"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75 </a:t>
                      </a:r>
                      <a:r>
                        <a:rPr lang="en-US"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74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75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extLst>
                  <a:ext uri="{0D108BD9-81ED-4DB2-BD59-A6C34878D82A}">
                    <a16:rowId xmlns:a16="http://schemas.microsoft.com/office/drawing/2014/main" val="2421955411"/>
                  </a:ext>
                </a:extLst>
              </a:tr>
              <a:tr h="535782">
                <a:tc>
                  <a:txBody>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Econ Dis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895" marR="48895"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Calibri" panose="020F0502020204030204" pitchFamily="34" charset="0"/>
                        </a:rPr>
                        <a:t>60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Calibri" panose="020F0502020204030204" pitchFamily="34" charset="0"/>
                        </a:rPr>
                        <a:t>62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Calibri" panose="020F0502020204030204" pitchFamily="34" charset="0"/>
                        </a:rPr>
                        <a:t>64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strike="sngStrike">
                          <a:solidFill>
                            <a:srgbClr val="C00000"/>
                          </a:solidFill>
                          <a:effectLst/>
                          <a:latin typeface="Calibri" panose="020F0502020204030204" pitchFamily="34" charset="0"/>
                          <a:ea typeface="Calibri" panose="020F0502020204030204" pitchFamily="34" charset="0"/>
                          <a:cs typeface="Calibri" panose="020F0502020204030204" pitchFamily="34" charset="0"/>
                        </a:rPr>
                        <a:t>66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solidFill>
                      <a:srgbClr val="AEAAAA"/>
                    </a:solidFill>
                  </a:tcPr>
                </a:tc>
                <a:tc>
                  <a:txBody>
                    <a:bodyPr/>
                    <a:lstStyle/>
                    <a:p>
                      <a:pPr marL="0" marR="0">
                        <a:lnSpc>
                          <a:spcPct val="107000"/>
                        </a:lnSpc>
                        <a:spcBef>
                          <a:spcPts val="0"/>
                        </a:spcBef>
                        <a:spcAft>
                          <a:spcPts val="800"/>
                        </a:spcAft>
                      </a:pPr>
                      <a:r>
                        <a:rPr lang="en-US" sz="1800" strike="sngStrike">
                          <a:solidFill>
                            <a:srgbClr val="C00000"/>
                          </a:solidFill>
                          <a:effectLst/>
                          <a:latin typeface="Calibri" panose="020F0502020204030204" pitchFamily="34" charset="0"/>
                          <a:ea typeface="Calibri" panose="020F0502020204030204" pitchFamily="34" charset="0"/>
                          <a:cs typeface="Calibri" panose="020F0502020204030204" pitchFamily="34" charset="0"/>
                        </a:rPr>
                        <a:t>68 </a:t>
                      </a:r>
                      <a:r>
                        <a:rPr lang="en-US" sz="1800">
                          <a:solidFill>
                            <a:srgbClr val="C00000"/>
                          </a:solidFill>
                          <a:effectLst/>
                          <a:latin typeface="Calibri" panose="020F0502020204030204" pitchFamily="34" charset="0"/>
                          <a:ea typeface="Calibri" panose="020F0502020204030204" pitchFamily="34" charset="0"/>
                          <a:cs typeface="Calibri" panose="020F0502020204030204" pitchFamily="34" charset="0"/>
                        </a:rPr>
                        <a:t>66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strike="sngStrike">
                          <a:solidFill>
                            <a:srgbClr val="C00000"/>
                          </a:solidFill>
                          <a:effectLst/>
                          <a:latin typeface="Calibri" panose="020F0502020204030204" pitchFamily="34" charset="0"/>
                          <a:ea typeface="Calibri" panose="020F0502020204030204" pitchFamily="34" charset="0"/>
                          <a:cs typeface="Calibri" panose="020F0502020204030204" pitchFamily="34" charset="0"/>
                        </a:rPr>
                        <a:t>70</a:t>
                      </a:r>
                      <a:r>
                        <a:rPr lang="en-US" sz="1800">
                          <a:solidFill>
                            <a:srgbClr val="C00000"/>
                          </a:solidFill>
                          <a:effectLst/>
                          <a:latin typeface="Calibri" panose="020F0502020204030204" pitchFamily="34" charset="0"/>
                          <a:ea typeface="Calibri" panose="020F0502020204030204" pitchFamily="34" charset="0"/>
                          <a:cs typeface="Calibri" panose="020F0502020204030204" pitchFamily="34" charset="0"/>
                        </a:rPr>
                        <a:t> 68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strike="sngStrike">
                          <a:solidFill>
                            <a:srgbClr val="C00000"/>
                          </a:solidFill>
                          <a:effectLst/>
                          <a:latin typeface="Calibri" panose="020F0502020204030204" pitchFamily="34" charset="0"/>
                          <a:ea typeface="Calibri" panose="020F0502020204030204" pitchFamily="34" charset="0"/>
                          <a:cs typeface="Calibri" panose="020F0502020204030204" pitchFamily="34" charset="0"/>
                        </a:rPr>
                        <a:t>72</a:t>
                      </a:r>
                      <a:r>
                        <a:rPr lang="en-US" sz="1800">
                          <a:solidFill>
                            <a:srgbClr val="C00000"/>
                          </a:solidFill>
                          <a:effectLst/>
                          <a:latin typeface="Calibri" panose="020F0502020204030204" pitchFamily="34" charset="0"/>
                          <a:ea typeface="Calibri" panose="020F0502020204030204" pitchFamily="34" charset="0"/>
                          <a:cs typeface="Calibri" panose="020F0502020204030204" pitchFamily="34" charset="0"/>
                        </a:rPr>
                        <a:t> 70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strike="sngStrike"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75</a:t>
                      </a:r>
                      <a:r>
                        <a:rPr lang="en-US"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72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75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F150D"/>
                      </a:solidFill>
                      <a:prstDash val="solid"/>
                      <a:round/>
                      <a:headEnd type="none" w="med" len="med"/>
                      <a:tailEnd type="none" w="med" len="med"/>
                    </a:lnL>
                    <a:lnR w="12700" cap="flat" cmpd="sng" algn="ctr">
                      <a:solidFill>
                        <a:srgbClr val="0F150D"/>
                      </a:solidFill>
                      <a:prstDash val="solid"/>
                      <a:round/>
                      <a:headEnd type="none" w="med" len="med"/>
                      <a:tailEnd type="none" w="med" len="med"/>
                    </a:lnR>
                    <a:lnT w="12700" cap="flat" cmpd="sng" algn="ctr">
                      <a:solidFill>
                        <a:srgbClr val="0F150D"/>
                      </a:solidFill>
                      <a:prstDash val="solid"/>
                      <a:round/>
                      <a:headEnd type="none" w="med" len="med"/>
                      <a:tailEnd type="none" w="med" len="med"/>
                    </a:lnT>
                    <a:lnB w="12700" cap="flat" cmpd="sng" algn="ctr">
                      <a:solidFill>
                        <a:srgbClr val="0F150D"/>
                      </a:solidFill>
                      <a:prstDash val="solid"/>
                      <a:round/>
                      <a:headEnd type="none" w="med" len="med"/>
                      <a:tailEnd type="none" w="med" len="med"/>
                    </a:lnB>
                  </a:tcPr>
                </a:tc>
                <a:extLst>
                  <a:ext uri="{0D108BD9-81ED-4DB2-BD59-A6C34878D82A}">
                    <a16:rowId xmlns:a16="http://schemas.microsoft.com/office/drawing/2014/main" val="4245694845"/>
                  </a:ext>
                </a:extLst>
              </a:tr>
            </a:tbl>
          </a:graphicData>
        </a:graphic>
      </p:graphicFrame>
      <p:cxnSp>
        <p:nvCxnSpPr>
          <p:cNvPr id="10" name="Straight Arrow Connector 9" descr=" Illistrative arrow"/>
          <p:cNvCxnSpPr/>
          <p:nvPr/>
        </p:nvCxnSpPr>
        <p:spPr>
          <a:xfrm flipV="1">
            <a:off x="5886698" y="5561623"/>
            <a:ext cx="418604" cy="6838"/>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descr="  Illistrative arrow"/>
          <p:cNvCxnSpPr/>
          <p:nvPr/>
        </p:nvCxnSpPr>
        <p:spPr>
          <a:xfrm flipV="1">
            <a:off x="7022612" y="5561623"/>
            <a:ext cx="418604" cy="6838"/>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descr="  Illistrative arrow"/>
          <p:cNvCxnSpPr/>
          <p:nvPr/>
        </p:nvCxnSpPr>
        <p:spPr>
          <a:xfrm flipV="1">
            <a:off x="8131423" y="5554785"/>
            <a:ext cx="418604" cy="6838"/>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descr="  Illistrative arrow"/>
          <p:cNvCxnSpPr/>
          <p:nvPr/>
        </p:nvCxnSpPr>
        <p:spPr>
          <a:xfrm flipV="1">
            <a:off x="9153770" y="5547947"/>
            <a:ext cx="418604" cy="6838"/>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descr=" Illistrative arrow"/>
          <p:cNvCxnSpPr/>
          <p:nvPr/>
        </p:nvCxnSpPr>
        <p:spPr>
          <a:xfrm flipV="1">
            <a:off x="10217639" y="5535247"/>
            <a:ext cx="418604" cy="6838"/>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4552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Modification to Data Included in Three- Year Calculations</a:t>
            </a:r>
            <a:endParaRPr lang="en-US" dirty="0"/>
          </a:p>
        </p:txBody>
      </p:sp>
      <p:sp>
        <p:nvSpPr>
          <p:cNvPr id="3" name="Text Placeholder 2"/>
          <p:cNvSpPr>
            <a:spLocks noGrp="1"/>
          </p:cNvSpPr>
          <p:nvPr>
            <p:ph type="body" idx="1"/>
          </p:nvPr>
        </p:nvSpPr>
        <p:spPr/>
        <p:txBody>
          <a:bodyPr/>
          <a:lstStyle/>
          <a:p>
            <a:r>
              <a:rPr lang="en-US" dirty="0"/>
              <a:t>Virginia’s Consolidated State Plan under ESSA allows a school to meet the measures of interim progress through either the current year rate or a three-year </a:t>
            </a:r>
            <a:r>
              <a:rPr lang="en-US" dirty="0" smtClean="0"/>
              <a:t>rate </a:t>
            </a:r>
            <a:r>
              <a:rPr lang="en-US" dirty="0"/>
              <a:t>that includes the current year and the two previous </a:t>
            </a:r>
            <a:r>
              <a:rPr lang="en-US" dirty="0" smtClean="0"/>
              <a:t>years. </a:t>
            </a:r>
          </a:p>
          <a:p>
            <a:r>
              <a:rPr lang="en-US" dirty="0" smtClean="0"/>
              <a:t>The addendum would request modify</a:t>
            </a:r>
            <a:r>
              <a:rPr lang="en-US" dirty="0" smtClean="0">
                <a:solidFill>
                  <a:schemeClr val="tx1"/>
                </a:solidFill>
              </a:rPr>
              <a:t>ing</a:t>
            </a:r>
            <a:r>
              <a:rPr lang="en-US" dirty="0" smtClean="0"/>
              <a:t> </a:t>
            </a:r>
            <a:r>
              <a:rPr lang="en-US" dirty="0"/>
              <a:t>the three-year calculation to include the current year and the previous two years where data </a:t>
            </a:r>
            <a:r>
              <a:rPr lang="en-US" dirty="0" smtClean="0">
                <a:solidFill>
                  <a:schemeClr val="tx1"/>
                </a:solidFill>
              </a:rPr>
              <a:t>are </a:t>
            </a:r>
            <a:r>
              <a:rPr lang="en-US" dirty="0" smtClean="0"/>
              <a:t>available.</a:t>
            </a:r>
            <a:endParaRPr lang="en-US" dirty="0"/>
          </a:p>
        </p:txBody>
      </p:sp>
    </p:spTree>
    <p:extLst>
      <p:ext uri="{BB962C8B-B14F-4D97-AF65-F5344CB8AC3E}">
        <p14:creationId xmlns:p14="http://schemas.microsoft.com/office/powerpoint/2010/main" val="1239120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Federal Identification Categories for School Improvement</a:t>
            </a:r>
            <a:endParaRPr lang="en-US" dirty="0"/>
          </a:p>
        </p:txBody>
      </p:sp>
      <p:sp>
        <p:nvSpPr>
          <p:cNvPr id="6" name="Text Placeholder 5"/>
          <p:cNvSpPr>
            <a:spLocks noGrp="1"/>
          </p:cNvSpPr>
          <p:nvPr>
            <p:ph type="body" idx="1"/>
          </p:nvPr>
        </p:nvSpPr>
        <p:spPr>
          <a:xfrm>
            <a:off x="1066800" y="2282825"/>
            <a:ext cx="10515600" cy="4351338"/>
          </a:xfrm>
        </p:spPr>
        <p:txBody>
          <a:bodyPr/>
          <a:lstStyle/>
          <a:p>
            <a:pPr marL="0" indent="0">
              <a:buNone/>
            </a:pPr>
            <a:r>
              <a:rPr lang="en-US" dirty="0">
                <a:solidFill>
                  <a:schemeClr val="tx1"/>
                </a:solidFill>
                <a:cs typeface="Calibri" panose="020F0502020204030204" pitchFamily="34" charset="0"/>
              </a:rPr>
              <a:t>Based on the state’s federal accountability system, ESSA requires the identification of </a:t>
            </a:r>
            <a:r>
              <a:rPr lang="en-US" dirty="0">
                <a:solidFill>
                  <a:srgbClr val="C00000"/>
                </a:solidFill>
                <a:cs typeface="Calibri" panose="020F0502020204030204" pitchFamily="34" charset="0"/>
              </a:rPr>
              <a:t>three categories </a:t>
            </a:r>
            <a:r>
              <a:rPr lang="en-US" dirty="0">
                <a:solidFill>
                  <a:schemeClr val="tx1"/>
                </a:solidFill>
                <a:cs typeface="Calibri" panose="020F0502020204030204" pitchFamily="34" charset="0"/>
              </a:rPr>
              <a:t>of schools for improvement:</a:t>
            </a:r>
          </a:p>
          <a:p>
            <a:pPr marL="914400" indent="-508000"/>
            <a:r>
              <a:rPr lang="en-US" dirty="0">
                <a:solidFill>
                  <a:schemeClr val="tx1"/>
                </a:solidFill>
                <a:cs typeface="Calibri" panose="020F0502020204030204" pitchFamily="34" charset="0"/>
              </a:rPr>
              <a:t>Comprehensive Support and </a:t>
            </a:r>
            <a:r>
              <a:rPr lang="en-US" dirty="0" smtClean="0">
                <a:solidFill>
                  <a:schemeClr val="tx1"/>
                </a:solidFill>
                <a:cs typeface="Calibri" panose="020F0502020204030204" pitchFamily="34" charset="0"/>
              </a:rPr>
              <a:t>Improvement,</a:t>
            </a:r>
          </a:p>
          <a:p>
            <a:pPr marL="914400" indent="-508000"/>
            <a:r>
              <a:rPr lang="en-US" dirty="0" smtClean="0">
                <a:solidFill>
                  <a:schemeClr val="tx1"/>
                </a:solidFill>
                <a:cs typeface="Calibri" panose="020F0502020204030204" pitchFamily="34" charset="0"/>
              </a:rPr>
              <a:t>Targeted </a:t>
            </a:r>
            <a:r>
              <a:rPr lang="en-US" dirty="0">
                <a:solidFill>
                  <a:schemeClr val="tx1"/>
                </a:solidFill>
                <a:cs typeface="Calibri" panose="020F0502020204030204" pitchFamily="34" charset="0"/>
              </a:rPr>
              <a:t>Support and </a:t>
            </a:r>
            <a:r>
              <a:rPr lang="en-US" dirty="0" smtClean="0">
                <a:solidFill>
                  <a:schemeClr val="tx1"/>
                </a:solidFill>
                <a:cs typeface="Calibri" panose="020F0502020204030204" pitchFamily="34" charset="0"/>
              </a:rPr>
              <a:t>Improvement, and</a:t>
            </a:r>
            <a:endParaRPr lang="en-US" strike="sngStrike" dirty="0">
              <a:solidFill>
                <a:schemeClr val="tx1"/>
              </a:solidFill>
              <a:cs typeface="Calibri" panose="020F0502020204030204" pitchFamily="34" charset="0"/>
            </a:endParaRPr>
          </a:p>
          <a:p>
            <a:pPr marL="914400" indent="-508000"/>
            <a:r>
              <a:rPr lang="en-US" dirty="0">
                <a:solidFill>
                  <a:schemeClr val="tx1"/>
                </a:solidFill>
                <a:cs typeface="Calibri" panose="020F0502020204030204" pitchFamily="34" charset="0"/>
              </a:rPr>
              <a:t>Additional Targeted Support and </a:t>
            </a:r>
            <a:r>
              <a:rPr lang="en-US" dirty="0" smtClean="0">
                <a:solidFill>
                  <a:schemeClr val="tx1"/>
                </a:solidFill>
                <a:cs typeface="Calibri" panose="020F0502020204030204" pitchFamily="34" charset="0"/>
              </a:rPr>
              <a:t>Improvement.</a:t>
            </a:r>
            <a:endParaRPr lang="en-US" strike="sngStrike" dirty="0">
              <a:solidFill>
                <a:schemeClr val="tx1"/>
              </a:solidFill>
              <a:cs typeface="Calibri" panose="020F0502020204030204" pitchFamily="34" charset="0"/>
            </a:endParaRPr>
          </a:p>
          <a:p>
            <a:pPr marL="0" indent="0">
              <a:buNone/>
            </a:pPr>
            <a:r>
              <a:rPr lang="en-US" dirty="0">
                <a:solidFill>
                  <a:schemeClr val="tx1"/>
                </a:solidFill>
                <a:cs typeface="Calibri" panose="020F0502020204030204" pitchFamily="34" charset="0"/>
              </a:rPr>
              <a:t>Not all schools receive a federal accountability </a:t>
            </a:r>
            <a:r>
              <a:rPr lang="en-US" dirty="0" smtClean="0">
                <a:solidFill>
                  <a:schemeClr val="tx1"/>
                </a:solidFill>
                <a:cs typeface="Calibri" panose="020F0502020204030204" pitchFamily="34" charset="0"/>
              </a:rPr>
              <a:t>rating.</a:t>
            </a:r>
            <a:endParaRPr lang="en-US" dirty="0">
              <a:solidFill>
                <a:schemeClr val="tx1"/>
              </a:solidFill>
              <a:cs typeface="Calibri" panose="020F0502020204030204" pitchFamily="34" charset="0"/>
            </a:endParaRPr>
          </a:p>
        </p:txBody>
      </p:sp>
    </p:spTree>
    <p:extLst>
      <p:ext uri="{BB962C8B-B14F-4D97-AF65-F5344CB8AC3E}">
        <p14:creationId xmlns:p14="http://schemas.microsoft.com/office/powerpoint/2010/main" val="1829916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for Identification of Schools</a:t>
            </a:r>
            <a:endParaRPr lang="en-US" dirty="0"/>
          </a:p>
        </p:txBody>
      </p:sp>
      <p:sp>
        <p:nvSpPr>
          <p:cNvPr id="3" name="Text Placeholder 2"/>
          <p:cNvSpPr>
            <a:spLocks noGrp="1"/>
          </p:cNvSpPr>
          <p:nvPr>
            <p:ph type="body" idx="1"/>
          </p:nvPr>
        </p:nvSpPr>
        <p:spPr/>
        <p:txBody>
          <a:bodyPr/>
          <a:lstStyle/>
          <a:p>
            <a:r>
              <a:rPr lang="en-US" dirty="0"/>
              <a:t>Virginia’s Consolidated State Plan describes the identification of Comprehensive Support and Improvement (CSI) and Additional Targeted Support and Improvement (ATSI) schools </a:t>
            </a:r>
            <a:r>
              <a:rPr lang="en-US" dirty="0" smtClean="0">
                <a:solidFill>
                  <a:schemeClr val="tx1"/>
                </a:solidFill>
              </a:rPr>
              <a:t>as occurring </a:t>
            </a:r>
            <a:r>
              <a:rPr lang="en-US" dirty="0" smtClean="0"/>
              <a:t>every </a:t>
            </a:r>
            <a:r>
              <a:rPr lang="en-US" dirty="0"/>
              <a:t>three </a:t>
            </a:r>
            <a:r>
              <a:rPr lang="en-US" dirty="0" smtClean="0"/>
              <a:t>years.</a:t>
            </a:r>
          </a:p>
          <a:p>
            <a:r>
              <a:rPr lang="en-US" dirty="0"/>
              <a:t>This timeline would result in the identification of new CSI and ATSI schools in the fall of 2021 using data based on the 2020-2021 school </a:t>
            </a:r>
            <a:r>
              <a:rPr lang="en-US" dirty="0" smtClean="0"/>
              <a:t>year. </a:t>
            </a:r>
          </a:p>
          <a:p>
            <a:r>
              <a:rPr lang="en-US" dirty="0" smtClean="0"/>
              <a:t>The addendum would </a:t>
            </a:r>
            <a:r>
              <a:rPr lang="en-US" dirty="0"/>
              <a:t>request that this timeline be shifted forward by one year so that the next identification of CSI and ATSI schools would take place in the fall of </a:t>
            </a:r>
            <a:r>
              <a:rPr lang="en-US" dirty="0" smtClean="0"/>
              <a:t>2022.</a:t>
            </a:r>
            <a:endParaRPr lang="en-US" dirty="0"/>
          </a:p>
        </p:txBody>
      </p:sp>
    </p:spTree>
    <p:extLst>
      <p:ext uri="{BB962C8B-B14F-4D97-AF65-F5344CB8AC3E}">
        <p14:creationId xmlns:p14="http://schemas.microsoft.com/office/powerpoint/2010/main" val="1316994014"/>
      </p:ext>
    </p:extLst>
  </p:cSld>
  <p:clrMapOvr>
    <a:masterClrMapping/>
  </p:clrMapOvr>
</p:sld>
</file>

<file path=ppt/theme/theme1.xml><?xml version="1.0" encoding="utf-8"?>
<a:theme xmlns:a="http://schemas.openxmlformats.org/drawingml/2006/main" name="PPT Template red lettering on the side">
  <a:themeElements>
    <a:clrScheme name="VDOE">
      <a:dk1>
        <a:srgbClr val="0F150D"/>
      </a:dk1>
      <a:lt1>
        <a:srgbClr val="FFFFFF"/>
      </a:lt1>
      <a:dk2>
        <a:srgbClr val="2F3E46"/>
      </a:dk2>
      <a:lt2>
        <a:srgbClr val="CDCDCD"/>
      </a:lt2>
      <a:accent1>
        <a:srgbClr val="101517"/>
      </a:accent1>
      <a:accent2>
        <a:srgbClr val="C12436"/>
      </a:accent2>
      <a:accent3>
        <a:srgbClr val="A5A5A5"/>
      </a:accent3>
      <a:accent4>
        <a:srgbClr val="FFC005"/>
      </a:accent4>
      <a:accent5>
        <a:srgbClr val="14C8E6"/>
      </a:accent5>
      <a:accent6>
        <a:srgbClr val="50E269"/>
      </a:accent6>
      <a:hlink>
        <a:srgbClr val="C12436"/>
      </a:hlink>
      <a:folHlink>
        <a:srgbClr val="10151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 Template red lettering on the side" id="{C72B214A-5E1D-4DE7-883B-AFB5BC473555}" vid="{AB8E5C45-DF6A-470F-BB65-184A4DBDBDB1}"/>
    </a:ext>
  </a:extLst>
</a:theme>
</file>

<file path=ppt/theme/theme2.xml><?xml version="1.0" encoding="utf-8"?>
<a:theme xmlns:a="http://schemas.openxmlformats.org/drawingml/2006/main" name="Office Theme">
  <a:themeElements>
    <a:clrScheme name="VDOE">
      <a:dk1>
        <a:srgbClr val="0F150D"/>
      </a:dk1>
      <a:lt1>
        <a:srgbClr val="FFFFFF"/>
      </a:lt1>
      <a:dk2>
        <a:srgbClr val="2F3E46"/>
      </a:dk2>
      <a:lt2>
        <a:srgbClr val="CDCDCD"/>
      </a:lt2>
      <a:accent1>
        <a:srgbClr val="101517"/>
      </a:accent1>
      <a:accent2>
        <a:srgbClr val="C12436"/>
      </a:accent2>
      <a:accent3>
        <a:srgbClr val="A5A5A5"/>
      </a:accent3>
      <a:accent4>
        <a:srgbClr val="FFC005"/>
      </a:accent4>
      <a:accent5>
        <a:srgbClr val="14C8E6"/>
      </a:accent5>
      <a:accent6>
        <a:srgbClr val="50E269"/>
      </a:accent6>
      <a:hlink>
        <a:srgbClr val="C12436"/>
      </a:hlink>
      <a:folHlink>
        <a:srgbClr val="10151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Template red lettering on the side</Template>
  <TotalTime>3530</TotalTime>
  <Words>887</Words>
  <Application>Microsoft Office PowerPoint</Application>
  <PresentationFormat>Widescreen</PresentationFormat>
  <Paragraphs>96</Paragraphs>
  <Slides>11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Times New Roman</vt:lpstr>
      <vt:lpstr>Trebuchet MS</vt:lpstr>
      <vt:lpstr>PPT Template red lettering on the side</vt:lpstr>
      <vt:lpstr>Office Theme</vt:lpstr>
      <vt:lpstr>Proposed Addendum and Waiver to Virginia’s Consolidated State Plan under The Every Student Succeeds Act (ESSA)</vt:lpstr>
      <vt:lpstr>Background Information</vt:lpstr>
      <vt:lpstr>United States Department of Education Streamlined Addendum</vt:lpstr>
      <vt:lpstr>Proposed Items for Virginia’s Addendum</vt:lpstr>
      <vt:lpstr>Timeline Shift of Long Term Goals and Measures of Interim Progress</vt:lpstr>
      <vt:lpstr>Example of Long Term Goal and Measure of Interim Progress Timeline Shift</vt:lpstr>
      <vt:lpstr>Modification to Data Included in Three- Year Calculations</vt:lpstr>
      <vt:lpstr>Federal Identification Categories for School Improvement</vt:lpstr>
      <vt:lpstr>Timeline for Identification of Schools</vt:lpstr>
      <vt:lpstr>Waiver for the Identification of Targeted Support and Improvement Schools</vt:lpstr>
      <vt:lpstr>Exit Opportunity for Schools Currently Identified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Cohort Participation Overview</dc:title>
  <dc:creator>VITA Program</dc:creator>
  <cp:lastModifiedBy>Webb, Emily (DOE)</cp:lastModifiedBy>
  <cp:revision>67</cp:revision>
  <dcterms:created xsi:type="dcterms:W3CDTF">2020-11-05T15:41:08Z</dcterms:created>
  <dcterms:modified xsi:type="dcterms:W3CDTF">2021-01-15T17:24:50Z</dcterms:modified>
</cp:coreProperties>
</file>