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644" r:id="rId3"/>
    <p:sldId id="633" r:id="rId4"/>
    <p:sldId id="269" r:id="rId5"/>
    <p:sldId id="603" r:id="rId6"/>
    <p:sldId id="636" r:id="rId7"/>
    <p:sldId id="643" r:id="rId8"/>
    <p:sldId id="637" r:id="rId9"/>
    <p:sldId id="638" r:id="rId10"/>
    <p:sldId id="640" r:id="rId11"/>
    <p:sldId id="626" r:id="rId12"/>
    <p:sldId id="639" r:id="rId13"/>
    <p:sldId id="642" r:id="rId14"/>
    <p:sldId id="5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436"/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3" autoAdjust="0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5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471DD-ADB9-4FAA-A846-21ED036ABF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FB5E24-D21C-4170-814B-09418E67F771}">
      <dgm:prSet phldrT="[Text]"/>
      <dgm:spPr>
        <a:solidFill>
          <a:srgbClr val="C12436"/>
        </a:solidFill>
      </dgm:spPr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PHASE 1</a:t>
          </a:r>
          <a:r>
            <a:rPr lang="en-US" b="1" u="sng" dirty="0" smtClean="0"/>
            <a:t> </a:t>
          </a:r>
        </a:p>
        <a:p>
          <a:r>
            <a:rPr lang="en-US" dirty="0" smtClean="0"/>
            <a:t>Revisions to Standard 7-Student Academic Progress</a:t>
          </a:r>
        </a:p>
        <a:p>
          <a:endParaRPr lang="en-US" dirty="0"/>
        </a:p>
      </dgm:t>
    </dgm:pt>
    <dgm:pt modelId="{0D3ABF67-0319-4658-BC45-99DD661E6479}" type="parTrans" cxnId="{55150847-E70D-467F-8459-CC0E54C883C6}">
      <dgm:prSet/>
      <dgm:spPr/>
      <dgm:t>
        <a:bodyPr/>
        <a:lstStyle/>
        <a:p>
          <a:endParaRPr lang="en-US"/>
        </a:p>
      </dgm:t>
    </dgm:pt>
    <dgm:pt modelId="{4614D374-6BD9-4055-AB14-6B66E88ECE93}" type="sibTrans" cxnId="{55150847-E70D-467F-8459-CC0E54C883C6}">
      <dgm:prSet/>
      <dgm:spPr/>
      <dgm:t>
        <a:bodyPr/>
        <a:lstStyle/>
        <a:p>
          <a:endParaRPr lang="en-US"/>
        </a:p>
      </dgm:t>
    </dgm:pt>
    <dgm:pt modelId="{BD6A1785-C877-45D4-9BD1-9086C98D393E}">
      <dgm:prSet phldrT="[Text]"/>
      <dgm:spPr>
        <a:solidFill>
          <a:srgbClr val="C12436"/>
        </a:solidFill>
      </dgm:spPr>
      <dgm:t>
        <a:bodyPr/>
        <a:lstStyle/>
        <a:p>
          <a:endParaRPr lang="en-US" b="1" u="sng" dirty="0" smtClean="0">
            <a:solidFill>
              <a:schemeClr val="tx1"/>
            </a:solidFill>
          </a:endParaRPr>
        </a:p>
        <a:p>
          <a:r>
            <a:rPr lang="en-US" b="1" u="sng" dirty="0" smtClean="0">
              <a:solidFill>
                <a:schemeClr val="tx1"/>
              </a:solidFill>
            </a:rPr>
            <a:t>PHASE 2</a:t>
          </a:r>
        </a:p>
        <a:p>
          <a:r>
            <a:rPr lang="en-US" dirty="0" smtClean="0"/>
            <a:t>Addition of Performance Standard, </a:t>
          </a:r>
          <a:r>
            <a:rPr lang="en-US" b="0" i="1" u="none" dirty="0" smtClean="0"/>
            <a:t>Culturally Responsive Teaching and Equitable Practices; </a:t>
          </a:r>
          <a:r>
            <a:rPr lang="en-US" b="0" i="0" u="none" dirty="0" smtClean="0"/>
            <a:t>revisions in rating levels; and technical edits</a:t>
          </a:r>
        </a:p>
        <a:p>
          <a:endParaRPr lang="en-US" b="0" i="1" u="none" dirty="0"/>
        </a:p>
      </dgm:t>
    </dgm:pt>
    <dgm:pt modelId="{820BE1B5-291B-4EC3-A09E-C389FC7F7C22}" type="parTrans" cxnId="{887941DA-49A2-4AC6-869F-C3B9D5B75BA4}">
      <dgm:prSet/>
      <dgm:spPr/>
      <dgm:t>
        <a:bodyPr/>
        <a:lstStyle/>
        <a:p>
          <a:endParaRPr lang="en-US"/>
        </a:p>
      </dgm:t>
    </dgm:pt>
    <dgm:pt modelId="{19DAF373-E8C0-49A0-BF6A-29538E9F35E5}" type="sibTrans" cxnId="{887941DA-49A2-4AC6-869F-C3B9D5B75BA4}">
      <dgm:prSet/>
      <dgm:spPr/>
      <dgm:t>
        <a:bodyPr/>
        <a:lstStyle/>
        <a:p>
          <a:endParaRPr lang="en-US"/>
        </a:p>
      </dgm:t>
    </dgm:pt>
    <dgm:pt modelId="{4198BA81-7B19-4822-BC89-8BBFE4A34540}">
      <dgm:prSet phldrT="[Text]"/>
      <dgm:spPr>
        <a:solidFill>
          <a:srgbClr val="C12436"/>
        </a:solidFill>
      </dgm:spPr>
      <dgm:t>
        <a:bodyPr/>
        <a:lstStyle/>
        <a:p>
          <a:endParaRPr lang="en-US" b="1" u="sng" dirty="0" smtClean="0">
            <a:solidFill>
              <a:schemeClr val="tx1"/>
            </a:solidFill>
          </a:endParaRPr>
        </a:p>
        <a:p>
          <a:r>
            <a:rPr lang="en-US" b="1" u="sng" dirty="0" smtClean="0">
              <a:solidFill>
                <a:schemeClr val="tx1"/>
              </a:solidFill>
            </a:rPr>
            <a:t>PHASE 3</a:t>
          </a:r>
        </a:p>
        <a:p>
          <a:r>
            <a:rPr lang="en-US" dirty="0" smtClean="0"/>
            <a:t>Issuance of a Request for Proposals</a:t>
          </a:r>
        </a:p>
        <a:p>
          <a:r>
            <a:rPr lang="en-US" dirty="0" smtClean="0"/>
            <a:t>Development and Implementation of New Performance Standards and Evaluation Criteria for Teachers</a:t>
          </a:r>
          <a:endParaRPr lang="en-US" dirty="0"/>
        </a:p>
      </dgm:t>
    </dgm:pt>
    <dgm:pt modelId="{D6B6A79B-1A85-460E-8381-545C1AFFB5C3}" type="parTrans" cxnId="{EA954A18-1E58-4283-AFF1-19F159AF0066}">
      <dgm:prSet/>
      <dgm:spPr/>
      <dgm:t>
        <a:bodyPr/>
        <a:lstStyle/>
        <a:p>
          <a:endParaRPr lang="en-US"/>
        </a:p>
      </dgm:t>
    </dgm:pt>
    <dgm:pt modelId="{767CCFDF-B5E3-4238-BDB7-56CC94E20A1E}" type="sibTrans" cxnId="{EA954A18-1E58-4283-AFF1-19F159AF0066}">
      <dgm:prSet/>
      <dgm:spPr/>
      <dgm:t>
        <a:bodyPr/>
        <a:lstStyle/>
        <a:p>
          <a:endParaRPr lang="en-US"/>
        </a:p>
      </dgm:t>
    </dgm:pt>
    <dgm:pt modelId="{DFE43EA0-3626-4435-90AB-07CE371FF74B}" type="pres">
      <dgm:prSet presAssocID="{12B471DD-ADB9-4FAA-A846-21ED036ABFA1}" presName="Name0" presStyleCnt="0">
        <dgm:presLayoutVars>
          <dgm:dir/>
          <dgm:resizeHandles val="exact"/>
        </dgm:presLayoutVars>
      </dgm:prSet>
      <dgm:spPr/>
    </dgm:pt>
    <dgm:pt modelId="{D7CF4E03-6EC9-45B9-9C40-589B8DFB6B34}" type="pres">
      <dgm:prSet presAssocID="{E1FB5E24-D21C-4170-814B-09418E67F7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BEAAA-1730-4487-B97F-DF0D0B4BF5C5}" type="pres">
      <dgm:prSet presAssocID="{4614D374-6BD9-4055-AB14-6B66E88ECE9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1E3E33-FD11-4EC5-9B4B-699B26EA9764}" type="pres">
      <dgm:prSet presAssocID="{4614D374-6BD9-4055-AB14-6B66E88ECE9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B4908E5-469C-4CCA-B145-6EEDC7A7A4B8}" type="pres">
      <dgm:prSet presAssocID="{BD6A1785-C877-45D4-9BD1-9086C98D39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155F-EB84-41D5-993F-AE5F09F33512}" type="pres">
      <dgm:prSet presAssocID="{19DAF373-E8C0-49A0-BF6A-29538E9F35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AB06E97-7DAE-4121-B213-693BB479EF3C}" type="pres">
      <dgm:prSet presAssocID="{19DAF373-E8C0-49A0-BF6A-29538E9F35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B6FE87-85ED-470B-80AF-BFEED0BB88C7}" type="pres">
      <dgm:prSet presAssocID="{4198BA81-7B19-4822-BC89-8BBFE4A345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941DA-49A2-4AC6-869F-C3B9D5B75BA4}" srcId="{12B471DD-ADB9-4FAA-A846-21ED036ABFA1}" destId="{BD6A1785-C877-45D4-9BD1-9086C98D393E}" srcOrd="1" destOrd="0" parTransId="{820BE1B5-291B-4EC3-A09E-C389FC7F7C22}" sibTransId="{19DAF373-E8C0-49A0-BF6A-29538E9F35E5}"/>
    <dgm:cxn modelId="{0093B930-EB15-4835-B03D-D29D6662D1F8}" type="presOf" srcId="{4198BA81-7B19-4822-BC89-8BBFE4A34540}" destId="{62B6FE87-85ED-470B-80AF-BFEED0BB88C7}" srcOrd="0" destOrd="0" presId="urn:microsoft.com/office/officeart/2005/8/layout/process1"/>
    <dgm:cxn modelId="{113096A6-4B31-4BFC-997B-F0C924D68F19}" type="presOf" srcId="{4614D374-6BD9-4055-AB14-6B66E88ECE93}" destId="{AC8BEAAA-1730-4487-B97F-DF0D0B4BF5C5}" srcOrd="0" destOrd="0" presId="urn:microsoft.com/office/officeart/2005/8/layout/process1"/>
    <dgm:cxn modelId="{28BB290B-04C1-45A1-840D-38EC76F0E567}" type="presOf" srcId="{BD6A1785-C877-45D4-9BD1-9086C98D393E}" destId="{2B4908E5-469C-4CCA-B145-6EEDC7A7A4B8}" srcOrd="0" destOrd="0" presId="urn:microsoft.com/office/officeart/2005/8/layout/process1"/>
    <dgm:cxn modelId="{55150847-E70D-467F-8459-CC0E54C883C6}" srcId="{12B471DD-ADB9-4FAA-A846-21ED036ABFA1}" destId="{E1FB5E24-D21C-4170-814B-09418E67F771}" srcOrd="0" destOrd="0" parTransId="{0D3ABF67-0319-4658-BC45-99DD661E6479}" sibTransId="{4614D374-6BD9-4055-AB14-6B66E88ECE93}"/>
    <dgm:cxn modelId="{EA954A18-1E58-4283-AFF1-19F159AF0066}" srcId="{12B471DD-ADB9-4FAA-A846-21ED036ABFA1}" destId="{4198BA81-7B19-4822-BC89-8BBFE4A34540}" srcOrd="2" destOrd="0" parTransId="{D6B6A79B-1A85-460E-8381-545C1AFFB5C3}" sibTransId="{767CCFDF-B5E3-4238-BDB7-56CC94E20A1E}"/>
    <dgm:cxn modelId="{26EE88CB-3B1E-47CA-88A9-2D34A584C748}" type="presOf" srcId="{E1FB5E24-D21C-4170-814B-09418E67F771}" destId="{D7CF4E03-6EC9-45B9-9C40-589B8DFB6B34}" srcOrd="0" destOrd="0" presId="urn:microsoft.com/office/officeart/2005/8/layout/process1"/>
    <dgm:cxn modelId="{842E144B-91E9-42A3-AAC9-908C14439721}" type="presOf" srcId="{4614D374-6BD9-4055-AB14-6B66E88ECE93}" destId="{C21E3E33-FD11-4EC5-9B4B-699B26EA9764}" srcOrd="1" destOrd="0" presId="urn:microsoft.com/office/officeart/2005/8/layout/process1"/>
    <dgm:cxn modelId="{B6E32793-BC39-499C-A4AE-374EE81942AF}" type="presOf" srcId="{19DAF373-E8C0-49A0-BF6A-29538E9F35E5}" destId="{9AB06E97-7DAE-4121-B213-693BB479EF3C}" srcOrd="1" destOrd="0" presId="urn:microsoft.com/office/officeart/2005/8/layout/process1"/>
    <dgm:cxn modelId="{2D4009CA-8EEA-4182-852F-DFCABFB83D9C}" type="presOf" srcId="{12B471DD-ADB9-4FAA-A846-21ED036ABFA1}" destId="{DFE43EA0-3626-4435-90AB-07CE371FF74B}" srcOrd="0" destOrd="0" presId="urn:microsoft.com/office/officeart/2005/8/layout/process1"/>
    <dgm:cxn modelId="{0C83F466-075D-414C-A944-219745CEFC74}" type="presOf" srcId="{19DAF373-E8C0-49A0-BF6A-29538E9F35E5}" destId="{90FD155F-EB84-41D5-993F-AE5F09F33512}" srcOrd="0" destOrd="0" presId="urn:microsoft.com/office/officeart/2005/8/layout/process1"/>
    <dgm:cxn modelId="{5259B231-0E0C-4A7A-AEA7-2350360F593E}" type="presParOf" srcId="{DFE43EA0-3626-4435-90AB-07CE371FF74B}" destId="{D7CF4E03-6EC9-45B9-9C40-589B8DFB6B34}" srcOrd="0" destOrd="0" presId="urn:microsoft.com/office/officeart/2005/8/layout/process1"/>
    <dgm:cxn modelId="{373C0E4F-7067-40DB-AEA8-7FBEF435F081}" type="presParOf" srcId="{DFE43EA0-3626-4435-90AB-07CE371FF74B}" destId="{AC8BEAAA-1730-4487-B97F-DF0D0B4BF5C5}" srcOrd="1" destOrd="0" presId="urn:microsoft.com/office/officeart/2005/8/layout/process1"/>
    <dgm:cxn modelId="{3151D4C1-1A87-4021-9D16-340D41415E50}" type="presParOf" srcId="{AC8BEAAA-1730-4487-B97F-DF0D0B4BF5C5}" destId="{C21E3E33-FD11-4EC5-9B4B-699B26EA9764}" srcOrd="0" destOrd="0" presId="urn:microsoft.com/office/officeart/2005/8/layout/process1"/>
    <dgm:cxn modelId="{BCBC6FA0-023F-459A-8833-FA37709CD4E7}" type="presParOf" srcId="{DFE43EA0-3626-4435-90AB-07CE371FF74B}" destId="{2B4908E5-469C-4CCA-B145-6EEDC7A7A4B8}" srcOrd="2" destOrd="0" presId="urn:microsoft.com/office/officeart/2005/8/layout/process1"/>
    <dgm:cxn modelId="{94DA2A3B-3A9C-48E6-B11C-C2D95F59E36C}" type="presParOf" srcId="{DFE43EA0-3626-4435-90AB-07CE371FF74B}" destId="{90FD155F-EB84-41D5-993F-AE5F09F33512}" srcOrd="3" destOrd="0" presId="urn:microsoft.com/office/officeart/2005/8/layout/process1"/>
    <dgm:cxn modelId="{E9C80078-8281-4DE7-8DF4-E0EE6EE62D0F}" type="presParOf" srcId="{90FD155F-EB84-41D5-993F-AE5F09F33512}" destId="{9AB06E97-7DAE-4121-B213-693BB479EF3C}" srcOrd="0" destOrd="0" presId="urn:microsoft.com/office/officeart/2005/8/layout/process1"/>
    <dgm:cxn modelId="{03301E35-682C-4245-A326-86DF4486C95B}" type="presParOf" srcId="{DFE43EA0-3626-4435-90AB-07CE371FF74B}" destId="{62B6FE87-85ED-470B-80AF-BFEED0BB88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4A49A-D77E-42C0-81E4-E50434331AB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0EC75-082B-4710-AB93-EB01BFFBB59E}">
      <dgm:prSet phldrT="[Text]" custT="1"/>
      <dgm:spPr>
        <a:solidFill>
          <a:srgbClr val="C12436"/>
        </a:solidFill>
      </dgm:spPr>
      <dgm:t>
        <a:bodyPr/>
        <a:lstStyle/>
        <a:p>
          <a:r>
            <a:rPr lang="en-US" sz="800" dirty="0" smtClean="0"/>
            <a:t>Spring 2021</a:t>
          </a:r>
          <a:endParaRPr lang="en-US" sz="800" dirty="0"/>
        </a:p>
      </dgm:t>
    </dgm:pt>
    <dgm:pt modelId="{D6EEED13-1EF9-4CCA-B05E-9ECA10601ADA}" type="parTrans" cxnId="{310719EC-F613-41AB-9703-111DD287C751}">
      <dgm:prSet/>
      <dgm:spPr/>
      <dgm:t>
        <a:bodyPr/>
        <a:lstStyle/>
        <a:p>
          <a:endParaRPr lang="en-US"/>
        </a:p>
      </dgm:t>
    </dgm:pt>
    <dgm:pt modelId="{0E53B609-88E4-41A6-A1EB-B8FC76554A9F}" type="sibTrans" cxnId="{310719EC-F613-41AB-9703-111DD287C751}">
      <dgm:prSet/>
      <dgm:spPr/>
      <dgm:t>
        <a:bodyPr/>
        <a:lstStyle/>
        <a:p>
          <a:endParaRPr lang="en-US"/>
        </a:p>
      </dgm:t>
    </dgm:pt>
    <dgm:pt modelId="{841C1832-2382-4A53-835D-D1A61AFC3484}">
      <dgm:prSet phldrT="[Text]" custT="1"/>
      <dgm:spPr>
        <a:solidFill>
          <a:srgbClr val="C12436"/>
        </a:solidFill>
      </dgm:spPr>
      <dgm:t>
        <a:bodyPr/>
        <a:lstStyle/>
        <a:p>
          <a:r>
            <a:rPr lang="en-US" sz="800" dirty="0" smtClean="0"/>
            <a:t>Summer/Fall</a:t>
          </a:r>
          <a:r>
            <a:rPr lang="en-US" sz="500" dirty="0" smtClean="0"/>
            <a:t> </a:t>
          </a:r>
          <a:r>
            <a:rPr lang="en-US" sz="800" dirty="0" smtClean="0"/>
            <a:t>2021</a:t>
          </a:r>
          <a:endParaRPr lang="en-US" sz="800" dirty="0"/>
        </a:p>
      </dgm:t>
    </dgm:pt>
    <dgm:pt modelId="{3837AE16-FFAE-4BD8-88EB-1F15E94C96B8}" type="parTrans" cxnId="{51DC3083-0F40-433F-958A-EEBC9D1B6E6C}">
      <dgm:prSet/>
      <dgm:spPr/>
      <dgm:t>
        <a:bodyPr/>
        <a:lstStyle/>
        <a:p>
          <a:endParaRPr lang="en-US"/>
        </a:p>
      </dgm:t>
    </dgm:pt>
    <dgm:pt modelId="{D814CF48-2D77-4EC3-AF5C-251DACA522DB}" type="sibTrans" cxnId="{51DC3083-0F40-433F-958A-EEBC9D1B6E6C}">
      <dgm:prSet/>
      <dgm:spPr/>
      <dgm:t>
        <a:bodyPr/>
        <a:lstStyle/>
        <a:p>
          <a:endParaRPr lang="en-US"/>
        </a:p>
      </dgm:t>
    </dgm:pt>
    <dgm:pt modelId="{8CE2B1AC-8B65-4992-91C4-5D793B5A3CFD}">
      <dgm:prSet phldrT="[Text]" custT="1"/>
      <dgm:spPr>
        <a:solidFill>
          <a:srgbClr val="C12436"/>
        </a:solidFill>
      </dgm:spPr>
      <dgm:t>
        <a:bodyPr/>
        <a:lstStyle/>
        <a:p>
          <a:r>
            <a:rPr lang="en-US" sz="800" dirty="0" smtClean="0"/>
            <a:t>Spring 2022</a:t>
          </a:r>
          <a:endParaRPr lang="en-US" sz="800" dirty="0"/>
        </a:p>
      </dgm:t>
    </dgm:pt>
    <dgm:pt modelId="{FDF32EC5-7F65-4F2D-B263-4CC7089E18A1}" type="parTrans" cxnId="{B472590D-9458-48D4-B9C3-62A46B341F15}">
      <dgm:prSet/>
      <dgm:spPr/>
      <dgm:t>
        <a:bodyPr/>
        <a:lstStyle/>
        <a:p>
          <a:endParaRPr lang="en-US"/>
        </a:p>
      </dgm:t>
    </dgm:pt>
    <dgm:pt modelId="{EE25AA69-06C2-4690-A4B4-EECF471AC4A7}" type="sibTrans" cxnId="{B472590D-9458-48D4-B9C3-62A46B341F15}">
      <dgm:prSet/>
      <dgm:spPr/>
      <dgm:t>
        <a:bodyPr/>
        <a:lstStyle/>
        <a:p>
          <a:endParaRPr lang="en-US"/>
        </a:p>
      </dgm:t>
    </dgm:pt>
    <dgm:pt modelId="{88647CD8-069A-4968-A2F0-C7692A0BB244}" type="pres">
      <dgm:prSet presAssocID="{40C4A49A-D77E-42C0-81E4-E50434331A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D032BB-A731-4F93-A3B4-F1B01390D59D}" type="pres">
      <dgm:prSet presAssocID="{6900EC75-082B-4710-AB93-EB01BFFBB59E}" presName="composite" presStyleCnt="0"/>
      <dgm:spPr/>
    </dgm:pt>
    <dgm:pt modelId="{58FE229E-2758-41E2-91A2-4AB1E155CE27}" type="pres">
      <dgm:prSet presAssocID="{6900EC75-082B-4710-AB93-EB01BFFBB59E}" presName="bentUpArrow1" presStyleLbl="alignImgPlace1" presStyleIdx="0" presStyleCnt="2"/>
      <dgm:spPr/>
    </dgm:pt>
    <dgm:pt modelId="{6269E0C6-862C-4728-8402-C15BFB086634}" type="pres">
      <dgm:prSet presAssocID="{6900EC75-082B-4710-AB93-EB01BFFBB59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7A35-0B00-40FF-B2F8-EC2B03CD8ABE}" type="pres">
      <dgm:prSet presAssocID="{6900EC75-082B-4710-AB93-EB01BFFBB59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6C6E5-8456-4319-8E4B-35A3CAF36A88}" type="pres">
      <dgm:prSet presAssocID="{0E53B609-88E4-41A6-A1EB-B8FC76554A9F}" presName="sibTrans" presStyleCnt="0"/>
      <dgm:spPr/>
    </dgm:pt>
    <dgm:pt modelId="{29F265A3-123F-4368-8CE0-FC34C0731E11}" type="pres">
      <dgm:prSet presAssocID="{841C1832-2382-4A53-835D-D1A61AFC3484}" presName="composite" presStyleCnt="0"/>
      <dgm:spPr/>
    </dgm:pt>
    <dgm:pt modelId="{8DEA3A5B-FAF9-4406-BB72-1C34C8802863}" type="pres">
      <dgm:prSet presAssocID="{841C1832-2382-4A53-835D-D1A61AFC3484}" presName="bentUpArrow1" presStyleLbl="alignImgPlace1" presStyleIdx="1" presStyleCnt="2" custLinFactNeighborX="-18815" custLinFactNeighborY="-13751"/>
      <dgm:spPr/>
      <dgm:t>
        <a:bodyPr/>
        <a:lstStyle/>
        <a:p>
          <a:endParaRPr lang="en-US"/>
        </a:p>
      </dgm:t>
    </dgm:pt>
    <dgm:pt modelId="{6FD80990-60E9-4D8B-857F-B96E3FF0600E}" type="pres">
      <dgm:prSet presAssocID="{841C1832-2382-4A53-835D-D1A61AFC3484}" presName="ParentText" presStyleLbl="node1" presStyleIdx="1" presStyleCnt="3" custScaleX="1158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3803F-F68A-4025-8ED9-C67ECC3379C0}" type="pres">
      <dgm:prSet presAssocID="{841C1832-2382-4A53-835D-D1A61AFC348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3C5B5-D664-4CEB-9FF1-FD3F3EF2126D}" type="pres">
      <dgm:prSet presAssocID="{D814CF48-2D77-4EC3-AF5C-251DACA522DB}" presName="sibTrans" presStyleCnt="0"/>
      <dgm:spPr/>
    </dgm:pt>
    <dgm:pt modelId="{C658E3E3-8B5F-4F6D-8804-21F71D3538AE}" type="pres">
      <dgm:prSet presAssocID="{8CE2B1AC-8B65-4992-91C4-5D793B5A3CFD}" presName="composite" presStyleCnt="0"/>
      <dgm:spPr/>
    </dgm:pt>
    <dgm:pt modelId="{7705EEC1-C2DA-4129-B061-2A13ABF3F807}" type="pres">
      <dgm:prSet presAssocID="{8CE2B1AC-8B65-4992-91C4-5D793B5A3CFD}" presName="ParentText" presStyleLbl="node1" presStyleIdx="2" presStyleCnt="3" custLinFactNeighborX="10076" custLinFactNeighborY="-4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09722-055A-461F-B486-6E0CFC9B8344}" type="presOf" srcId="{841C1832-2382-4A53-835D-D1A61AFC3484}" destId="{6FD80990-60E9-4D8B-857F-B96E3FF0600E}" srcOrd="0" destOrd="0" presId="urn:microsoft.com/office/officeart/2005/8/layout/StepDownProcess"/>
    <dgm:cxn modelId="{51DC3083-0F40-433F-958A-EEBC9D1B6E6C}" srcId="{40C4A49A-D77E-42C0-81E4-E50434331AB0}" destId="{841C1832-2382-4A53-835D-D1A61AFC3484}" srcOrd="1" destOrd="0" parTransId="{3837AE16-FFAE-4BD8-88EB-1F15E94C96B8}" sibTransId="{D814CF48-2D77-4EC3-AF5C-251DACA522DB}"/>
    <dgm:cxn modelId="{B472590D-9458-48D4-B9C3-62A46B341F15}" srcId="{40C4A49A-D77E-42C0-81E4-E50434331AB0}" destId="{8CE2B1AC-8B65-4992-91C4-5D793B5A3CFD}" srcOrd="2" destOrd="0" parTransId="{FDF32EC5-7F65-4F2D-B263-4CC7089E18A1}" sibTransId="{EE25AA69-06C2-4690-A4B4-EECF471AC4A7}"/>
    <dgm:cxn modelId="{04EED6FE-73A4-4411-80EC-B6C91CED4B30}" type="presOf" srcId="{40C4A49A-D77E-42C0-81E4-E50434331AB0}" destId="{88647CD8-069A-4968-A2F0-C7692A0BB244}" srcOrd="0" destOrd="0" presId="urn:microsoft.com/office/officeart/2005/8/layout/StepDownProcess"/>
    <dgm:cxn modelId="{99D15BB0-0CE7-4800-803D-A14419336932}" type="presOf" srcId="{6900EC75-082B-4710-AB93-EB01BFFBB59E}" destId="{6269E0C6-862C-4728-8402-C15BFB086634}" srcOrd="0" destOrd="0" presId="urn:microsoft.com/office/officeart/2005/8/layout/StepDownProcess"/>
    <dgm:cxn modelId="{947F1C26-B489-4F1F-BB83-7F634DDA48C1}" type="presOf" srcId="{8CE2B1AC-8B65-4992-91C4-5D793B5A3CFD}" destId="{7705EEC1-C2DA-4129-B061-2A13ABF3F807}" srcOrd="0" destOrd="0" presId="urn:microsoft.com/office/officeart/2005/8/layout/StepDownProcess"/>
    <dgm:cxn modelId="{310719EC-F613-41AB-9703-111DD287C751}" srcId="{40C4A49A-D77E-42C0-81E4-E50434331AB0}" destId="{6900EC75-082B-4710-AB93-EB01BFFBB59E}" srcOrd="0" destOrd="0" parTransId="{D6EEED13-1EF9-4CCA-B05E-9ECA10601ADA}" sibTransId="{0E53B609-88E4-41A6-A1EB-B8FC76554A9F}"/>
    <dgm:cxn modelId="{7C1D1720-79FB-4268-B54B-1133AC7A398F}" type="presParOf" srcId="{88647CD8-069A-4968-A2F0-C7692A0BB244}" destId="{07D032BB-A731-4F93-A3B4-F1B01390D59D}" srcOrd="0" destOrd="0" presId="urn:microsoft.com/office/officeart/2005/8/layout/StepDownProcess"/>
    <dgm:cxn modelId="{8DB76DED-A58A-43FA-8E15-F452FBC79921}" type="presParOf" srcId="{07D032BB-A731-4F93-A3B4-F1B01390D59D}" destId="{58FE229E-2758-41E2-91A2-4AB1E155CE27}" srcOrd="0" destOrd="0" presId="urn:microsoft.com/office/officeart/2005/8/layout/StepDownProcess"/>
    <dgm:cxn modelId="{4027586B-C8C8-4801-ADD9-3B021AA25643}" type="presParOf" srcId="{07D032BB-A731-4F93-A3B4-F1B01390D59D}" destId="{6269E0C6-862C-4728-8402-C15BFB086634}" srcOrd="1" destOrd="0" presId="urn:microsoft.com/office/officeart/2005/8/layout/StepDownProcess"/>
    <dgm:cxn modelId="{84914F72-E5F9-44B9-8AFF-AB1E07AC0659}" type="presParOf" srcId="{07D032BB-A731-4F93-A3B4-F1B01390D59D}" destId="{0C317A35-0B00-40FF-B2F8-EC2B03CD8ABE}" srcOrd="2" destOrd="0" presId="urn:microsoft.com/office/officeart/2005/8/layout/StepDownProcess"/>
    <dgm:cxn modelId="{BAB6F1E1-3698-42FA-B50E-B7A02ADA37FE}" type="presParOf" srcId="{88647CD8-069A-4968-A2F0-C7692A0BB244}" destId="{9A06C6E5-8456-4319-8E4B-35A3CAF36A88}" srcOrd="1" destOrd="0" presId="urn:microsoft.com/office/officeart/2005/8/layout/StepDownProcess"/>
    <dgm:cxn modelId="{178C8AFC-91A0-4863-B134-C3F7D6899730}" type="presParOf" srcId="{88647CD8-069A-4968-A2F0-C7692A0BB244}" destId="{29F265A3-123F-4368-8CE0-FC34C0731E11}" srcOrd="2" destOrd="0" presId="urn:microsoft.com/office/officeart/2005/8/layout/StepDownProcess"/>
    <dgm:cxn modelId="{39543A30-CFF1-49F4-813F-9DB22229CCF4}" type="presParOf" srcId="{29F265A3-123F-4368-8CE0-FC34C0731E11}" destId="{8DEA3A5B-FAF9-4406-BB72-1C34C8802863}" srcOrd="0" destOrd="0" presId="urn:microsoft.com/office/officeart/2005/8/layout/StepDownProcess"/>
    <dgm:cxn modelId="{0C4D1098-16FC-487D-BC51-CA4CFCA0DA9A}" type="presParOf" srcId="{29F265A3-123F-4368-8CE0-FC34C0731E11}" destId="{6FD80990-60E9-4D8B-857F-B96E3FF0600E}" srcOrd="1" destOrd="0" presId="urn:microsoft.com/office/officeart/2005/8/layout/StepDownProcess"/>
    <dgm:cxn modelId="{B502F29C-1E99-4EB0-A859-4521AEFFE629}" type="presParOf" srcId="{29F265A3-123F-4368-8CE0-FC34C0731E11}" destId="{EDD3803F-F68A-4025-8ED9-C67ECC3379C0}" srcOrd="2" destOrd="0" presId="urn:microsoft.com/office/officeart/2005/8/layout/StepDownProcess"/>
    <dgm:cxn modelId="{5D70FF32-E82F-4839-B7C5-B6A84C700176}" type="presParOf" srcId="{88647CD8-069A-4968-A2F0-C7692A0BB244}" destId="{FC23C5B5-D664-4CEB-9FF1-FD3F3EF2126D}" srcOrd="3" destOrd="0" presId="urn:microsoft.com/office/officeart/2005/8/layout/StepDownProcess"/>
    <dgm:cxn modelId="{806B4F89-9580-4EA9-811C-49F717E3F06D}" type="presParOf" srcId="{88647CD8-069A-4968-A2F0-C7692A0BB244}" destId="{C658E3E3-8B5F-4F6D-8804-21F71D3538AE}" srcOrd="4" destOrd="0" presId="urn:microsoft.com/office/officeart/2005/8/layout/StepDownProcess"/>
    <dgm:cxn modelId="{3FCAE530-4BD9-4D7D-837D-A4DBDAFC44B3}" type="presParOf" srcId="{C658E3E3-8B5F-4F6D-8804-21F71D3538AE}" destId="{7705EEC1-C2DA-4129-B061-2A13ABF3F80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4A49A-D77E-42C0-81E4-E50434331AB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0EC75-082B-4710-AB93-EB01BFFBB59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Spring 2023</a:t>
          </a:r>
          <a:endParaRPr lang="en-US" dirty="0"/>
        </a:p>
      </dgm:t>
    </dgm:pt>
    <dgm:pt modelId="{D6EEED13-1EF9-4CCA-B05E-9ECA10601ADA}" type="parTrans" cxnId="{310719EC-F613-41AB-9703-111DD287C751}">
      <dgm:prSet/>
      <dgm:spPr/>
      <dgm:t>
        <a:bodyPr/>
        <a:lstStyle/>
        <a:p>
          <a:endParaRPr lang="en-US"/>
        </a:p>
      </dgm:t>
    </dgm:pt>
    <dgm:pt modelId="{0E53B609-88E4-41A6-A1EB-B8FC76554A9F}" type="sibTrans" cxnId="{310719EC-F613-41AB-9703-111DD287C751}">
      <dgm:prSet/>
      <dgm:spPr/>
      <dgm:t>
        <a:bodyPr/>
        <a:lstStyle/>
        <a:p>
          <a:endParaRPr lang="en-US"/>
        </a:p>
      </dgm:t>
    </dgm:pt>
    <dgm:pt modelId="{841C1832-2382-4A53-835D-D1A61AFC34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2023-2024</a:t>
          </a:r>
          <a:endParaRPr lang="en-US" dirty="0"/>
        </a:p>
      </dgm:t>
    </dgm:pt>
    <dgm:pt modelId="{3837AE16-FFAE-4BD8-88EB-1F15E94C96B8}" type="parTrans" cxnId="{51DC3083-0F40-433F-958A-EEBC9D1B6E6C}">
      <dgm:prSet/>
      <dgm:spPr/>
      <dgm:t>
        <a:bodyPr/>
        <a:lstStyle/>
        <a:p>
          <a:endParaRPr lang="en-US"/>
        </a:p>
      </dgm:t>
    </dgm:pt>
    <dgm:pt modelId="{D814CF48-2D77-4EC3-AF5C-251DACA522DB}" type="sibTrans" cxnId="{51DC3083-0F40-433F-958A-EEBC9D1B6E6C}">
      <dgm:prSet/>
      <dgm:spPr/>
      <dgm:t>
        <a:bodyPr/>
        <a:lstStyle/>
        <a:p>
          <a:endParaRPr lang="en-US"/>
        </a:p>
      </dgm:t>
    </dgm:pt>
    <dgm:pt modelId="{8CE2B1AC-8B65-4992-91C4-5D793B5A3CF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July 2024</a:t>
          </a:r>
          <a:endParaRPr lang="en-US" dirty="0"/>
        </a:p>
      </dgm:t>
    </dgm:pt>
    <dgm:pt modelId="{FDF32EC5-7F65-4F2D-B263-4CC7089E18A1}" type="parTrans" cxnId="{B472590D-9458-48D4-B9C3-62A46B341F15}">
      <dgm:prSet/>
      <dgm:spPr/>
      <dgm:t>
        <a:bodyPr/>
        <a:lstStyle/>
        <a:p>
          <a:endParaRPr lang="en-US"/>
        </a:p>
      </dgm:t>
    </dgm:pt>
    <dgm:pt modelId="{EE25AA69-06C2-4690-A4B4-EECF471AC4A7}" type="sibTrans" cxnId="{B472590D-9458-48D4-B9C3-62A46B341F15}">
      <dgm:prSet/>
      <dgm:spPr/>
      <dgm:t>
        <a:bodyPr/>
        <a:lstStyle/>
        <a:p>
          <a:endParaRPr lang="en-US"/>
        </a:p>
      </dgm:t>
    </dgm:pt>
    <dgm:pt modelId="{88647CD8-069A-4968-A2F0-C7692A0BB244}" type="pres">
      <dgm:prSet presAssocID="{40C4A49A-D77E-42C0-81E4-E50434331A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D032BB-A731-4F93-A3B4-F1B01390D59D}" type="pres">
      <dgm:prSet presAssocID="{6900EC75-082B-4710-AB93-EB01BFFBB59E}" presName="composite" presStyleCnt="0"/>
      <dgm:spPr/>
    </dgm:pt>
    <dgm:pt modelId="{58FE229E-2758-41E2-91A2-4AB1E155CE27}" type="pres">
      <dgm:prSet presAssocID="{6900EC75-082B-4710-AB93-EB01BFFBB59E}" presName="bentUpArrow1" presStyleLbl="alignImgPlace1" presStyleIdx="0" presStyleCnt="2" custLinFactNeighborX="-38931" custLinFactNeighborY="6696"/>
      <dgm:spPr/>
      <dgm:t>
        <a:bodyPr/>
        <a:lstStyle/>
        <a:p>
          <a:endParaRPr lang="en-US"/>
        </a:p>
      </dgm:t>
    </dgm:pt>
    <dgm:pt modelId="{6269E0C6-862C-4728-8402-C15BFB086634}" type="pres">
      <dgm:prSet presAssocID="{6900EC75-082B-4710-AB93-EB01BFFBB59E}" presName="ParentText" presStyleLbl="node1" presStyleIdx="0" presStyleCnt="3" custLinFactNeighborX="-11225" custLinFactNeighborY="-2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7A35-0B00-40FF-B2F8-EC2B03CD8ABE}" type="pres">
      <dgm:prSet presAssocID="{6900EC75-082B-4710-AB93-EB01BFFBB59E}" presName="ChildText" presStyleLbl="revTx" presStyleIdx="0" presStyleCnt="2" custScaleX="90501" custScaleY="89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6C6E5-8456-4319-8E4B-35A3CAF36A88}" type="pres">
      <dgm:prSet presAssocID="{0E53B609-88E4-41A6-A1EB-B8FC76554A9F}" presName="sibTrans" presStyleCnt="0"/>
      <dgm:spPr/>
    </dgm:pt>
    <dgm:pt modelId="{29F265A3-123F-4368-8CE0-FC34C0731E11}" type="pres">
      <dgm:prSet presAssocID="{841C1832-2382-4A53-835D-D1A61AFC3484}" presName="composite" presStyleCnt="0"/>
      <dgm:spPr/>
    </dgm:pt>
    <dgm:pt modelId="{8DEA3A5B-FAF9-4406-BB72-1C34C8802863}" type="pres">
      <dgm:prSet presAssocID="{841C1832-2382-4A53-835D-D1A61AFC3484}" presName="bentUpArrow1" presStyleLbl="alignImgPlace1" presStyleIdx="1" presStyleCnt="2" custLinFactNeighborX="-47350" custLinFactNeighborY="-1103"/>
      <dgm:spPr/>
    </dgm:pt>
    <dgm:pt modelId="{6FD80990-60E9-4D8B-857F-B96E3FF0600E}" type="pres">
      <dgm:prSet presAssocID="{841C1832-2382-4A53-835D-D1A61AFC3484}" presName="ParentText" presStyleLbl="node1" presStyleIdx="1" presStyleCnt="3" custScaleX="94380" custScaleY="87074" custLinFactNeighborX="-22892" custLinFactNeighborY="59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3803F-F68A-4025-8ED9-C67ECC3379C0}" type="pres">
      <dgm:prSet presAssocID="{841C1832-2382-4A53-835D-D1A61AFC348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3C5B5-D664-4CEB-9FF1-FD3F3EF2126D}" type="pres">
      <dgm:prSet presAssocID="{D814CF48-2D77-4EC3-AF5C-251DACA522DB}" presName="sibTrans" presStyleCnt="0"/>
      <dgm:spPr/>
    </dgm:pt>
    <dgm:pt modelId="{C658E3E3-8B5F-4F6D-8804-21F71D3538AE}" type="pres">
      <dgm:prSet presAssocID="{8CE2B1AC-8B65-4992-91C4-5D793B5A3CFD}" presName="composite" presStyleCnt="0"/>
      <dgm:spPr/>
    </dgm:pt>
    <dgm:pt modelId="{7705EEC1-C2DA-4129-B061-2A13ABF3F807}" type="pres">
      <dgm:prSet presAssocID="{8CE2B1AC-8B65-4992-91C4-5D793B5A3CFD}" presName="ParentText" presStyleLbl="node1" presStyleIdx="2" presStyleCnt="3" custLinFactNeighborX="-37662" custLinFactNeighborY="-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09722-055A-461F-B486-6E0CFC9B8344}" type="presOf" srcId="{841C1832-2382-4A53-835D-D1A61AFC3484}" destId="{6FD80990-60E9-4D8B-857F-B96E3FF0600E}" srcOrd="0" destOrd="0" presId="urn:microsoft.com/office/officeart/2005/8/layout/StepDownProcess"/>
    <dgm:cxn modelId="{51DC3083-0F40-433F-958A-EEBC9D1B6E6C}" srcId="{40C4A49A-D77E-42C0-81E4-E50434331AB0}" destId="{841C1832-2382-4A53-835D-D1A61AFC3484}" srcOrd="1" destOrd="0" parTransId="{3837AE16-FFAE-4BD8-88EB-1F15E94C96B8}" sibTransId="{D814CF48-2D77-4EC3-AF5C-251DACA522DB}"/>
    <dgm:cxn modelId="{B472590D-9458-48D4-B9C3-62A46B341F15}" srcId="{40C4A49A-D77E-42C0-81E4-E50434331AB0}" destId="{8CE2B1AC-8B65-4992-91C4-5D793B5A3CFD}" srcOrd="2" destOrd="0" parTransId="{FDF32EC5-7F65-4F2D-B263-4CC7089E18A1}" sibTransId="{EE25AA69-06C2-4690-A4B4-EECF471AC4A7}"/>
    <dgm:cxn modelId="{04EED6FE-73A4-4411-80EC-B6C91CED4B30}" type="presOf" srcId="{40C4A49A-D77E-42C0-81E4-E50434331AB0}" destId="{88647CD8-069A-4968-A2F0-C7692A0BB244}" srcOrd="0" destOrd="0" presId="urn:microsoft.com/office/officeart/2005/8/layout/StepDownProcess"/>
    <dgm:cxn modelId="{99D15BB0-0CE7-4800-803D-A14419336932}" type="presOf" srcId="{6900EC75-082B-4710-AB93-EB01BFFBB59E}" destId="{6269E0C6-862C-4728-8402-C15BFB086634}" srcOrd="0" destOrd="0" presId="urn:microsoft.com/office/officeart/2005/8/layout/StepDownProcess"/>
    <dgm:cxn modelId="{947F1C26-B489-4F1F-BB83-7F634DDA48C1}" type="presOf" srcId="{8CE2B1AC-8B65-4992-91C4-5D793B5A3CFD}" destId="{7705EEC1-C2DA-4129-B061-2A13ABF3F807}" srcOrd="0" destOrd="0" presId="urn:microsoft.com/office/officeart/2005/8/layout/StepDownProcess"/>
    <dgm:cxn modelId="{310719EC-F613-41AB-9703-111DD287C751}" srcId="{40C4A49A-D77E-42C0-81E4-E50434331AB0}" destId="{6900EC75-082B-4710-AB93-EB01BFFBB59E}" srcOrd="0" destOrd="0" parTransId="{D6EEED13-1EF9-4CCA-B05E-9ECA10601ADA}" sibTransId="{0E53B609-88E4-41A6-A1EB-B8FC76554A9F}"/>
    <dgm:cxn modelId="{7C1D1720-79FB-4268-B54B-1133AC7A398F}" type="presParOf" srcId="{88647CD8-069A-4968-A2F0-C7692A0BB244}" destId="{07D032BB-A731-4F93-A3B4-F1B01390D59D}" srcOrd="0" destOrd="0" presId="urn:microsoft.com/office/officeart/2005/8/layout/StepDownProcess"/>
    <dgm:cxn modelId="{8DB76DED-A58A-43FA-8E15-F452FBC79921}" type="presParOf" srcId="{07D032BB-A731-4F93-A3B4-F1B01390D59D}" destId="{58FE229E-2758-41E2-91A2-4AB1E155CE27}" srcOrd="0" destOrd="0" presId="urn:microsoft.com/office/officeart/2005/8/layout/StepDownProcess"/>
    <dgm:cxn modelId="{4027586B-C8C8-4801-ADD9-3B021AA25643}" type="presParOf" srcId="{07D032BB-A731-4F93-A3B4-F1B01390D59D}" destId="{6269E0C6-862C-4728-8402-C15BFB086634}" srcOrd="1" destOrd="0" presId="urn:microsoft.com/office/officeart/2005/8/layout/StepDownProcess"/>
    <dgm:cxn modelId="{84914F72-E5F9-44B9-8AFF-AB1E07AC0659}" type="presParOf" srcId="{07D032BB-A731-4F93-A3B4-F1B01390D59D}" destId="{0C317A35-0B00-40FF-B2F8-EC2B03CD8ABE}" srcOrd="2" destOrd="0" presId="urn:microsoft.com/office/officeart/2005/8/layout/StepDownProcess"/>
    <dgm:cxn modelId="{BAB6F1E1-3698-42FA-B50E-B7A02ADA37FE}" type="presParOf" srcId="{88647CD8-069A-4968-A2F0-C7692A0BB244}" destId="{9A06C6E5-8456-4319-8E4B-35A3CAF36A88}" srcOrd="1" destOrd="0" presId="urn:microsoft.com/office/officeart/2005/8/layout/StepDownProcess"/>
    <dgm:cxn modelId="{178C8AFC-91A0-4863-B134-C3F7D6899730}" type="presParOf" srcId="{88647CD8-069A-4968-A2F0-C7692A0BB244}" destId="{29F265A3-123F-4368-8CE0-FC34C0731E11}" srcOrd="2" destOrd="0" presId="urn:microsoft.com/office/officeart/2005/8/layout/StepDownProcess"/>
    <dgm:cxn modelId="{39543A30-CFF1-49F4-813F-9DB22229CCF4}" type="presParOf" srcId="{29F265A3-123F-4368-8CE0-FC34C0731E11}" destId="{8DEA3A5B-FAF9-4406-BB72-1C34C8802863}" srcOrd="0" destOrd="0" presId="urn:microsoft.com/office/officeart/2005/8/layout/StepDownProcess"/>
    <dgm:cxn modelId="{0C4D1098-16FC-487D-BC51-CA4CFCA0DA9A}" type="presParOf" srcId="{29F265A3-123F-4368-8CE0-FC34C0731E11}" destId="{6FD80990-60E9-4D8B-857F-B96E3FF0600E}" srcOrd="1" destOrd="0" presId="urn:microsoft.com/office/officeart/2005/8/layout/StepDownProcess"/>
    <dgm:cxn modelId="{B502F29C-1E99-4EB0-A859-4521AEFFE629}" type="presParOf" srcId="{29F265A3-123F-4368-8CE0-FC34C0731E11}" destId="{EDD3803F-F68A-4025-8ED9-C67ECC3379C0}" srcOrd="2" destOrd="0" presId="urn:microsoft.com/office/officeart/2005/8/layout/StepDownProcess"/>
    <dgm:cxn modelId="{5D70FF32-E82F-4839-B7C5-B6A84C700176}" type="presParOf" srcId="{88647CD8-069A-4968-A2F0-C7692A0BB244}" destId="{FC23C5B5-D664-4CEB-9FF1-FD3F3EF2126D}" srcOrd="3" destOrd="0" presId="urn:microsoft.com/office/officeart/2005/8/layout/StepDownProcess"/>
    <dgm:cxn modelId="{806B4F89-9580-4EA9-811C-49F717E3F06D}" type="presParOf" srcId="{88647CD8-069A-4968-A2F0-C7692A0BB244}" destId="{C658E3E3-8B5F-4F6D-8804-21F71D3538AE}" srcOrd="4" destOrd="0" presId="urn:microsoft.com/office/officeart/2005/8/layout/StepDownProcess"/>
    <dgm:cxn modelId="{3FCAE530-4BD9-4D7D-837D-A4DBDAFC44B3}" type="presParOf" srcId="{C658E3E3-8B5F-4F6D-8804-21F71D3538AE}" destId="{7705EEC1-C2DA-4129-B061-2A13ABF3F80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4E03-6EC9-45B9-9C40-589B8DFB6B34}">
      <dsp:nvSpPr>
        <dsp:cNvPr id="0" name=""/>
        <dsp:cNvSpPr/>
      </dsp:nvSpPr>
      <dsp:spPr>
        <a:xfrm>
          <a:off x="9242" y="99479"/>
          <a:ext cx="2762398" cy="2589748"/>
        </a:xfrm>
        <a:prstGeom prst="roundRect">
          <a:avLst>
            <a:gd name="adj" fmla="val 1000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PHASE 1</a:t>
          </a:r>
          <a:r>
            <a:rPr lang="en-US" sz="1700" b="1" u="sng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Revisions to Standard 7-Student Academic Progress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85093" y="175330"/>
        <a:ext cx="2610696" cy="2438046"/>
      </dsp:txXfrm>
    </dsp:sp>
    <dsp:sp modelId="{AC8BEAAA-1730-4487-B97F-DF0D0B4BF5C5}">
      <dsp:nvSpPr>
        <dsp:cNvPr id="0" name=""/>
        <dsp:cNvSpPr/>
      </dsp:nvSpPr>
      <dsp:spPr>
        <a:xfrm>
          <a:off x="3047880" y="105181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47880" y="1188831"/>
        <a:ext cx="409940" cy="411044"/>
      </dsp:txXfrm>
    </dsp:sp>
    <dsp:sp modelId="{2B4908E5-469C-4CCA-B145-6EEDC7A7A4B8}">
      <dsp:nvSpPr>
        <dsp:cNvPr id="0" name=""/>
        <dsp:cNvSpPr/>
      </dsp:nvSpPr>
      <dsp:spPr>
        <a:xfrm>
          <a:off x="3876600" y="99479"/>
          <a:ext cx="2762398" cy="2589748"/>
        </a:xfrm>
        <a:prstGeom prst="roundRect">
          <a:avLst>
            <a:gd name="adj" fmla="val 1000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u="sng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PHASE 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Addition of Performance Standard, </a:t>
          </a:r>
          <a:r>
            <a:rPr lang="en-US" sz="1700" b="0" i="1" u="none" kern="1200" dirty="0" smtClean="0"/>
            <a:t>Culturally Responsive Teaching and Equitable Practices; </a:t>
          </a:r>
          <a:r>
            <a:rPr lang="en-US" sz="1700" b="0" i="0" u="none" kern="1200" dirty="0" smtClean="0"/>
            <a:t>revisions in rating levels; and technical edits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1" u="none" kern="1200" dirty="0"/>
        </a:p>
      </dsp:txBody>
      <dsp:txXfrm>
        <a:off x="3952451" y="175330"/>
        <a:ext cx="2610696" cy="2438046"/>
      </dsp:txXfrm>
    </dsp:sp>
    <dsp:sp modelId="{90FD155F-EB84-41D5-993F-AE5F09F33512}">
      <dsp:nvSpPr>
        <dsp:cNvPr id="0" name=""/>
        <dsp:cNvSpPr/>
      </dsp:nvSpPr>
      <dsp:spPr>
        <a:xfrm>
          <a:off x="6915239" y="105181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915239" y="1188831"/>
        <a:ext cx="409940" cy="411044"/>
      </dsp:txXfrm>
    </dsp:sp>
    <dsp:sp modelId="{62B6FE87-85ED-470B-80AF-BFEED0BB88C7}">
      <dsp:nvSpPr>
        <dsp:cNvPr id="0" name=""/>
        <dsp:cNvSpPr/>
      </dsp:nvSpPr>
      <dsp:spPr>
        <a:xfrm>
          <a:off x="7743958" y="99479"/>
          <a:ext cx="2762398" cy="2589748"/>
        </a:xfrm>
        <a:prstGeom prst="roundRect">
          <a:avLst>
            <a:gd name="adj" fmla="val 1000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u="sng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tx1"/>
              </a:solidFill>
            </a:rPr>
            <a:t>PHASE 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Issuance of a Request for Proposals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Development and Implementation of New Performance Standards and Evaluation Criteria for Teachers</a:t>
          </a:r>
          <a:endParaRPr lang="en-US" sz="1700" kern="1200" dirty="0"/>
        </a:p>
      </dsp:txBody>
      <dsp:txXfrm>
        <a:off x="7819809" y="175330"/>
        <a:ext cx="2610696" cy="2438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E229E-2758-41E2-91A2-4AB1E155CE27}">
      <dsp:nvSpPr>
        <dsp:cNvPr id="0" name=""/>
        <dsp:cNvSpPr/>
      </dsp:nvSpPr>
      <dsp:spPr>
        <a:xfrm rot="5400000">
          <a:off x="1221810" y="304264"/>
          <a:ext cx="269096" cy="3063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9E0C6-862C-4728-8402-C15BFB086634}">
      <dsp:nvSpPr>
        <dsp:cNvPr id="0" name=""/>
        <dsp:cNvSpPr/>
      </dsp:nvSpPr>
      <dsp:spPr>
        <a:xfrm>
          <a:off x="1150516" y="5966"/>
          <a:ext cx="452999" cy="317084"/>
        </a:xfrm>
        <a:prstGeom prst="roundRect">
          <a:avLst>
            <a:gd name="adj" fmla="val 1667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Spring 2021</a:t>
          </a:r>
          <a:endParaRPr lang="en-US" sz="800" kern="1200" dirty="0"/>
        </a:p>
      </dsp:txBody>
      <dsp:txXfrm>
        <a:off x="1165998" y="21448"/>
        <a:ext cx="422035" cy="286120"/>
      </dsp:txXfrm>
    </dsp:sp>
    <dsp:sp modelId="{0C317A35-0B00-40FF-B2F8-EC2B03CD8ABE}">
      <dsp:nvSpPr>
        <dsp:cNvPr id="0" name=""/>
        <dsp:cNvSpPr/>
      </dsp:nvSpPr>
      <dsp:spPr>
        <a:xfrm>
          <a:off x="1603515" y="36207"/>
          <a:ext cx="329468" cy="25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A3A5B-FAF9-4406-BB72-1C34C8802863}">
      <dsp:nvSpPr>
        <dsp:cNvPr id="0" name=""/>
        <dsp:cNvSpPr/>
      </dsp:nvSpPr>
      <dsp:spPr>
        <a:xfrm rot="5400000">
          <a:off x="1575719" y="623452"/>
          <a:ext cx="269096" cy="3063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80990-60E9-4D8B-857F-B96E3FF0600E}">
      <dsp:nvSpPr>
        <dsp:cNvPr id="0" name=""/>
        <dsp:cNvSpPr/>
      </dsp:nvSpPr>
      <dsp:spPr>
        <a:xfrm>
          <a:off x="1526100" y="362157"/>
          <a:ext cx="524931" cy="317084"/>
        </a:xfrm>
        <a:prstGeom prst="roundRect">
          <a:avLst>
            <a:gd name="adj" fmla="val 1667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Summer/Fall</a:t>
          </a:r>
          <a:r>
            <a:rPr lang="en-US" sz="500" kern="1200" dirty="0" smtClean="0"/>
            <a:t> </a:t>
          </a:r>
          <a:r>
            <a:rPr lang="en-US" sz="800" kern="1200" dirty="0" smtClean="0"/>
            <a:t>2021</a:t>
          </a:r>
          <a:endParaRPr lang="en-US" sz="800" kern="1200" dirty="0"/>
        </a:p>
      </dsp:txBody>
      <dsp:txXfrm>
        <a:off x="1541582" y="377639"/>
        <a:ext cx="493967" cy="286120"/>
      </dsp:txXfrm>
    </dsp:sp>
    <dsp:sp modelId="{EDD3803F-F68A-4025-8ED9-C67ECC3379C0}">
      <dsp:nvSpPr>
        <dsp:cNvPr id="0" name=""/>
        <dsp:cNvSpPr/>
      </dsp:nvSpPr>
      <dsp:spPr>
        <a:xfrm>
          <a:off x="2015066" y="392398"/>
          <a:ext cx="329468" cy="25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5EEC1-C2DA-4129-B061-2A13ABF3F807}">
      <dsp:nvSpPr>
        <dsp:cNvPr id="0" name=""/>
        <dsp:cNvSpPr/>
      </dsp:nvSpPr>
      <dsp:spPr>
        <a:xfrm>
          <a:off x="1947329" y="703401"/>
          <a:ext cx="452999" cy="317084"/>
        </a:xfrm>
        <a:prstGeom prst="roundRect">
          <a:avLst>
            <a:gd name="adj" fmla="val 16670"/>
          </a:avLst>
        </a:prstGeom>
        <a:solidFill>
          <a:srgbClr val="C124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Spring 2022</a:t>
          </a:r>
          <a:endParaRPr lang="en-US" sz="800" kern="1200" dirty="0"/>
        </a:p>
      </dsp:txBody>
      <dsp:txXfrm>
        <a:off x="1962811" y="718883"/>
        <a:ext cx="422035" cy="28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E229E-2758-41E2-91A2-4AB1E155CE27}">
      <dsp:nvSpPr>
        <dsp:cNvPr id="0" name=""/>
        <dsp:cNvSpPr/>
      </dsp:nvSpPr>
      <dsp:spPr>
        <a:xfrm rot="5400000">
          <a:off x="1096794" y="328647"/>
          <a:ext cx="274648" cy="3126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9E0C6-862C-4728-8402-C15BFB086634}">
      <dsp:nvSpPr>
        <dsp:cNvPr id="0" name=""/>
        <dsp:cNvSpPr/>
      </dsp:nvSpPr>
      <dsp:spPr>
        <a:xfrm>
          <a:off x="1093859" y="0"/>
          <a:ext cx="462347" cy="323627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Spring 2023</a:t>
          </a:r>
          <a:endParaRPr lang="en-US" sz="700" kern="1200" dirty="0"/>
        </a:p>
      </dsp:txBody>
      <dsp:txXfrm>
        <a:off x="1109660" y="15801"/>
        <a:ext cx="430745" cy="292025"/>
      </dsp:txXfrm>
    </dsp:sp>
    <dsp:sp modelId="{0C317A35-0B00-40FF-B2F8-EC2B03CD8ABE}">
      <dsp:nvSpPr>
        <dsp:cNvPr id="0" name=""/>
        <dsp:cNvSpPr/>
      </dsp:nvSpPr>
      <dsp:spPr>
        <a:xfrm>
          <a:off x="1624076" y="50028"/>
          <a:ext cx="304325" cy="23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A3A5B-FAF9-4406-BB72-1C34C8802863}">
      <dsp:nvSpPr>
        <dsp:cNvPr id="0" name=""/>
        <dsp:cNvSpPr/>
      </dsp:nvSpPr>
      <dsp:spPr>
        <a:xfrm rot="5400000">
          <a:off x="1433147" y="649852"/>
          <a:ext cx="274648" cy="3126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80990-60E9-4D8B-857F-B96E3FF0600E}">
      <dsp:nvSpPr>
        <dsp:cNvPr id="0" name=""/>
        <dsp:cNvSpPr/>
      </dsp:nvSpPr>
      <dsp:spPr>
        <a:xfrm>
          <a:off x="1415586" y="388577"/>
          <a:ext cx="436363" cy="281795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2023-2024</a:t>
          </a:r>
          <a:endParaRPr lang="en-US" sz="700" kern="1200" dirty="0"/>
        </a:p>
      </dsp:txBody>
      <dsp:txXfrm>
        <a:off x="1429345" y="402336"/>
        <a:ext cx="408845" cy="254277"/>
      </dsp:txXfrm>
    </dsp:sp>
    <dsp:sp modelId="{EDD3803F-F68A-4025-8ED9-C67ECC3379C0}">
      <dsp:nvSpPr>
        <dsp:cNvPr id="0" name=""/>
        <dsp:cNvSpPr/>
      </dsp:nvSpPr>
      <dsp:spPr>
        <a:xfrm>
          <a:off x="1970782" y="379293"/>
          <a:ext cx="336267" cy="2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5EEC1-C2DA-4129-B061-2A13ABF3F807}">
      <dsp:nvSpPr>
        <dsp:cNvPr id="0" name=""/>
        <dsp:cNvSpPr/>
      </dsp:nvSpPr>
      <dsp:spPr>
        <a:xfrm>
          <a:off x="1722966" y="711201"/>
          <a:ext cx="462347" cy="323627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July 2024</a:t>
          </a:r>
          <a:endParaRPr lang="en-US" sz="700" kern="1200" dirty="0"/>
        </a:p>
      </dsp:txBody>
      <dsp:txXfrm>
        <a:off x="1738767" y="727002"/>
        <a:ext cx="430745" cy="29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1/27/2021</a:t>
            </a:fld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C5CB6-8D40-4875-9116-BBB4A41723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l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E310-B2A3-6647-965A-0672E5ACD3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8242C-4802-014C-B7DB-0EB13E7D1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A98C-80CC-0D41-9984-BCB90EBA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B225-67A7-7441-A763-F6EA0D53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539D-A897-6B49-ABFF-326C0DF1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399D15A6-7F28-8540-BB2C-B16B13EDD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960C6-7F4A-744C-BF8F-8A2C51F8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9D876-0C7E-B749-BD85-0976334D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A808-8322-C440-8203-47F849A7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93839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1A88-AFE8-A54C-B51A-2D647978F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7F50-58AA-DF45-B32D-87AE2232A7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EC63D-5DB8-2549-A6DC-3AE4FFC8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BDF3F-63C7-194E-90BB-2FFE9017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007A3-0D7A-FE4A-BD36-A3814A97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23BB4-D04E-4D47-AE43-AC43E489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0FAC-A966-EB40-B718-B36C3AA43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A688B-0B10-5347-AC86-08C5918F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FAED0-9BFB-F945-9335-96118660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0F83F-0B12-314D-A137-CCE17059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1EA84-6206-0348-B9EE-477BCC9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C2C83-7EB9-B04A-A394-EB1EDAC2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13503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7536-2E25-2F45-9661-BB75AE31D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02BC5-43A8-0F44-A88C-BAC7C865B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541D-046D-E646-8667-7861921E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590C-D18E-7C45-B268-C1357BA4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2B81-246B-EE4E-9D91-3137518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CCD4F-E8A2-CD4A-8502-87185309A2B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F95DD-0E52-554A-BB8B-00B1FD99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71DC-CACF-994C-A9F6-F8036081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C845-AD43-F143-AD7E-C9DCC646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7573-B410-BF4A-9E0C-4619F131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hoto, newspaper, different, many&#10;&#10;Description automatically generated">
            <a:extLst>
              <a:ext uri="{FF2B5EF4-FFF2-40B4-BE49-F238E27FC236}">
                <a16:creationId xmlns:a16="http://schemas.microsoft.com/office/drawing/2014/main" id="{A4E9C55D-20C8-F142-843E-CEDBD8321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B7AB-606C-0D40-B684-4BDA97E3E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53B7-4C1A-D24B-8C8F-03213C23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46F76-8402-6341-B3F4-2FE03082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86AB-7A1F-7D4F-B9D8-F2E1B7F0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628B-7A3B-3D47-9E97-1ECAAB1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0" name="Picture 9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57264E4-1543-EF49-B280-9D8B3A43B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374" y="6116638"/>
            <a:ext cx="2462625" cy="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7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 -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5F227AE2-8874-7A40-9831-19C57F464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6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2340" y="6089650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6C33-E047-8042-B9FD-EEA89DEE0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3FE7-9A64-794B-B4F1-97A19EA9E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74B55-E1F1-3B4A-ABC6-A4E955E2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2E4F-B545-794E-A7DA-C4DB4113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9B49-F6CF-B045-A923-F32066B6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DE6A1-D218-924D-B299-0C020BE5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07E-7C7E-B547-85FD-31EA30321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23DEE-DD0F-CD41-AB02-3601C770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D6200-416C-4347-9D0F-06E7BB0B7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05453-E146-5E40-BFA4-6C0D1771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C7AAB-57E5-A244-A9E2-9BB60A086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39773-C6DB-8744-9611-FD786BDF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21116-DE87-5D4D-9156-D18A0F54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94A27-86D2-D846-8D27-41A8FE9A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13503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3" name="Picture 12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F210-A759-0846-8760-CEF752672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47EAE-B3E1-914A-A9EA-B67F2957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F8E0-6DD4-E04A-BADF-0BFE1891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EDF7F-92FD-6C47-BC15-A1988B0A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4DF6F0-8869-1746-A86E-208BAF334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3AB0E-A9BC-604D-8351-C5AA741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969AE-B29A-1B40-B153-8430374B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7ED8-273B-C149-B525-6793764CF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3C1D-525C-4B48-A8BF-8449553F6BC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0AB7-5C2B-F248-A0F3-AE0DF36B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AF6F-269C-7C47-8A86-3F20A3EB8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2253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chemeClr val="bg2">
                <a:lumMod val="5000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Revisions to </a:t>
            </a:r>
            <a:r>
              <a:rPr lang="en-US" sz="3600" b="1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Guidelines for Uniform Performance Standards and Evaluation </a:t>
            </a:r>
            <a:r>
              <a:rPr lang="en-US" sz="3600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/>
            </a:r>
            <a:br>
              <a:rPr lang="en-US" sz="3600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</a:br>
            <a:r>
              <a:rPr lang="en-US" sz="3600" b="1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Criteria for Teachers </a:t>
            </a:r>
            <a:endParaRPr lang="en-US" sz="3600" i="1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460" y="4798002"/>
            <a:ext cx="9144000" cy="1028615"/>
          </a:xfrm>
        </p:spPr>
        <p:txBody>
          <a:bodyPr/>
          <a:lstStyle/>
          <a:p>
            <a:r>
              <a:rPr lang="en-US" dirty="0"/>
              <a:t>January 28, 2021</a:t>
            </a:r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9610" cy="451554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Made </a:t>
            </a:r>
            <a:r>
              <a:rPr lang="en-US" dirty="0"/>
              <a:t>changes to existing performance standards, indicators, and rubrics to address new research and lessons from the field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Created new performance standard:  </a:t>
            </a:r>
            <a:r>
              <a:rPr lang="en-US" i="1" dirty="0"/>
              <a:t>Culturally Responsive Teaching and Equitable Practices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Description of standard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Set of performance indicators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Performance rubric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Suggested artifacts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Sample student survey questions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12"/>
            <a:ext cx="10515600" cy="1325880"/>
          </a:xfrm>
        </p:spPr>
        <p:txBody>
          <a:bodyPr/>
          <a:lstStyle/>
          <a:p>
            <a:r>
              <a:rPr lang="en-US" dirty="0"/>
              <a:t>NEW PERFORMANCE STANDARD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 descr="Performance Standard 6:  Culturally Responsive Teaching and Equitable Practices" title="New Performance Standard">
            <a:extLst>
              <a:ext uri="{FF2B5EF4-FFF2-40B4-BE49-F238E27FC236}">
                <a16:creationId xmlns:a16="http://schemas.microsoft.com/office/drawing/2014/main" id="{4C1C00D3-0D5F-42F5-947C-771F8376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88333"/>
              </p:ext>
            </p:extLst>
          </p:nvPr>
        </p:nvGraphicFramePr>
        <p:xfrm>
          <a:off x="915860" y="960768"/>
          <a:ext cx="10084818" cy="5257707"/>
        </p:xfrm>
        <a:graphic>
          <a:graphicData uri="http://schemas.openxmlformats.org/drawingml/2006/table">
            <a:tbl>
              <a:tblPr firstRow="1" firstCol="1" bandRow="1"/>
              <a:tblGrid>
                <a:gridCol w="10084818">
                  <a:extLst>
                    <a:ext uri="{9D8B030D-6E8A-4147-A177-3AD203B41FA5}">
                      <a16:colId xmlns:a16="http://schemas.microsoft.com/office/drawing/2014/main" val="767735963"/>
                    </a:ext>
                  </a:extLst>
                </a:gridCol>
              </a:tblGrid>
              <a:tr h="1015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384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Performance Standard 6:  Culturally Responsive Teaching and Equitable Practices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93845" algn="l"/>
                        </a:tabLst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teacher demonstrates a commitment to equity and provides instruction and classroom strategies that result in inclusive learning environments and student engagement practices.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393"/>
                  </a:ext>
                </a:extLst>
              </a:tr>
              <a:tr h="4241842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6.1  </a:t>
                      </a: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Builds classroom community and respect for student diversity by facilitating an appreciation for cultural differences, ideas, experiences, learning needs, and traditions of all students. </a:t>
                      </a:r>
                    </a:p>
                    <a:p>
                      <a:pPr marL="457200" marR="118745" indent="-45720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145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6.2  Builds meaningful relationships with all students through personal connections, culturally responsive teaching practices, and flexibility.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6.3  Connects classroom curriculum and instruction to cultural examples, experiences, backgrounds, and traditions of a diverse student population.</a:t>
                      </a:r>
                    </a:p>
                    <a:p>
                      <a:pPr marL="457200" marR="114300" indent="-45720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7145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6.4  Analyzes, selects, and integrates texts, materials, and classroom resources that reflect cultural sensitivity and the needs of culturally diverse students.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6.5  Disaggregates assessment, engagement, behavioral, and attendance data by student groups and identifies and applies differentiated strategies to address growth and learning needs of individuals within gap groups. </a:t>
                      </a:r>
                    </a:p>
                    <a:p>
                      <a:pPr marL="460375" indent="-460375"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	Uses communication strategies with a heightened awareness of and sensitivity to students and members of a diverse learning community.</a:t>
                      </a:r>
                    </a:p>
                    <a:p>
                      <a:pPr marL="460375" indent="-460375"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	Teaches skills to help students interact with different groups in a way that reduces bias, fear, anxiety, and discrimination. 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43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118"/>
            <a:ext cx="11121483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Added wording to emphasize importance of using data sources in conjunction with classroom observation (documentation log, student surveys, self-evaluations)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Revised 4 rating levels for summative evaluation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From: </a:t>
            </a:r>
            <a:r>
              <a:rPr lang="en-US" i="1" dirty="0"/>
              <a:t>Exemplary</a:t>
            </a:r>
            <a:r>
              <a:rPr lang="en-US" dirty="0"/>
              <a:t>, </a:t>
            </a:r>
            <a:r>
              <a:rPr lang="en-US" i="1" dirty="0"/>
              <a:t>Proficient</a:t>
            </a:r>
            <a:r>
              <a:rPr lang="en-US" dirty="0"/>
              <a:t>, </a:t>
            </a:r>
            <a:r>
              <a:rPr lang="en-US" i="1" dirty="0"/>
              <a:t>Developing/Needs Improvement</a:t>
            </a:r>
            <a:r>
              <a:rPr lang="en-US" dirty="0"/>
              <a:t>, </a:t>
            </a:r>
            <a:r>
              <a:rPr lang="en-US" i="1" dirty="0"/>
              <a:t>Unacceptable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To: </a:t>
            </a:r>
            <a:r>
              <a:rPr lang="en-US" i="1" dirty="0"/>
              <a:t>Highly Effective, Effective, Approaching Effective, Ineffective</a:t>
            </a:r>
            <a:r>
              <a:rPr lang="en-US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Modified sample forms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Clarified single summative rating example and scoring ranges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6" name="Table 2" descr="Chart providing the next steps in the project" title="Next Steps">
            <a:extLst>
              <a:ext uri="{FF2B5EF4-FFF2-40B4-BE49-F238E27FC236}">
                <a16:creationId xmlns:a16="http://schemas.microsoft.com/office/drawing/2014/main" id="{F573B17D-B8A9-4C95-B6BA-2A67260EA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32119"/>
              </p:ext>
            </p:extLst>
          </p:nvPr>
        </p:nvGraphicFramePr>
        <p:xfrm>
          <a:off x="1981201" y="1676400"/>
          <a:ext cx="860041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21">
                  <a:extLst>
                    <a:ext uri="{9D8B030D-6E8A-4147-A177-3AD203B41FA5}">
                      <a16:colId xmlns:a16="http://schemas.microsoft.com/office/drawing/2014/main" val="1592717554"/>
                    </a:ext>
                  </a:extLst>
                </a:gridCol>
                <a:gridCol w="6872291">
                  <a:extLst>
                    <a:ext uri="{9D8B030D-6E8A-4147-A177-3AD203B41FA5}">
                      <a16:colId xmlns:a16="http://schemas.microsoft.com/office/drawing/2014/main" val="230828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24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2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5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March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Final BOE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Guidelines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review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9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March-April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Create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TPES Handbook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6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TPES Handbook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to workgroup for review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2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Subject matter expert workgroup to create content-specific performance indicators and artifact list, as needed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April-May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Create training materials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Deliver regional training (e.g., 4 full-day training sessions)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6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Additional steps as directed by VDOE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Principal and superintendent evaluation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Additional training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Rollout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9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0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31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8271"/>
            <a:ext cx="10515600" cy="13258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PHASES:  PERFORMANCE STANDARDS AND EVALUATION CRITERIA FOR TEACHERS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961468"/>
              </p:ext>
            </p:extLst>
          </p:nvPr>
        </p:nvGraphicFramePr>
        <p:xfrm>
          <a:off x="914400" y="1185404"/>
          <a:ext cx="10515600" cy="278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1332244"/>
              </p:ext>
            </p:extLst>
          </p:nvPr>
        </p:nvGraphicFramePr>
        <p:xfrm>
          <a:off x="7188199" y="3917283"/>
          <a:ext cx="3505201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2287688"/>
              </p:ext>
            </p:extLst>
          </p:nvPr>
        </p:nvGraphicFramePr>
        <p:xfrm>
          <a:off x="8377764" y="5006705"/>
          <a:ext cx="3505201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ectangle 6"/>
          <p:cNvSpPr/>
          <p:nvPr/>
        </p:nvSpPr>
        <p:spPr>
          <a:xfrm>
            <a:off x="8898467" y="3930792"/>
            <a:ext cx="1879600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Solicit input from the Board on criteria for a Request for Proposals</a:t>
            </a:r>
            <a:endParaRPr lang="en-US" sz="800" dirty="0"/>
          </a:p>
        </p:txBody>
      </p:sp>
      <p:sp>
        <p:nvSpPr>
          <p:cNvPr id="10" name="Rounded Rectangle 9"/>
          <p:cNvSpPr/>
          <p:nvPr/>
        </p:nvSpPr>
        <p:spPr>
          <a:xfrm>
            <a:off x="1356784" y="3996268"/>
            <a:ext cx="1955800" cy="2370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Effective January 2020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9364129" y="4271435"/>
            <a:ext cx="1684869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Issue Request for Proposals </a:t>
            </a:r>
            <a:r>
              <a:rPr lang="en-US" sz="800" smtClean="0"/>
              <a:t>and contract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9715500" y="4639577"/>
            <a:ext cx="1600199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Begin development work</a:t>
            </a:r>
            <a:endParaRPr lang="en-US" sz="800" dirty="0"/>
          </a:p>
        </p:txBody>
      </p:sp>
      <p:sp>
        <p:nvSpPr>
          <p:cNvPr id="13" name="Rectangle 12"/>
          <p:cNvSpPr/>
          <p:nvPr/>
        </p:nvSpPr>
        <p:spPr>
          <a:xfrm>
            <a:off x="10036842" y="5016615"/>
            <a:ext cx="1642534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Present proposal to the Board of Education</a:t>
            </a:r>
            <a:endParaRPr lang="en-US" sz="800" dirty="0"/>
          </a:p>
        </p:txBody>
      </p:sp>
      <p:sp>
        <p:nvSpPr>
          <p:cNvPr id="15" name="Bent-Up Arrow 14"/>
          <p:cNvSpPr/>
          <p:nvPr/>
        </p:nvSpPr>
        <p:spPr>
          <a:xfrm rot="5400000">
            <a:off x="9153383" y="4908024"/>
            <a:ext cx="269096" cy="3063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10337798" y="5387706"/>
            <a:ext cx="1422401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Provide statewide training</a:t>
            </a:r>
            <a:endParaRPr lang="en-US" sz="800" dirty="0"/>
          </a:p>
        </p:txBody>
      </p:sp>
      <p:sp>
        <p:nvSpPr>
          <p:cNvPr id="17" name="Rectangle 16"/>
          <p:cNvSpPr/>
          <p:nvPr/>
        </p:nvSpPr>
        <p:spPr>
          <a:xfrm>
            <a:off x="10693400" y="5722928"/>
            <a:ext cx="1456269" cy="2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Implement new evaluation system statewide</a:t>
            </a:r>
            <a:endParaRPr lang="en-US" sz="800" dirty="0"/>
          </a:p>
        </p:txBody>
      </p:sp>
      <p:sp>
        <p:nvSpPr>
          <p:cNvPr id="18" name="Rounded Rectangle 17"/>
          <p:cNvSpPr/>
          <p:nvPr/>
        </p:nvSpPr>
        <p:spPr>
          <a:xfrm>
            <a:off x="5295900" y="4034368"/>
            <a:ext cx="1955800" cy="2370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Present to the Board of Education in January and March 2021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573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MEMBERSHIP &amp; VDOE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14 Practitioners (plus 2 representing organizations)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Superintendent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Assistant Superintendents (Instruction, Human Resources)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Central Office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Director of Special Education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Coordinator, Career and Technical Education</a:t>
            </a: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Principals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Elementary School (representing VAESP)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Middle School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High School (representing VASSP) </a:t>
            </a:r>
            <a:endParaRPr lang="en-US" sz="1600" dirty="0">
              <a:highlight>
                <a:srgbClr val="FFFF00"/>
              </a:highlight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Teachers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Elementary-Dual Language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Middle School-Special Education, Social Studies,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Secondary-ELA, Arts, Mathematics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Educational Specialists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High School Counselor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High School Library Media Specialist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MEMBERSHIP &amp; VDOE REPRESENTATIVES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69" y="1641630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9 Organizations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Advisory Board on Teacher Education and Licensure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American Federation of Teachers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Association of Teacher Educators-VA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 Association of Colleges for Teacher Education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 Association of School Superintendents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 Association of Secondary Principals </a:t>
            </a:r>
            <a:endParaRPr lang="en-US" sz="2000" dirty="0">
              <a:highlight>
                <a:srgbClr val="FFFF00"/>
              </a:highlight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 Education Association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 School Boards Association (School Board Member)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VA Association of Elementary School Principals (Elementary Principal)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VDOE Representatives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Dr. James F. Lane, Superintendent of Public Instruction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Patty Pitts, Assistant Superintendent, Teacher Education and Licensure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Leah Dozier Walker, Director, Office of Equity and Community Engagement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Administered electronic survey September 18 – October 6 to determine school divisions’ use of the 2011 </a:t>
            </a:r>
            <a:r>
              <a:rPr lang="en-US" i="1" dirty="0"/>
              <a:t>Guidelines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Inquired about all components of Teacher Performance Evaluation System (TPES)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70 school divisions responded (53%)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54.3% use </a:t>
            </a:r>
            <a:r>
              <a:rPr lang="en-US" i="1" dirty="0"/>
              <a:t>Guidelines</a:t>
            </a:r>
            <a:r>
              <a:rPr lang="en-US" dirty="0"/>
              <a:t> “as is” with no modifications; 45.7% have made modifications  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Survey asked detailed questions about modifications     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57"/>
            <a:ext cx="11117458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Additional guidance on what LEAs can modify is needed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Data sources used in evaluation vary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100% use formal observations; 96% use informal observations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61% do not use student surveys at all; 19% use with only some students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25% do not use artifacts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57% do not use self-evaluation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Almost all use quantitative and qualitative measures of student growth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KEY FINDINGS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57"/>
            <a:ext cx="11117458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Most use </a:t>
            </a:r>
            <a:r>
              <a:rPr lang="en-US" i="1" dirty="0"/>
              <a:t>TPES Handbook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Teacher content-specific appendices are desired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Additional training is desired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Several divisions would like educational specialist system (e.g., library media specialists, school counselors, others)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19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Workgroup participants provided with background documents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Teacher Evaluation System Survey Results and Analysis (Nov 2020)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Student Growth Measures Research Base (Nov 2020)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Uniform Performance Standards for Teachers Research Base (Nov 2020)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Teacher Evaluation System Fact Sheets (Dec 2020)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Drafted initial changes to </a:t>
            </a:r>
            <a:r>
              <a:rPr lang="en-US" i="1" dirty="0"/>
              <a:t>Guidelines</a:t>
            </a:r>
            <a:r>
              <a:rPr lang="en-US" dirty="0"/>
              <a:t> using survey results, updated research, lessons learned from the field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Virtual Workgroup meetings on November 4 and December 14 to modify </a:t>
            </a:r>
            <a:r>
              <a:rPr lang="en-US" i="1" dirty="0"/>
              <a:t>Guidelines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 TO THE </a:t>
            </a:r>
            <a:r>
              <a:rPr lang="en-US" i="1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961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Developed 4 iterations of </a:t>
            </a:r>
            <a:r>
              <a:rPr lang="en-US" i="1" dirty="0"/>
              <a:t>Guidelines</a:t>
            </a:r>
            <a:r>
              <a:rPr lang="en-US" dirty="0"/>
              <a:t> for review and subsequent revision by VDOE and Workgroup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Deleted selected background material; completely updated research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Added two new sections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Growth and Improvement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Can School Divisions Modify?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Revised </a:t>
            </a:r>
            <a:r>
              <a:rPr lang="en-US" i="1" dirty="0"/>
              <a:t>Connecting Teacher Performance to Student Academic Progress </a:t>
            </a:r>
            <a:r>
              <a:rPr lang="en-US" dirty="0"/>
              <a:t>section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E Powerpoint Template" id="{FA43A020-2741-024B-9D6D-8E9A51B511C3}" vid="{24F4AC3A-8CB1-494F-9AC0-9D7AF3348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 Powerpoint Template</Template>
  <TotalTime>1375</TotalTime>
  <Words>1009</Words>
  <Application>Microsoft Office PowerPoint</Application>
  <PresentationFormat>Widescreen</PresentationFormat>
  <Paragraphs>146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Times</vt:lpstr>
      <vt:lpstr>Times New Roman</vt:lpstr>
      <vt:lpstr>Trebuchet MS</vt:lpstr>
      <vt:lpstr>Office Theme</vt:lpstr>
      <vt:lpstr>Revisions to Guidelines for Uniform Performance Standards and Evaluation  Criteria for Teachers </vt:lpstr>
      <vt:lpstr>THREE PHASES:  PERFORMANCE STANDARDS AND EVALUATION CRITERIA FOR TEACHERS</vt:lpstr>
      <vt:lpstr>WORKGROUP MEMBERSHIP &amp; VDOE REPRESENTATIVES</vt:lpstr>
      <vt:lpstr>WORKGROUP MEMBERSHIP &amp; VDOE REPRESENTATIVES (cont.)</vt:lpstr>
      <vt:lpstr>PREPARATION</vt:lpstr>
      <vt:lpstr>SURVEY KEY FINDINGS</vt:lpstr>
      <vt:lpstr>SURVEY KEY FINDINGS (cont.)</vt:lpstr>
      <vt:lpstr>WORKGROUP PREPARATION</vt:lpstr>
      <vt:lpstr>PROPOSED CHANGES TO THE GUIDELINES</vt:lpstr>
      <vt:lpstr>CHANGES (cont.)</vt:lpstr>
      <vt:lpstr>NEW PERFORMANCE STANDARD </vt:lpstr>
      <vt:lpstr>CHANGES (cont.)</vt:lpstr>
      <vt:lpstr>NEXT STEPS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 WITH COLLAGE</dc:title>
  <dc:creator>VITA Program</dc:creator>
  <cp:lastModifiedBy>Webb, Emily (DOE)</cp:lastModifiedBy>
  <cp:revision>93</cp:revision>
  <dcterms:created xsi:type="dcterms:W3CDTF">2020-10-22T14:57:51Z</dcterms:created>
  <dcterms:modified xsi:type="dcterms:W3CDTF">2021-01-27T21:36:11Z</dcterms:modified>
</cp:coreProperties>
</file>