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49"/>
  </p:notesMasterIdLst>
  <p:sldIdLst>
    <p:sldId id="304" r:id="rId2"/>
    <p:sldId id="257" r:id="rId3"/>
    <p:sldId id="258" r:id="rId4"/>
    <p:sldId id="305" r:id="rId5"/>
    <p:sldId id="307"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Lst>
  <p:sldSz cx="9144000" cy="5143500" type="screen16x9"/>
  <p:notesSz cx="7102475" cy="9388475"/>
  <p:embeddedFontLst>
    <p:embeddedFont>
      <p:font typeface="Helvetica Neue" panose="020B0604020202020204" charset="0"/>
      <p:regular r:id="rId50"/>
      <p:bold r:id="rId51"/>
      <p:italic r:id="rId52"/>
      <p:boldItalic r:id="rId53"/>
    </p:embeddedFont>
    <p:embeddedFont>
      <p:font typeface="Georgia" panose="02040502050405020303" pitchFamily="18" charset="0"/>
      <p:regular r:id="rId54"/>
      <p:bold r:id="rId55"/>
      <p:italic r:id="rId56"/>
      <p:boldItalic r:id="rId57"/>
    </p:embeddedFont>
    <p:embeddedFont>
      <p:font typeface="Cambria" panose="02040503050406030204" pitchFamily="18" charset="0"/>
      <p:regular r:id="rId58"/>
      <p:bold r:id="rId59"/>
      <p:italic r:id="rId60"/>
      <p:boldItalic r:id="rId61"/>
    </p:embeddedFont>
    <p:embeddedFont>
      <p:font typeface="Tahoma" panose="020B0604030504040204" pitchFamily="34" charset="0"/>
      <p:regular r:id="rId62"/>
      <p:bold r:id="rId63"/>
    </p:embeddedFont>
    <p:embeddedFont>
      <p:font typeface="Calibri" panose="020F0502020204030204" pitchFamily="34" charset="0"/>
      <p:regular r:id="rId64"/>
      <p:bold r:id="rId65"/>
      <p:italic r:id="rId66"/>
      <p:boldItalic r:id="rId6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428">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89D15997-57E9-4DFC-9081-3F5A263E3FD9}">
  <a:tblStyle styleId="{89D15997-57E9-4DFC-9081-3F5A263E3FD9}" styleName="Table_0">
    <a:wholeTbl>
      <a:tcTxStyle b="off" i="off">
        <a:font>
          <a:latin typeface="Georgia"/>
          <a:ea typeface="Georgia"/>
          <a:cs typeface="Georgia"/>
        </a:font>
        <a:schemeClr val="dk1"/>
      </a:tcTxStyle>
      <a:tcStyle>
        <a:tcBdr>
          <a:left>
            <a:ln w="9525" cap="flat" cmpd="sng">
              <a:solidFill>
                <a:schemeClr val="dk1"/>
              </a:solidFill>
              <a:prstDash val="solid"/>
              <a:round/>
              <a:headEnd type="none" w="sm" len="sm"/>
              <a:tailEnd type="none" w="sm" len="sm"/>
            </a:ln>
          </a:left>
          <a:right>
            <a:ln w="9525" cap="flat" cmpd="sng">
              <a:solidFill>
                <a:schemeClr val="dk1"/>
              </a:solidFill>
              <a:prstDash val="solid"/>
              <a:round/>
              <a:headEnd type="none" w="sm" len="sm"/>
              <a:tailEnd type="none" w="sm" len="sm"/>
            </a:ln>
          </a:right>
          <a:top>
            <a:ln w="9525" cap="flat" cmpd="sng">
              <a:solidFill>
                <a:schemeClr val="dk1"/>
              </a:solidFill>
              <a:prstDash val="solid"/>
              <a:round/>
              <a:headEnd type="none" w="sm" len="sm"/>
              <a:tailEnd type="none" w="sm" len="sm"/>
            </a:ln>
          </a:top>
          <a:bottom>
            <a:ln w="9525" cap="flat" cmpd="sng">
              <a:solidFill>
                <a:schemeClr val="dk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op>
            <a:ln w="9525" cap="flat" cmpd="sng">
              <a:solidFill>
                <a:schemeClr val="dk1"/>
              </a:solidFill>
              <a:prstDash val="solid"/>
              <a:round/>
              <a:headEnd type="none" w="sm" len="sm"/>
              <a:tailEnd type="none" w="sm" len="sm"/>
            </a:ln>
          </a:top>
          <a:bottom>
            <a:ln w="9525" cap="flat" cmpd="sng">
              <a:solidFill>
                <a:schemeClr val="dk1"/>
              </a:solidFill>
              <a:prstDash val="solid"/>
              <a:round/>
              <a:headEnd type="none" w="sm" len="sm"/>
              <a:tailEnd type="none" w="sm" len="sm"/>
            </a:ln>
          </a:bottom>
        </a:tcBdr>
      </a:tcStyle>
    </a:band1H>
    <a:band2H>
      <a:tcTxStyle b="off" i="off"/>
      <a:tcStyle>
        <a:tcBdr/>
      </a:tcStyle>
    </a:band2H>
    <a:band1V>
      <a:tcTxStyle b="off" i="off"/>
      <a:tcStyle>
        <a:tcBdr>
          <a:left>
            <a:ln w="9525" cap="flat" cmpd="sng">
              <a:solidFill>
                <a:schemeClr val="dk1"/>
              </a:solidFill>
              <a:prstDash val="solid"/>
              <a:round/>
              <a:headEnd type="none" w="sm" len="sm"/>
              <a:tailEnd type="none" w="sm" len="sm"/>
            </a:ln>
          </a:left>
          <a:right>
            <a:ln w="9525" cap="flat" cmpd="sng">
              <a:solidFill>
                <a:schemeClr val="dk1"/>
              </a:solidFill>
              <a:prstDash val="solid"/>
              <a:round/>
              <a:headEnd type="none" w="sm" len="sm"/>
              <a:tailEnd type="none" w="sm" len="sm"/>
            </a:ln>
          </a:right>
        </a:tcBdr>
      </a:tcStyle>
    </a:band1V>
    <a:band2V>
      <a:tcTxStyle b="off" i="off"/>
      <a:tcStyle>
        <a:tcBdr>
          <a:left>
            <a:ln w="9525" cap="flat" cmpd="sng">
              <a:solidFill>
                <a:schemeClr val="dk1"/>
              </a:solidFill>
              <a:prstDash val="solid"/>
              <a:round/>
              <a:headEnd type="none" w="sm" len="sm"/>
              <a:tailEnd type="none" w="sm" len="sm"/>
            </a:ln>
          </a:left>
          <a:right>
            <a:ln w="9525" cap="flat" cmpd="sng">
              <a:solidFill>
                <a:schemeClr val="dk1"/>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dk1"/>
              </a:solidFill>
              <a:prstDash val="solid"/>
              <a:round/>
              <a:headEnd type="none" w="sm" len="sm"/>
              <a:tailEnd type="none" w="sm" len="sm"/>
            </a:ln>
          </a:top>
        </a:tcBdr>
      </a:tcStyle>
    </a:lastRow>
    <a:seCell>
      <a:tcTxStyle b="off" i="off"/>
      <a:tcStyle>
        <a:tcBdr/>
      </a:tcStyle>
    </a:seCell>
    <a:swCell>
      <a:tcTxStyle b="off" i="off"/>
      <a:tcStyle>
        <a:tcBdr/>
      </a:tcStyle>
    </a:swCell>
    <a:firstRow>
      <a:tcTxStyle b="on" i="off">
        <a:font>
          <a:latin typeface="Georgia"/>
          <a:ea typeface="Georgia"/>
          <a:cs typeface="Georgia"/>
        </a:font>
        <a:schemeClr val="lt1"/>
      </a:tcTxStyle>
      <a:tcStyle>
        <a:tcBdr/>
        <a:fill>
          <a:solidFill>
            <a:schemeClr val="dk1"/>
          </a:solidFill>
        </a:fill>
      </a:tcStyle>
    </a:firstRow>
    <a:neCell>
      <a:tcTxStyle b="off" i="off"/>
      <a:tcStyle>
        <a:tcBdr/>
      </a:tcStyle>
    </a:neCell>
    <a:nwCell>
      <a:tcTxStyle b="off" i="off"/>
      <a:tcStyle>
        <a:tcBdr/>
      </a:tcStyle>
    </a:nwCell>
  </a:tblStyle>
  <a:tblStyle styleId="{DD2CE4A8-B222-4038-A429-1AA9DD1DFCF9}"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18" d="100"/>
          <a:sy n="118" d="100"/>
        </p:scale>
        <p:origin x="-1116" y="-90"/>
      </p:cViewPr>
      <p:guideLst>
        <p:guide orient="horz" pos="1428"/>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font" Target="fonts/font14.fntdata"/><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font" Target="fonts/font1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 Id="rId61"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64" Type="http://schemas.openxmlformats.org/officeDocument/2006/relationships/font" Target="fonts/font15.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0.fntdata"/><Relationship Id="rId67" Type="http://schemas.openxmlformats.org/officeDocument/2006/relationships/font" Target="fonts/font1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font" Target="fonts/font13.fntdata"/><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8559" cy="469745"/>
          </a:xfrm>
          <a:prstGeom prst="rect">
            <a:avLst/>
          </a:prstGeom>
          <a:noFill/>
          <a:ln>
            <a:noFill/>
          </a:ln>
        </p:spPr>
        <p:txBody>
          <a:bodyPr spcFirstLastPara="1" wrap="square" lIns="93200" tIns="46600" rIns="93200" bIns="46600"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4022278" y="0"/>
            <a:ext cx="3078558" cy="469745"/>
          </a:xfrm>
          <a:prstGeom prst="rect">
            <a:avLst/>
          </a:prstGeom>
          <a:noFill/>
          <a:ln>
            <a:noFill/>
          </a:ln>
        </p:spPr>
        <p:txBody>
          <a:bodyPr spcFirstLastPara="1" wrap="square" lIns="93200" tIns="46600" rIns="93200" bIns="46600"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917127"/>
            <a:ext cx="3078559" cy="469745"/>
          </a:xfrm>
          <a:prstGeom prst="rect">
            <a:avLst/>
          </a:prstGeom>
          <a:noFill/>
          <a:ln>
            <a:noFill/>
          </a:ln>
        </p:spPr>
        <p:txBody>
          <a:bodyPr spcFirstLastPara="1" wrap="square" lIns="93200" tIns="46600" rIns="93200" bIns="46600"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3400154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2: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p2: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Introduce yourselves and ask participants to introduce themselves to other members of their tables.</a:t>
            </a:r>
            <a:r>
              <a:rPr lang="en-US" sz="1200" b="1" i="0" u="none" strike="noStrike" cap="none" dirty="0">
                <a:solidFill>
                  <a:schemeClr val="dk1"/>
                </a:solidFill>
                <a:latin typeface="Calibri"/>
                <a:ea typeface="Calibri"/>
                <a:cs typeface="Calibri"/>
                <a:sym typeface="Calibri"/>
              </a:rPr>
              <a:t> Take a poll: How many of you taught or currently teach secondary history? </a:t>
            </a:r>
            <a:r>
              <a:rPr lang="en-US" sz="1200" b="0" i="0" u="none" strike="noStrike" cap="none" dirty="0">
                <a:solidFill>
                  <a:schemeClr val="dk1"/>
                </a:solidFill>
                <a:latin typeface="Calibri"/>
                <a:ea typeface="Calibri"/>
                <a:cs typeface="Calibri"/>
                <a:sym typeface="Calibri"/>
              </a:rPr>
              <a:t>[this is to give you a sense of who has relevant expertise in the room. You may want to ask for their names.]</a:t>
            </a: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353" name="Google Shape;353;p2: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2</a:t>
            </a:fld>
            <a:endParaRPr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67980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13: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0" name="Google Shape;430;p13: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Rate each analytic element (1A through 1C)</a:t>
            </a:r>
            <a:endParaRPr sz="1200" b="0" i="0" u="none" strike="noStrike" cap="none">
              <a:solidFill>
                <a:schemeClr val="dk1"/>
              </a:solidFill>
              <a:latin typeface="Calibri"/>
              <a:ea typeface="Calibri"/>
              <a:cs typeface="Calibri"/>
              <a:sym typeface="Calibri"/>
            </a:endParaRPr>
          </a:p>
        </p:txBody>
      </p:sp>
      <p:sp>
        <p:nvSpPr>
          <p:cNvPr id="431" name="Google Shape;431;p13: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13</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32336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14: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7" name="Google Shape;437;p14: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Helvetica Neue"/>
                <a:ea typeface="Helvetica Neue"/>
                <a:cs typeface="Helvetica Neue"/>
                <a:sym typeface="Helvetica Neue"/>
              </a:rPr>
              <a:t>Highlight the key elements of this element and highlight the ANDs.  That each of these things are expected when reviewing the task as a whole. </a:t>
            </a:r>
            <a:endParaRPr sz="1200" b="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Helvetica Neue"/>
                <a:ea typeface="Helvetica Neue"/>
                <a:cs typeface="Helvetica Neue"/>
                <a:sym typeface="Helvetica Neue"/>
              </a:rPr>
              <a:t>0-No Evidence [NO ELEMENTS ARE MET]</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Helvetica Neue"/>
                <a:ea typeface="Helvetica Neue"/>
                <a:cs typeface="Helvetica Neue"/>
                <a:sym typeface="Helvetica Neue"/>
              </a:rPr>
              <a:t>1-Limited Evidence [ONE ELEMENTS IS MET]</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Helvetica Neue"/>
                <a:ea typeface="Helvetica Neue"/>
                <a:cs typeface="Helvetica Neue"/>
                <a:sym typeface="Helvetica Neue"/>
              </a:rPr>
              <a:t>2-Partial Evidence [A FEW BUT NOT ALL ELEMENTS ARE MET]</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Helvetica Neue"/>
                <a:ea typeface="Helvetica Neue"/>
                <a:cs typeface="Helvetica Neue"/>
                <a:sym typeface="Helvetica Neue"/>
              </a:rPr>
              <a:t>3-Full Evidence  [ALL ELEMENTS ARE MET]</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438" name="Google Shape;438;p14: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14</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52040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15: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4" name="Google Shape;444;p15: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When the criterion includes a laundry list of requirements joined by “And”, we could think of the Quality Levels in this way. Because the “And” suggests that all elements are important, we could take a quantitative approach to determining the sufficiency of the evidence. </a:t>
            </a:r>
            <a:endParaRPr sz="1200" b="0" i="0" u="none" strike="noStrike" cap="none">
              <a:solidFill>
                <a:schemeClr val="dk1"/>
              </a:solidFill>
              <a:latin typeface="Calibri"/>
              <a:ea typeface="Calibri"/>
              <a:cs typeface="Calibri"/>
              <a:sym typeface="Calibri"/>
            </a:endParaRPr>
          </a:p>
        </p:txBody>
      </p:sp>
      <p:sp>
        <p:nvSpPr>
          <p:cNvPr id="445" name="Google Shape;445;p15: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15</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787283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16: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1" name="Google Shape;451;p16: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When the criterion includes a laundry list of requirements where some of the them are joined by “Ands” and some by “Ors”, we can be a bit looser in our interpretation. Not ALL elements are required. In this particularly case, 1B Cognitive Complexity, both complex thinking AND application of disciplinary learning is required. I think of this as Disciplinary Thinking AND Doing.  However, the “Or” and “Such as” indicates that the Disciplinary Doing (application) may be satisfied in a variety of ways. </a:t>
            </a:r>
            <a:endParaRPr sz="1200" b="0" i="0" u="none" strike="noStrike" cap="none">
              <a:solidFill>
                <a:schemeClr val="dk1"/>
              </a:solidFill>
              <a:latin typeface="Calibri"/>
              <a:ea typeface="Calibri"/>
              <a:cs typeface="Calibri"/>
              <a:sym typeface="Calibri"/>
            </a:endParaRPr>
          </a:p>
        </p:txBody>
      </p:sp>
      <p:sp>
        <p:nvSpPr>
          <p:cNvPr id="452" name="Google Shape;452;p16: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16</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67675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17: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8" name="Google Shape;458;p17: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How does this translate when selecting a quality level?  Level 3 (Full evidence) requires that a task assess thinking AND Doing in the discipline.  But what gets applied can vary – concepts, practices, transferable skills.  Level 2 (Partial evidence) requires that at least one major element is met, but there may be a missing element. In this case, for example, a task could require application of disciplinary doing, but it may have low cognitive demand. At Level 1 (Limited evidence), there may be a hint of evidence that the task could meet one of the major elements of the criteria, but evidence may be unclear – it may require too much inference.  </a:t>
            </a:r>
            <a:endParaRPr sz="1200" b="0" i="0" u="none" strike="noStrike" cap="none">
              <a:solidFill>
                <a:schemeClr val="dk1"/>
              </a:solidFill>
              <a:latin typeface="Calibri"/>
              <a:ea typeface="Calibri"/>
              <a:cs typeface="Calibri"/>
              <a:sym typeface="Calibri"/>
            </a:endParaRPr>
          </a:p>
        </p:txBody>
      </p:sp>
      <p:sp>
        <p:nvSpPr>
          <p:cNvPr id="459" name="Google Shape;459;p17: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17</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09311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18: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18: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In this example, the descriptor for 1C includes use of a number of qualifying language such as “may”, “even if not explicitly assessed”.  This indicates that meeting this element of the criterion is not a non-negotiable. There are many ways to satisfy this criterion – by including opportunities to develop and demonstrate Deeper Learning competencies, which include a wide array of skills, including mastery of rigorous academic content; learning how to think critically and solve problems; working collaboratively; communicating effectively; directing one’s own learning; and developing an academic mindset, OR to develop and demonstrate Life-ready competencies, as captured in the VA Profile of a Graduate, technology-related competencies, or Integrated learning across multiple content areas.  Notice that some of these competencies are not easy to assess in a performance task (e.g., collaboration, self-directed learning, academic mindset). This is why there is language “even if not explicitly assessed”. Sometimes a task indicates that groupwork will be required for the task, but there is no indication that collaboration is assessed in the success criteria. </a:t>
            </a:r>
            <a:endParaRPr sz="1200" b="0" i="0" u="none" strike="noStrike" cap="none">
              <a:solidFill>
                <a:schemeClr val="dk1"/>
              </a:solidFill>
              <a:latin typeface="Calibri"/>
              <a:ea typeface="Calibri"/>
              <a:cs typeface="Calibri"/>
              <a:sym typeface="Calibri"/>
            </a:endParaRPr>
          </a:p>
        </p:txBody>
      </p:sp>
      <p:sp>
        <p:nvSpPr>
          <p:cNvPr id="466" name="Google Shape;466;p18: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18</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291920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4353aac666_0_0: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2" name="Google Shape;472;g4353aac666_0_0:notes"/>
          <p:cNvSpPr txBox="1">
            <a:spLocks noGrp="1"/>
          </p:cNvSpPr>
          <p:nvPr>
            <p:ph type="body" idx="1"/>
          </p:nvPr>
        </p:nvSpPr>
        <p:spPr>
          <a:xfrm>
            <a:off x="711066" y="4460167"/>
            <a:ext cx="5682000" cy="4224600"/>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In this example, the descriptor for 1C includes use of a number of qualifying language such as “may”, “even if not explicitly assessed”.  This indicates that meeting this element of the criterion is not a non-negotiable. There are many ways to satisfy this criterion – by including opportunities to develop and demonstrate Deeper Learning competencies, which include a wide array of skills, including mastery of rigorous academic content; learning how to think critically and solve problems; working collaboratively; communicating effectively; directing one’s own learning; and developing an academic mindset, OR to develop and demonstrate Life-ready competencies, as captured in the VA Profile of a Graduate, technology-related competencies, or Integrated learning across multiple content areas.  Notice that some of these competencies are not easy to assess in a performance task (e.g., collaboration, self-directed learning, academic mindset). This is why there is language “even if not explicitly assessed”. Sometimes a task indicates that groupwork will be required for the task, but there is no indication that collaboration is assessed in the success criteria. </a:t>
            </a:r>
            <a:endParaRPr sz="1200" b="0" i="0" u="none" strike="noStrike" cap="none">
              <a:solidFill>
                <a:schemeClr val="dk1"/>
              </a:solidFill>
              <a:latin typeface="Calibri"/>
              <a:ea typeface="Calibri"/>
              <a:cs typeface="Calibri"/>
              <a:sym typeface="Calibri"/>
            </a:endParaRPr>
          </a:p>
        </p:txBody>
      </p:sp>
      <p:sp>
        <p:nvSpPr>
          <p:cNvPr id="473" name="Google Shape;473;g4353aac666_0_0:notes"/>
          <p:cNvSpPr txBox="1">
            <a:spLocks noGrp="1"/>
          </p:cNvSpPr>
          <p:nvPr>
            <p:ph type="sldNum" idx="12"/>
          </p:nvPr>
        </p:nvSpPr>
        <p:spPr>
          <a:xfrm>
            <a:off x="4022278" y="8917127"/>
            <a:ext cx="3078600" cy="469800"/>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19</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673238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19: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p19: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The bar for this criterion is fairly low. Because of the use of the wording “May” – this suggests that not all of these elements are required. In this case, there is an expectation that at least ONE of the competencies are met, but not all. This means that to be rated at Level 3 (Full evidence), you only need to fulfill one of these types of learning.</a:t>
            </a:r>
            <a:endParaRPr sz="1200" b="0" i="0" u="none" strike="noStrike" cap="none">
              <a:solidFill>
                <a:schemeClr val="dk1"/>
              </a:solidFill>
              <a:latin typeface="Calibri"/>
              <a:ea typeface="Calibri"/>
              <a:cs typeface="Calibri"/>
              <a:sym typeface="Calibri"/>
            </a:endParaRPr>
          </a:p>
        </p:txBody>
      </p:sp>
      <p:sp>
        <p:nvSpPr>
          <p:cNvPr id="480" name="Google Shape;480;p19: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20</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678002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20: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6" name="Google Shape;486;p20: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At this point, we do not have a summative or holistic rating level for the task as a whole.  Nor do we have any hard and fast rules about which criteria are absolutely required or “non-negotiable” to be considered a quality task. The main purpose of the tool this year is to support the review of performance tasks in order to support task improvement. </a:t>
            </a:r>
            <a:endParaRPr sz="1200" b="0" i="0" u="none" strike="noStrike" cap="none">
              <a:solidFill>
                <a:schemeClr val="dk1"/>
              </a:solidFill>
              <a:latin typeface="Calibri"/>
              <a:ea typeface="Calibri"/>
              <a:cs typeface="Calibri"/>
              <a:sym typeface="Calibri"/>
            </a:endParaRPr>
          </a:p>
        </p:txBody>
      </p:sp>
      <p:sp>
        <p:nvSpPr>
          <p:cNvPr id="487" name="Google Shape;487;p20: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21</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812152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21: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3" name="Google Shape;493;p21: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1" i="1" u="none" strike="noStrike" cap="none">
                <a:solidFill>
                  <a:schemeClr val="dk1"/>
                </a:solidFill>
                <a:latin typeface="Calibri"/>
                <a:ea typeface="Calibri"/>
                <a:cs typeface="Calibri"/>
                <a:sym typeface="Calibri"/>
              </a:rPr>
              <a:t>Field questions</a:t>
            </a:r>
            <a:endParaRPr sz="1200" b="0" i="0" u="none" strike="noStrike" cap="none">
              <a:solidFill>
                <a:schemeClr val="dk1"/>
              </a:solidFill>
              <a:latin typeface="Calibri"/>
              <a:ea typeface="Calibri"/>
              <a:cs typeface="Calibri"/>
              <a:sym typeface="Calibri"/>
            </a:endParaRPr>
          </a:p>
        </p:txBody>
      </p:sp>
      <p:sp>
        <p:nvSpPr>
          <p:cNvPr id="494" name="Google Shape;494;p21: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22</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82199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3: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3: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alibri"/>
                <a:ea typeface="Calibri"/>
                <a:cs typeface="Calibri"/>
                <a:sym typeface="Calibri"/>
              </a:rPr>
              <a:t>Bring participants’ attention to the Agenda for Day 1 and the proceedings of the Breakout Group.</a:t>
            </a: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Provide an overview of the day’s purpose (deepening understanding of the Quality Criteria and how it can be used to review tasks and provide constructive feedback to task authors). Emphasize that the goal of today’s session is not for participants to become calibrated task raters, but that they understand the tool, the criteria, and generate ideas for how it can be used to improve task quality in their divisions. We’re going to use Elementary Science/Secondary History tasks but we know that many participants are not Elementary Science/Secondary History educators nor experts in science or history. We want participants to focus more on the tool and the process and how it can be generalized and used with content area performance tasks at the Elementary/Secondary level. </a:t>
            </a: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360" name="Google Shape;360;p3: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3</a:t>
            </a:fld>
            <a:endParaRPr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533795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22: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9" name="Google Shape;499;p22: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Provide 10 minutes to do this individually. Participants should not consult each other yet. They should do this independently first.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Instruct participants to select a quality level for each Criterion and remind them to provide brief evidence/rationale for their rating so they remember why they selected a particular level.  They may not complete selecting a level for all of the criteria. This is ok. The main goal is to provide an experience with applying the tool.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500" name="Google Shape;500;p22: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23</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295336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23: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p23: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Provide 10 minutes to discuss at table.</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Encourage participants to compare notes on the quality levels they selected. Remind them to draw on evidence from the task to explain their rating.</a:t>
            </a:r>
            <a:endParaRPr sz="1200" b="0" i="0" u="none" strike="noStrike" cap="none">
              <a:solidFill>
                <a:schemeClr val="dk1"/>
              </a:solidFill>
              <a:latin typeface="Calibri"/>
              <a:ea typeface="Calibri"/>
              <a:cs typeface="Calibri"/>
              <a:sym typeface="Calibri"/>
            </a:endParaRPr>
          </a:p>
        </p:txBody>
      </p:sp>
      <p:sp>
        <p:nvSpPr>
          <p:cNvPr id="507" name="Google Shape;507;p23: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24</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036042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24: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3" name="Google Shape;513;p24: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PLEASE CUSTOMIZE THE QUALITY LEVEL FOR YOUR TASK SAMPLE 1.</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Indicate that the quality levels were selected by the (science/history) team based on consensus discussion.  Walk through each</a:t>
            </a:r>
            <a:r>
              <a:rPr lang="en-US" sz="1200" b="1" i="0" u="none" strike="noStrike" cap="none">
                <a:solidFill>
                  <a:schemeClr val="dk1"/>
                </a:solidFill>
                <a:latin typeface="Calibri"/>
                <a:ea typeface="Calibri"/>
                <a:cs typeface="Calibri"/>
                <a:sym typeface="Calibri"/>
              </a:rPr>
              <a:t> </a:t>
            </a:r>
            <a:r>
              <a:rPr lang="en-US" sz="1200" b="0" i="0" u="none" strike="noStrike" cap="none">
                <a:solidFill>
                  <a:schemeClr val="dk1"/>
                </a:solidFill>
                <a:latin typeface="Calibri"/>
                <a:ea typeface="Calibri"/>
                <a:cs typeface="Calibri"/>
                <a:sym typeface="Calibri"/>
              </a:rPr>
              <a:t>criterion and instruction participants to write down these quality levels on their own review tool for Task Sample 1.</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514" name="Google Shape;514;p24: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25</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868549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25: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0" name="Google Shape;520;p25: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PLEASE CUSTOMIZE THE QUALITY LEVEL FOR YOUR TASK SAMPLE 1.</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521" name="Google Shape;521;p25: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26</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715610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26: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7" name="Google Shape;527;p26: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PLEASE CUSTOMIZE THE QUALITY LEVEL FOR YOUR TASK SAMPLE 1.</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528" name="Google Shape;528;p26: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27</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918191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27: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4" name="Google Shape;534;p27: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PLEASE CUSTOMIZE THE QUALITY LEVEL FOR YOUR TASK SAMPLE 1.</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535" name="Google Shape;535;p27: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28</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474714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28: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1" name="Google Shape;541;p28: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PLEASE CUSTOMIZE THE QUALITY LEVEL FOR YOUR TASK SAMPLE 1.</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542" name="Google Shape;542;p28: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29</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739690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29: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8" name="Google Shape;548;p29: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PLEASE CUSTOMIZE THE QUALITY LEVEL FOR YOUR TASK SAMPLE 1.</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549" name="Google Shape;549;p29: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30</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322690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30: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5" name="Google Shape;555;p30: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Provide 10 minutes to discuss at table.</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Invite participants to compare their ratings with the ratings given by the history team.  Note areas of agreement and disagreement, and for areas of disagreement, discuss evidence from the task that might support a particular level. </a:t>
            </a:r>
            <a:endParaRPr sz="1200" b="0" i="0" u="none" strike="noStrike" cap="none">
              <a:solidFill>
                <a:schemeClr val="dk1"/>
              </a:solidFill>
              <a:latin typeface="Calibri"/>
              <a:ea typeface="Calibri"/>
              <a:cs typeface="Calibri"/>
              <a:sym typeface="Calibri"/>
            </a:endParaRPr>
          </a:p>
        </p:txBody>
      </p:sp>
      <p:sp>
        <p:nvSpPr>
          <p:cNvPr id="556" name="Google Shape;556;p30: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31</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004854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31: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2" name="Google Shape;562;p31: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Give 10 minutes to share out questions and try to answer the questions.</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Invite participants to share questions they have about why a selected quality level was selected by the team and/or the wording and meaning of the Criteria.</a:t>
            </a:r>
            <a:r>
              <a:rPr lang="en-US" sz="1200" b="0" i="1" u="none" strike="noStrike" cap="none">
                <a:solidFill>
                  <a:schemeClr val="dk1"/>
                </a:solidFill>
                <a:latin typeface="Calibri"/>
                <a:ea typeface="Calibri"/>
                <a:cs typeface="Calibri"/>
                <a:sym typeface="Calibri"/>
              </a:rPr>
              <a:t> [You could also encourage them to write their questions on sticky notes and send them up so they do not have to reveal that they had discrepancies with the team’s ratings.]</a:t>
            </a:r>
            <a:endParaRPr sz="1200" b="0" i="0" u="none" strike="noStrike" cap="none">
              <a:solidFill>
                <a:schemeClr val="dk1"/>
              </a:solidFill>
              <a:latin typeface="Calibri"/>
              <a:ea typeface="Calibri"/>
              <a:cs typeface="Calibri"/>
              <a:sym typeface="Calibri"/>
            </a:endParaRPr>
          </a:p>
        </p:txBody>
      </p:sp>
      <p:sp>
        <p:nvSpPr>
          <p:cNvPr id="563" name="Google Shape;563;p31: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32</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41544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6: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6: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Instruct participants to discuss questions on slide about the audio clips. (2 minutes)</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Lead a brief shareout of participants’ take-aways. (1 minute)</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1" i="0" u="none" strike="noStrike" cap="none">
                <a:solidFill>
                  <a:schemeClr val="dk1"/>
                </a:solidFill>
                <a:latin typeface="Calibri"/>
                <a:ea typeface="Calibri"/>
                <a:cs typeface="Calibri"/>
                <a:sym typeface="Calibri"/>
              </a:rPr>
              <a:t>Highlight:</a:t>
            </a:r>
            <a:r>
              <a:rPr lang="en-US" sz="1200" b="0" i="0" u="none" strike="noStrike" cap="none">
                <a:solidFill>
                  <a:schemeClr val="dk1"/>
                </a:solidFill>
                <a:latin typeface="Calibri"/>
                <a:ea typeface="Calibri"/>
                <a:cs typeface="Calibri"/>
                <a:sym typeface="Calibri"/>
              </a:rPr>
              <a:t> The quality of task design matters for the kinds of experiences students have with a performance assessment. How you set up a task and what you ask students to do impacts their opportunities for deeper learning and student engagement, and even their ability to pursue their passions.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382" name="Google Shape;382;p6: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6</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594138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32: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9" name="Google Shape;569;p32: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Remind participants that even when a task receives mostly Level 3s for quality, that doesn’t mean the task is perfect. There will likely be room for improvement. Invite them to discuss what feedback they might share with the task authors and record it on sticky notes which can be posted on the poster for Task Sample 1. [5 min]</a:t>
            </a:r>
            <a:endParaRPr sz="1200" b="0" i="0" u="none" strike="noStrike" cap="none">
              <a:solidFill>
                <a:schemeClr val="dk1"/>
              </a:solidFill>
              <a:latin typeface="Calibri"/>
              <a:ea typeface="Calibri"/>
              <a:cs typeface="Calibri"/>
              <a:sym typeface="Calibri"/>
            </a:endParaRPr>
          </a:p>
        </p:txBody>
      </p:sp>
      <p:sp>
        <p:nvSpPr>
          <p:cNvPr id="570" name="Google Shape;570;p32: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33</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072733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33: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6" name="Google Shape;576;p33: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577" name="Google Shape;577;p33: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34</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253989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34: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3" name="Google Shape;583;p34: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Introduce the next part of Module 3 –</a:t>
            </a:r>
            <a:r>
              <a:rPr lang="en-US" sz="1200" b="1" i="0" u="none" strike="noStrike" cap="none">
                <a:solidFill>
                  <a:schemeClr val="dk1"/>
                </a:solidFill>
                <a:latin typeface="Calibri"/>
                <a:ea typeface="Calibri"/>
                <a:cs typeface="Calibri"/>
                <a:sym typeface="Calibri"/>
              </a:rPr>
              <a:t> </a:t>
            </a:r>
            <a:r>
              <a:rPr lang="en-US" sz="1200" b="0" i="0" u="none" strike="noStrike" cap="none">
                <a:solidFill>
                  <a:schemeClr val="dk1"/>
                </a:solidFill>
                <a:latin typeface="Calibri"/>
                <a:ea typeface="Calibri"/>
                <a:cs typeface="Calibri"/>
                <a:sym typeface="Calibri"/>
              </a:rPr>
              <a:t>that we will be looking at another task sample collaboratively, with the main goal of deepening our understanding of the Quality Criteria Review Tool, the process of reviewing performance tasks and generating feedback on the task.</a:t>
            </a:r>
            <a:r>
              <a:rPr lang="en-US" sz="1200" b="1" i="0" u="none" strike="noStrike" cap="none">
                <a:solidFill>
                  <a:schemeClr val="dk1"/>
                </a:solidFill>
                <a:latin typeface="Calibri"/>
                <a:ea typeface="Calibri"/>
                <a:cs typeface="Calibri"/>
                <a:sym typeface="Calibri"/>
              </a:rPr>
              <a:t>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584" name="Google Shape;584;p34: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35</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941355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35: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0" name="Google Shape;590;p35: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Invite participants to brainstorm characteristics of effective feedback [3 min], then invite them to share out [2 min]</a:t>
            </a:r>
            <a:endParaRPr sz="1200" b="0" i="0" u="none" strike="noStrike" cap="none">
              <a:solidFill>
                <a:schemeClr val="dk1"/>
              </a:solidFill>
              <a:latin typeface="Calibri"/>
              <a:ea typeface="Calibri"/>
              <a:cs typeface="Calibri"/>
              <a:sym typeface="Calibri"/>
            </a:endParaRPr>
          </a:p>
        </p:txBody>
      </p:sp>
      <p:sp>
        <p:nvSpPr>
          <p:cNvPr id="591" name="Google Shape;591;p35: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36</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777446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36: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7" name="Google Shape;597;p36: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Quickly review key aspects of effective feedback not already raised by the  whole group shareout. From “The Power of Feedback”. Review of Educational Research.  John Hattie and Helen Timperley.</a:t>
            </a:r>
            <a:endParaRPr sz="1200" b="0" i="0" u="none" strike="noStrike" cap="none">
              <a:solidFill>
                <a:schemeClr val="dk1"/>
              </a:solidFill>
              <a:latin typeface="Calibri"/>
              <a:ea typeface="Calibri"/>
              <a:cs typeface="Calibri"/>
              <a:sym typeface="Calibri"/>
            </a:endParaRPr>
          </a:p>
        </p:txBody>
      </p:sp>
      <p:sp>
        <p:nvSpPr>
          <p:cNvPr id="598" name="Google Shape;598;p36: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37</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57628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4353aac666_0_6: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4" name="Google Shape;604;g4353aac666_0_6:notes"/>
          <p:cNvSpPr txBox="1">
            <a:spLocks noGrp="1"/>
          </p:cNvSpPr>
          <p:nvPr>
            <p:ph type="body" idx="1"/>
          </p:nvPr>
        </p:nvSpPr>
        <p:spPr>
          <a:xfrm>
            <a:off x="711066" y="4460167"/>
            <a:ext cx="5682000" cy="4224600"/>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Quickly review key aspects of effective feedback not already raised by the  whole group shareout. From “The Power of Feedback”. Review of Educational Research.  John Hattie and Helen Timperley.</a:t>
            </a:r>
            <a:endParaRPr sz="1200" b="0" i="0" u="none" strike="noStrike" cap="none">
              <a:solidFill>
                <a:schemeClr val="dk1"/>
              </a:solidFill>
              <a:latin typeface="Calibri"/>
              <a:ea typeface="Calibri"/>
              <a:cs typeface="Calibri"/>
              <a:sym typeface="Calibri"/>
            </a:endParaRPr>
          </a:p>
        </p:txBody>
      </p:sp>
      <p:sp>
        <p:nvSpPr>
          <p:cNvPr id="605" name="Google Shape;605;g4353aac666_0_6:notes"/>
          <p:cNvSpPr txBox="1">
            <a:spLocks noGrp="1"/>
          </p:cNvSpPr>
          <p:nvPr>
            <p:ph type="sldNum" idx="12"/>
          </p:nvPr>
        </p:nvSpPr>
        <p:spPr>
          <a:xfrm>
            <a:off x="4022278" y="8917127"/>
            <a:ext cx="3078600" cy="469800"/>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38</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222514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37: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1" name="Google Shape;611;p37: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Direct participants to open Task Sample 2 on their devices and spend eight minutes to independently skim the task, while also making comments/notes, using one of two methods: 1) Use comment tool within Adobe Acrobat or other PDF reader to make notes directly on the PDF; OR 2) Write notes about the task features on hard copy of the Quality Criteria Review Tool</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612" name="Google Shape;612;p37: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39</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739331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38: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8" name="Google Shape;618;p38: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Direct participants to independently apply the Quality Criteria to Task Sample 2. They should refrain from comparing or discussing with their table neighbors.</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Provide 8 minutes to do this individually. </a:t>
            </a:r>
            <a:endParaRPr sz="1200" b="0" i="0" u="none" strike="noStrike" cap="none">
              <a:solidFill>
                <a:schemeClr val="dk1"/>
              </a:solidFill>
              <a:latin typeface="Calibri"/>
              <a:ea typeface="Calibri"/>
              <a:cs typeface="Calibri"/>
              <a:sym typeface="Calibri"/>
            </a:endParaRPr>
          </a:p>
        </p:txBody>
      </p:sp>
      <p:sp>
        <p:nvSpPr>
          <p:cNvPr id="619" name="Google Shape;619;p38: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40</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315517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39: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5" name="Google Shape;625;p39: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Direct participants to share their ratings with each other and identify areas of agreement and disagreement. They should explain their ratings with evidence from the task. Last, they should generate feedback for the task author based on their ratings.  Direct them to write their feedback on sticky notes and post them on poster paper for Task Sample 2. </a:t>
            </a:r>
            <a:endParaRPr sz="1200" b="0" i="0" u="none" strike="noStrike" cap="none">
              <a:solidFill>
                <a:schemeClr val="dk1"/>
              </a:solidFill>
              <a:latin typeface="Calibri"/>
              <a:ea typeface="Calibri"/>
              <a:cs typeface="Calibri"/>
              <a:sym typeface="Calibri"/>
            </a:endParaRPr>
          </a:p>
        </p:txBody>
      </p:sp>
      <p:sp>
        <p:nvSpPr>
          <p:cNvPr id="626" name="Google Shape;626;p39: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41</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894489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40: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2" name="Google Shape;632;p40: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Introduce the tool using the slide text. Indicate that in this next hour, we will be introducing a formal process for workshopping a fully drafted task.  The protocol was adapted from a peer review protocol, and includes use of the VA Quality Criteria Review tool.  </a:t>
            </a:r>
            <a:r>
              <a:rPr lang="en-US" sz="1200" b="1" i="0" u="none" strike="noStrike" cap="none">
                <a:solidFill>
                  <a:schemeClr val="dk1"/>
                </a:solidFill>
                <a:latin typeface="Calibri"/>
                <a:ea typeface="Calibri"/>
                <a:cs typeface="Calibri"/>
                <a:sym typeface="Calibri"/>
              </a:rPr>
              <a:t>Explain WHY including a formal protocol for workshopping using a peer review approach is helpful. (helps to create a safe space and situation for teachers who are choosing to be vulnerable in sharing their draft tasks; reduces fear of being in the spotlight; increases possibility of honest dialogue rather than public pats on the back)</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Walk through the steps of the protocol. </a:t>
            </a:r>
            <a:endParaRPr sz="1200" b="0" i="0" u="none" strike="noStrike" cap="none">
              <a:solidFill>
                <a:schemeClr val="dk1"/>
              </a:solidFill>
              <a:latin typeface="Calibri"/>
              <a:ea typeface="Calibri"/>
              <a:cs typeface="Calibri"/>
              <a:sym typeface="Calibri"/>
            </a:endParaRPr>
          </a:p>
        </p:txBody>
      </p:sp>
      <p:sp>
        <p:nvSpPr>
          <p:cNvPr id="633" name="Google Shape;633;p40: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42</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71049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7: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p7: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Introduce what these are (do not read the list) and ask participants to review the list and either: 1) suggest additional norms; or 2) ask clarifying questions about the suggested norms.  </a:t>
            </a:r>
            <a:r>
              <a:rPr lang="en-US" sz="1200" b="0" i="1" u="none" strike="noStrike" cap="none">
                <a:solidFill>
                  <a:schemeClr val="dk1"/>
                </a:solidFill>
                <a:latin typeface="Calibri"/>
                <a:ea typeface="Calibri"/>
                <a:cs typeface="Calibri"/>
                <a:sym typeface="Calibri"/>
              </a:rPr>
              <a:t>Emphasize the point that the tasks and student work that we will look at today and tomorrow come from real teachers and students in Virginia, and that we want to treat teachers’ work and students’ work with respect, even as we seek to be honest and precise in our review of the work.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389" name="Google Shape;389;p7: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7</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902726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41: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9" name="Google Shape;639;p41: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Prompt participants to make a choice between reviewing Task Sample 3 or a locally developed task that was brought by one of the participants.  They also need a copy of the Protocol and the Quality Criteria.</a:t>
            </a:r>
            <a:endParaRPr sz="1200" b="0" i="0" u="none" strike="noStrike" cap="none">
              <a:solidFill>
                <a:schemeClr val="dk1"/>
              </a:solidFill>
              <a:latin typeface="Calibri"/>
              <a:ea typeface="Calibri"/>
              <a:cs typeface="Calibri"/>
              <a:sym typeface="Calibri"/>
            </a:endParaRPr>
          </a:p>
        </p:txBody>
      </p:sp>
      <p:sp>
        <p:nvSpPr>
          <p:cNvPr id="640" name="Google Shape;640;p41: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43</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143764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42: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6" name="Google Shape;646;p42: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647" name="Google Shape;647;p42: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44</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257652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43: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3" name="Google Shape;653;p43: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654" name="Google Shape;654;p43: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45</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265172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p44: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0" name="Google Shape;660;p44: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Invite participants who reviewed Task Sample 3 to share their feedback using sticky notes and post them on the poster for Task Sample 3. </a:t>
            </a:r>
            <a:endParaRPr sz="1200" b="0" i="0" u="none" strike="noStrike" cap="none">
              <a:solidFill>
                <a:schemeClr val="dk1"/>
              </a:solidFill>
              <a:latin typeface="Calibri"/>
              <a:ea typeface="Calibri"/>
              <a:cs typeface="Calibri"/>
              <a:sym typeface="Calibri"/>
            </a:endParaRPr>
          </a:p>
        </p:txBody>
      </p:sp>
      <p:sp>
        <p:nvSpPr>
          <p:cNvPr id="661" name="Google Shape;661;p44: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46</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201559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p45: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7" name="Google Shape;667;p45: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1" i="0" u="none" strike="noStrike" cap="none" dirty="0">
                <a:solidFill>
                  <a:schemeClr val="dk1"/>
                </a:solidFill>
                <a:latin typeface="Calibri"/>
                <a:ea typeface="Calibri"/>
                <a:cs typeface="Calibri"/>
                <a:sym typeface="Calibri"/>
              </a:rPr>
              <a:t>Whole Group:  The Why.</a:t>
            </a: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1" i="0" u="none" strike="noStrike" cap="none" dirty="0">
                <a:solidFill>
                  <a:schemeClr val="dk1"/>
                </a:solidFill>
                <a:latin typeface="Calibri"/>
                <a:ea typeface="Calibri"/>
                <a:cs typeface="Calibri"/>
                <a:sym typeface="Calibri"/>
              </a:rPr>
              <a:t> Video clip on student voice and choice</a:t>
            </a: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1" i="0" u="none" strike="noStrike" cap="none" dirty="0">
                <a:solidFill>
                  <a:schemeClr val="dk1"/>
                </a:solidFill>
                <a:latin typeface="Calibri"/>
                <a:ea typeface="Calibri"/>
                <a:cs typeface="Calibri"/>
                <a:sym typeface="Calibri"/>
              </a:rPr>
              <a:t>Reflection &amp; Discussion:</a:t>
            </a:r>
            <a:r>
              <a:rPr lang="en-US" sz="1200" b="0" i="0" u="none" strike="noStrike" cap="none" dirty="0">
                <a:solidFill>
                  <a:schemeClr val="dk1"/>
                </a:solidFill>
                <a:latin typeface="Calibri"/>
                <a:ea typeface="Calibri"/>
                <a:cs typeface="Calibri"/>
                <a:sym typeface="Calibri"/>
              </a:rPr>
              <a:t> What are you currently doing that ensure students have the opportunity to apply their learning across authentic content? That they have voice and choice in how they demonstrate mastery? How can I use these tools to implement quality performance assessment in my local division? What are some ways to use the tools that we explored today?  What are our gaps? What would we want to know more about? </a:t>
            </a: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alibri"/>
                <a:ea typeface="Calibri"/>
                <a:cs typeface="Calibri"/>
                <a:sym typeface="Calibri"/>
              </a:rPr>
              <a:t> </a:t>
            </a: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alibri"/>
                <a:ea typeface="Calibri"/>
                <a:cs typeface="Calibri"/>
                <a:sym typeface="Calibri"/>
              </a:rPr>
              <a:t> </a:t>
            </a: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1" i="0" u="none" strike="noStrike" cap="none" dirty="0">
                <a:solidFill>
                  <a:schemeClr val="dk1"/>
                </a:solidFill>
                <a:latin typeface="Calibri"/>
                <a:ea typeface="Calibri"/>
                <a:cs typeface="Calibri"/>
                <a:sym typeface="Calibri"/>
              </a:rPr>
              <a:t>Share Fair: Shannon King. </a:t>
            </a:r>
            <a:r>
              <a:rPr lang="en-US" sz="1200" b="1" i="0" u="none" strike="noStrike" cap="none" dirty="0" err="1">
                <a:solidFill>
                  <a:schemeClr val="dk1"/>
                </a:solidFill>
                <a:latin typeface="Calibri"/>
                <a:ea typeface="Calibri"/>
                <a:cs typeface="Calibri"/>
                <a:sym typeface="Calibri"/>
              </a:rPr>
              <a:t>Ebbie</a:t>
            </a:r>
            <a:r>
              <a:rPr lang="en-US" sz="1200" b="1" i="0" u="none" strike="noStrike" cap="none" dirty="0">
                <a:solidFill>
                  <a:schemeClr val="dk1"/>
                </a:solidFill>
                <a:latin typeface="Calibri"/>
                <a:ea typeface="Calibri"/>
                <a:cs typeface="Calibri"/>
                <a:sym typeface="Calibri"/>
              </a:rPr>
              <a:t> </a:t>
            </a:r>
            <a:r>
              <a:rPr lang="en-US" sz="1200" b="1" i="0" u="none" strike="noStrike" cap="none" dirty="0" err="1">
                <a:solidFill>
                  <a:schemeClr val="dk1"/>
                </a:solidFill>
                <a:latin typeface="Calibri"/>
                <a:ea typeface="Calibri"/>
                <a:cs typeface="Calibri"/>
                <a:sym typeface="Calibri"/>
              </a:rPr>
              <a:t>Linaburg</a:t>
            </a:r>
            <a:r>
              <a:rPr lang="en-US" sz="1200" b="1" i="0" u="none" strike="noStrike" cap="none" dirty="0">
                <a:solidFill>
                  <a:schemeClr val="dk1"/>
                </a:solidFill>
                <a:latin typeface="Calibri"/>
                <a:ea typeface="Calibri"/>
                <a:cs typeface="Calibri"/>
                <a:sym typeface="Calibri"/>
              </a:rPr>
              <a:t>, Amy Griffin, James Pohl</a:t>
            </a: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1" i="0" u="none" strike="noStrike" cap="none" dirty="0">
                <a:solidFill>
                  <a:schemeClr val="dk1"/>
                </a:solidFill>
                <a:latin typeface="Calibri"/>
                <a:ea typeface="Calibri"/>
                <a:cs typeface="Calibri"/>
                <a:sym typeface="Calibri"/>
              </a:rPr>
              <a:t>Building a State-wide Community of Practice around Performance Assessment</a:t>
            </a: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alibri"/>
                <a:ea typeface="Calibri"/>
                <a:cs typeface="Calibri"/>
                <a:sym typeface="Calibri"/>
              </a:rPr>
              <a:t>Divisions share processes.</a:t>
            </a: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1" i="0" u="none" strike="noStrike" cap="none" dirty="0">
                <a:solidFill>
                  <a:schemeClr val="dk1"/>
                </a:solidFill>
                <a:latin typeface="Calibri"/>
                <a:ea typeface="Calibri"/>
                <a:cs typeface="Calibri"/>
                <a:sym typeface="Calibri"/>
              </a:rPr>
              <a:t>Preview of Day 2</a:t>
            </a: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alibri"/>
                <a:ea typeface="Calibri"/>
                <a:cs typeface="Calibri"/>
                <a:sym typeface="Calibri"/>
              </a:rPr>
              <a:t>Exit Slips: Questions you have about the role performance assessment plays in your division’s assessment system</a:t>
            </a: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668" name="Google Shape;668;p45: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47</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841416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8: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p8: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Provide wifi network name/password and link to Dropbox</a:t>
            </a:r>
            <a:r>
              <a:rPr lang="en-US" sz="1200" b="1" i="0" u="none" strike="noStrike" cap="none">
                <a:solidFill>
                  <a:schemeClr val="dk1"/>
                </a:solidFill>
                <a:latin typeface="Calibri"/>
                <a:ea typeface="Calibri"/>
                <a:cs typeface="Calibri"/>
                <a:sym typeface="Calibri"/>
              </a:rPr>
              <a:t>. </a:t>
            </a:r>
            <a:r>
              <a:rPr lang="en-US" sz="1200" b="0" i="0" u="none" strike="noStrike" cap="none">
                <a:solidFill>
                  <a:schemeClr val="dk1"/>
                </a:solidFill>
                <a:latin typeface="Calibri"/>
                <a:ea typeface="Calibri"/>
                <a:cs typeface="Calibri"/>
                <a:sym typeface="Calibri"/>
              </a:rPr>
              <a:t>Direct participants to appropriate folder (History, Day 1 Folder) and to download the three tasks that will be used today onto their own devices. Give time for participants to find the Dropbox folder and download the tasks.</a:t>
            </a:r>
            <a:endParaRPr sz="1200" b="0" i="0" u="none" strike="noStrike" cap="none">
              <a:solidFill>
                <a:schemeClr val="dk1"/>
              </a:solidFill>
              <a:latin typeface="Calibri"/>
              <a:ea typeface="Calibri"/>
              <a:cs typeface="Calibri"/>
              <a:sym typeface="Calibri"/>
            </a:endParaRPr>
          </a:p>
        </p:txBody>
      </p:sp>
      <p:sp>
        <p:nvSpPr>
          <p:cNvPr id="396" name="Google Shape;396;p8: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8</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36314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9: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p9: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i="0" u="none" strike="noStrike" cap="none">
                <a:solidFill>
                  <a:schemeClr val="dk1"/>
                </a:solidFill>
                <a:latin typeface="Calibri"/>
                <a:ea typeface="Calibri"/>
                <a:cs typeface="Calibri"/>
                <a:sym typeface="Calibri"/>
              </a:rPr>
              <a:t>Repeat the purpose of Module 3 and what we will be doing: </a:t>
            </a:r>
            <a:r>
              <a:rPr lang="en-US" sz="1200" b="0" i="1" u="none" strike="noStrike" cap="none">
                <a:solidFill>
                  <a:schemeClr val="dk1"/>
                </a:solidFill>
                <a:latin typeface="Calibri"/>
                <a:ea typeface="Calibri"/>
                <a:cs typeface="Calibri"/>
                <a:sym typeface="Calibri"/>
              </a:rPr>
              <a:t>Applying the Quality Criteria Review Tool to one task sample in order to deepen our understanding of the criteria and a process for reviewing tasks.</a:t>
            </a:r>
            <a:r>
              <a:rPr lang="en-US" sz="1200" b="1" i="0" u="none" strike="noStrike" cap="none">
                <a:solidFill>
                  <a:schemeClr val="dk1"/>
                </a:solidFill>
                <a:latin typeface="Calibri"/>
                <a:ea typeface="Calibri"/>
                <a:cs typeface="Calibri"/>
                <a:sym typeface="Calibri"/>
              </a:rPr>
              <a:t>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Go over the resources to have in front of them. They should have downloaded all Task Samples [</a:t>
            </a:r>
            <a:r>
              <a:rPr lang="en-US" sz="1200" b="1" i="0" u="none" strike="noStrike" cap="none">
                <a:solidFill>
                  <a:schemeClr val="dk1"/>
                </a:solidFill>
                <a:latin typeface="Calibri"/>
                <a:ea typeface="Calibri"/>
                <a:cs typeface="Calibri"/>
                <a:sym typeface="Calibri"/>
              </a:rPr>
              <a:t>Internal note:</a:t>
            </a:r>
            <a:r>
              <a:rPr lang="en-US" sz="1200" b="0" i="0" u="none" strike="noStrike" cap="none">
                <a:solidFill>
                  <a:schemeClr val="dk1"/>
                </a:solidFill>
                <a:latin typeface="Calibri"/>
                <a:ea typeface="Calibri"/>
                <a:cs typeface="Calibri"/>
                <a:sym typeface="Calibri"/>
              </a:rPr>
              <a:t> </a:t>
            </a:r>
            <a:r>
              <a:rPr lang="en-US" sz="1200" b="0" i="1" u="none" strike="noStrike" cap="none">
                <a:solidFill>
                  <a:schemeClr val="dk1"/>
                </a:solidFill>
                <a:latin typeface="Calibri"/>
                <a:ea typeface="Calibri"/>
                <a:cs typeface="Calibri"/>
                <a:sym typeface="Calibri"/>
              </a:rPr>
              <a:t>Sample 1 has been selected as representing mostly “Level 3” quality features on the Quality Criteria Review Tool; Sample 2 has been selected as representing mostly “Level 2” quality features; Sample 3 represents a mix of Level 2s and 3s.</a:t>
            </a:r>
            <a:r>
              <a:rPr lang="en-US" sz="1200" b="0" i="0" u="none" strike="noStrike" cap="none">
                <a:solidFill>
                  <a:schemeClr val="dk1"/>
                </a:solidFill>
                <a:latin typeface="Calibri"/>
                <a:ea typeface="Calibri"/>
                <a:cs typeface="Calibri"/>
                <a:sym typeface="Calibri"/>
              </a:rPr>
              <a:t>] If the participant brought copies of their own task, that will be used in place of Sample 3.  Each participant should also have three copies of the Quality Criteria Review Tool.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403" name="Google Shape;403;p9: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9</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33379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10: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p10: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Direct participants which task to review first.  Provide 10 minutes to do this.</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Have participants </a:t>
            </a:r>
            <a:r>
              <a:rPr lang="en-US" sz="1200" b="1" i="0" u="none" strike="noStrike" cap="none">
                <a:solidFill>
                  <a:schemeClr val="dk1"/>
                </a:solidFill>
                <a:latin typeface="Calibri"/>
                <a:ea typeface="Calibri"/>
                <a:cs typeface="Calibri"/>
                <a:sym typeface="Calibri"/>
              </a:rPr>
              <a:t>independently </a:t>
            </a:r>
            <a:r>
              <a:rPr lang="en-US" sz="1200" b="0" i="0" u="none" strike="noStrike" cap="none">
                <a:solidFill>
                  <a:schemeClr val="dk1"/>
                </a:solidFill>
                <a:latin typeface="Calibri"/>
                <a:ea typeface="Calibri"/>
                <a:cs typeface="Calibri"/>
                <a:sym typeface="Calibri"/>
              </a:rPr>
              <a:t>skim the task. They should make notes as they read in one of two ways: 1) Use comment tool within Adobe Acrobat to make notes directly on the PDF; 2) Write notes about the task directly on a hard copy of the Quality Criteria Review Tool</a:t>
            </a:r>
            <a:endParaRPr sz="1200" b="0" i="0" u="none" strike="noStrike" cap="none">
              <a:solidFill>
                <a:schemeClr val="dk1"/>
              </a:solidFill>
              <a:latin typeface="Calibri"/>
              <a:ea typeface="Calibri"/>
              <a:cs typeface="Calibri"/>
              <a:sym typeface="Calibri"/>
            </a:endParaRPr>
          </a:p>
        </p:txBody>
      </p:sp>
      <p:sp>
        <p:nvSpPr>
          <p:cNvPr id="410" name="Google Shape;410;p10: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10</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77929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11: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11: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1" i="0" u="none" strike="noStrike" cap="none">
                <a:solidFill>
                  <a:schemeClr val="dk1"/>
                </a:solidFill>
                <a:latin typeface="Calibri"/>
                <a:ea typeface="Calibri"/>
                <a:cs typeface="Calibri"/>
                <a:sym typeface="Calibri"/>
              </a:rPr>
              <a:t>Read off the three features we will look at briefly: 1) Quality levels; 2) Analytic elements; 3) Descriptors and language. </a:t>
            </a:r>
            <a:r>
              <a:rPr lang="en-US" sz="1200" b="0" i="0" u="none" strike="noStrike" cap="none">
                <a:solidFill>
                  <a:schemeClr val="dk1"/>
                </a:solidFill>
                <a:latin typeface="Calibri"/>
                <a:ea typeface="Calibri"/>
                <a:cs typeface="Calibri"/>
                <a:sym typeface="Calibri"/>
              </a:rPr>
              <a:t>Indicate that the reason we are looking at these features is because we anticipate that participants will have questions about the meaning and impact of these features on selecting a quality level for each criterion. Go over each slide, making note of key ideas in each. Note that this mini-lecture may not make the most sense at this point, but that we anticipate that these questions will come up as participants apply the criteria to the tasks today. Address questions from participants but don’t get stuck in the weeds of wording or decision rules at this point. </a:t>
            </a:r>
            <a:endParaRPr sz="1200" b="0" i="0" u="none" strike="noStrike" cap="none">
              <a:solidFill>
                <a:schemeClr val="dk1"/>
              </a:solidFill>
              <a:latin typeface="Calibri"/>
              <a:ea typeface="Calibri"/>
              <a:cs typeface="Calibri"/>
              <a:sym typeface="Calibri"/>
            </a:endParaRPr>
          </a:p>
        </p:txBody>
      </p:sp>
      <p:sp>
        <p:nvSpPr>
          <p:cNvPr id="417" name="Google Shape;417;p11: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11</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51752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12: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3" name="Google Shape;423;p12: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Emphasize that Full Evidence does not mean that a task is perfect or that there aren’t improvements that could be made to the task. </a:t>
            </a:r>
            <a:endParaRPr sz="1200" b="0" i="0" u="none" strike="noStrike" cap="none">
              <a:solidFill>
                <a:schemeClr val="dk1"/>
              </a:solidFill>
              <a:latin typeface="Calibri"/>
              <a:ea typeface="Calibri"/>
              <a:cs typeface="Calibri"/>
              <a:sym typeface="Calibri"/>
            </a:endParaRPr>
          </a:p>
        </p:txBody>
      </p:sp>
      <p:sp>
        <p:nvSpPr>
          <p:cNvPr id="424" name="Google Shape;424;p12: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12</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61636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 name="Google Shape;15;p3"/>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4"/>
        <p:cNvGrpSpPr/>
        <p:nvPr/>
      </p:nvGrpSpPr>
      <p:grpSpPr>
        <a:xfrm>
          <a:off x="0" y="0"/>
          <a:ext cx="0" cy="0"/>
          <a:chOff x="0" y="0"/>
          <a:chExt cx="0" cy="0"/>
        </a:xfrm>
      </p:grpSpPr>
      <p:sp>
        <p:nvSpPr>
          <p:cNvPr id="65" name="Google Shape;65;p12"/>
          <p:cNvSpPr/>
          <p:nvPr/>
        </p:nvSpPr>
        <p:spPr>
          <a:xfrm>
            <a:off x="838200" y="1239017"/>
            <a:ext cx="1371600" cy="1371600"/>
          </a:xfrm>
          <a:prstGeom prst="ellipse">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6" name="Google Shape;66;p12"/>
          <p:cNvSpPr/>
          <p:nvPr/>
        </p:nvSpPr>
        <p:spPr>
          <a:xfrm>
            <a:off x="2794000" y="1239017"/>
            <a:ext cx="1371600" cy="1371600"/>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7" name="Google Shape;67;p12"/>
          <p:cNvSpPr/>
          <p:nvPr/>
        </p:nvSpPr>
        <p:spPr>
          <a:xfrm>
            <a:off x="4749800" y="1239017"/>
            <a:ext cx="1371600" cy="13716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8" name="Google Shape;68;p12"/>
          <p:cNvSpPr/>
          <p:nvPr/>
        </p:nvSpPr>
        <p:spPr>
          <a:xfrm>
            <a:off x="6705600" y="1239017"/>
            <a:ext cx="1371600" cy="13716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9" name="Google Shape;69;p12"/>
          <p:cNvSpPr>
            <a:spLocks noGrp="1"/>
          </p:cNvSpPr>
          <p:nvPr>
            <p:ph type="pic" idx="2"/>
          </p:nvPr>
        </p:nvSpPr>
        <p:spPr>
          <a:xfrm>
            <a:off x="833843" y="1235821"/>
            <a:ext cx="1371600" cy="1371600"/>
          </a:xfrm>
          <a:prstGeom prst="ellipse">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70" name="Google Shape;70;p12"/>
          <p:cNvSpPr>
            <a:spLocks noGrp="1"/>
          </p:cNvSpPr>
          <p:nvPr>
            <p:ph type="pic" idx="3"/>
          </p:nvPr>
        </p:nvSpPr>
        <p:spPr>
          <a:xfrm>
            <a:off x="2788976" y="1235821"/>
            <a:ext cx="1371600" cy="1371600"/>
          </a:xfrm>
          <a:prstGeom prst="ellipse">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71" name="Google Shape;71;p12"/>
          <p:cNvSpPr>
            <a:spLocks noGrp="1"/>
          </p:cNvSpPr>
          <p:nvPr>
            <p:ph type="pic" idx="4"/>
          </p:nvPr>
        </p:nvSpPr>
        <p:spPr>
          <a:xfrm>
            <a:off x="4749800" y="1235821"/>
            <a:ext cx="1371600" cy="1371600"/>
          </a:xfrm>
          <a:prstGeom prst="ellipse">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72" name="Google Shape;72;p12"/>
          <p:cNvSpPr>
            <a:spLocks noGrp="1"/>
          </p:cNvSpPr>
          <p:nvPr>
            <p:ph type="pic" idx="5"/>
          </p:nvPr>
        </p:nvSpPr>
        <p:spPr>
          <a:xfrm>
            <a:off x="6705600" y="1235821"/>
            <a:ext cx="1371600" cy="1371600"/>
          </a:xfrm>
          <a:prstGeom prst="ellipse">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73" name="Google Shape;73;p12"/>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cxnSp>
        <p:nvCxnSpPr>
          <p:cNvPr id="74" name="Google Shape;74;p12"/>
          <p:cNvCxnSpPr/>
          <p:nvPr/>
        </p:nvCxnSpPr>
        <p:spPr>
          <a:xfrm>
            <a:off x="1524000" y="2591765"/>
            <a:ext cx="1137" cy="342133"/>
          </a:xfrm>
          <a:prstGeom prst="straightConnector1">
            <a:avLst/>
          </a:prstGeom>
          <a:noFill/>
          <a:ln w="9525" cap="flat" cmpd="sng">
            <a:solidFill>
              <a:srgbClr val="262626"/>
            </a:solidFill>
            <a:prstDash val="dot"/>
            <a:round/>
            <a:headEnd type="none" w="sm" len="sm"/>
            <a:tailEnd type="none" w="sm" len="sm"/>
          </a:ln>
        </p:spPr>
      </p:cxnSp>
      <p:cxnSp>
        <p:nvCxnSpPr>
          <p:cNvPr id="75" name="Google Shape;75;p12"/>
          <p:cNvCxnSpPr/>
          <p:nvPr/>
        </p:nvCxnSpPr>
        <p:spPr>
          <a:xfrm>
            <a:off x="3479800" y="2591765"/>
            <a:ext cx="0" cy="342134"/>
          </a:xfrm>
          <a:prstGeom prst="straightConnector1">
            <a:avLst/>
          </a:prstGeom>
          <a:noFill/>
          <a:ln w="9525" cap="flat" cmpd="sng">
            <a:solidFill>
              <a:srgbClr val="262626"/>
            </a:solidFill>
            <a:prstDash val="dot"/>
            <a:round/>
            <a:headEnd type="none" w="sm" len="sm"/>
            <a:tailEnd type="none" w="sm" len="sm"/>
          </a:ln>
        </p:spPr>
      </p:cxnSp>
      <p:cxnSp>
        <p:nvCxnSpPr>
          <p:cNvPr id="76" name="Google Shape;76;p12"/>
          <p:cNvCxnSpPr/>
          <p:nvPr/>
        </p:nvCxnSpPr>
        <p:spPr>
          <a:xfrm>
            <a:off x="5436736" y="2591765"/>
            <a:ext cx="0" cy="342134"/>
          </a:xfrm>
          <a:prstGeom prst="straightConnector1">
            <a:avLst/>
          </a:prstGeom>
          <a:noFill/>
          <a:ln w="9525" cap="flat" cmpd="sng">
            <a:solidFill>
              <a:srgbClr val="262626"/>
            </a:solidFill>
            <a:prstDash val="dot"/>
            <a:round/>
            <a:headEnd type="none" w="sm" len="sm"/>
            <a:tailEnd type="none" w="sm" len="sm"/>
          </a:ln>
        </p:spPr>
      </p:cxnSp>
      <p:cxnSp>
        <p:nvCxnSpPr>
          <p:cNvPr id="77" name="Google Shape;77;p12"/>
          <p:cNvCxnSpPr/>
          <p:nvPr/>
        </p:nvCxnSpPr>
        <p:spPr>
          <a:xfrm>
            <a:off x="7391399" y="2591765"/>
            <a:ext cx="0" cy="342134"/>
          </a:xfrm>
          <a:prstGeom prst="straightConnector1">
            <a:avLst/>
          </a:prstGeom>
          <a:noFill/>
          <a:ln w="9525" cap="flat" cmpd="sng">
            <a:solidFill>
              <a:srgbClr val="262626"/>
            </a:solidFill>
            <a:prstDash val="dot"/>
            <a:round/>
            <a:headEnd type="none" w="sm" len="sm"/>
            <a:tailEnd type="none" w="sm" len="sm"/>
          </a:ln>
        </p:spPr>
      </p:cxnSp>
      <p:sp>
        <p:nvSpPr>
          <p:cNvPr id="78" name="Google Shape;78;p12"/>
          <p:cNvSpPr txBox="1">
            <a:spLocks noGrp="1"/>
          </p:cNvSpPr>
          <p:nvPr>
            <p:ph type="body" idx="1"/>
          </p:nvPr>
        </p:nvSpPr>
        <p:spPr>
          <a:xfrm>
            <a:off x="570255" y="2933899"/>
            <a:ext cx="1909763" cy="1828800"/>
          </a:xfrm>
          <a:prstGeom prst="rect">
            <a:avLst/>
          </a:prstGeom>
          <a:noFill/>
          <a:ln>
            <a:noFill/>
          </a:ln>
        </p:spPr>
        <p:txBody>
          <a:bodyPr spcFirstLastPara="1" wrap="square" lIns="91425" tIns="45700" rIns="91425" bIns="45700" anchor="t" anchorCtr="0"/>
          <a:lstStyle>
            <a:lvl1pPr marL="457200" marR="0" lvl="0" indent="-228600" algn="ctr" rtl="0">
              <a:lnSpc>
                <a:spcPct val="100000"/>
              </a:lnSpc>
              <a:spcBef>
                <a:spcPts val="320"/>
              </a:spcBef>
              <a:spcAft>
                <a:spcPts val="0"/>
              </a:spcAft>
              <a:buClr>
                <a:schemeClr val="dk1"/>
              </a:buClr>
              <a:buSzPts val="1600"/>
              <a:buFont typeface="Arial"/>
              <a:buNone/>
              <a:defRPr sz="1600" b="0" i="1"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79" name="Google Shape;79;p12"/>
          <p:cNvSpPr txBox="1">
            <a:spLocks noGrp="1"/>
          </p:cNvSpPr>
          <p:nvPr>
            <p:ph type="body" idx="6"/>
          </p:nvPr>
        </p:nvSpPr>
        <p:spPr>
          <a:xfrm>
            <a:off x="2524918" y="2933899"/>
            <a:ext cx="1909763" cy="1828800"/>
          </a:xfrm>
          <a:prstGeom prst="rect">
            <a:avLst/>
          </a:prstGeom>
          <a:noFill/>
          <a:ln>
            <a:noFill/>
          </a:ln>
        </p:spPr>
        <p:txBody>
          <a:bodyPr spcFirstLastPara="1" wrap="square" lIns="91425" tIns="45700" rIns="91425" bIns="45700" anchor="t" anchorCtr="0"/>
          <a:lstStyle>
            <a:lvl1pPr marL="457200" marR="0" lvl="0" indent="-228600" algn="ctr" rtl="0">
              <a:lnSpc>
                <a:spcPct val="100000"/>
              </a:lnSpc>
              <a:spcBef>
                <a:spcPts val="320"/>
              </a:spcBef>
              <a:spcAft>
                <a:spcPts val="0"/>
              </a:spcAft>
              <a:buClr>
                <a:schemeClr val="dk1"/>
              </a:buClr>
              <a:buSzPts val="1600"/>
              <a:buFont typeface="Arial"/>
              <a:buNone/>
              <a:defRPr sz="1600" b="0" i="1"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80" name="Google Shape;80;p12"/>
          <p:cNvSpPr txBox="1">
            <a:spLocks noGrp="1"/>
          </p:cNvSpPr>
          <p:nvPr>
            <p:ph type="body" idx="7"/>
          </p:nvPr>
        </p:nvSpPr>
        <p:spPr>
          <a:xfrm>
            <a:off x="4481855" y="2933899"/>
            <a:ext cx="1909763" cy="1828800"/>
          </a:xfrm>
          <a:prstGeom prst="rect">
            <a:avLst/>
          </a:prstGeom>
          <a:noFill/>
          <a:ln>
            <a:noFill/>
          </a:ln>
        </p:spPr>
        <p:txBody>
          <a:bodyPr spcFirstLastPara="1" wrap="square" lIns="91425" tIns="45700" rIns="91425" bIns="45700" anchor="t" anchorCtr="0"/>
          <a:lstStyle>
            <a:lvl1pPr marL="457200" marR="0" lvl="0" indent="-228600" algn="ctr" rtl="0">
              <a:lnSpc>
                <a:spcPct val="100000"/>
              </a:lnSpc>
              <a:spcBef>
                <a:spcPts val="320"/>
              </a:spcBef>
              <a:spcAft>
                <a:spcPts val="0"/>
              </a:spcAft>
              <a:buClr>
                <a:schemeClr val="dk1"/>
              </a:buClr>
              <a:buSzPts val="1600"/>
              <a:buFont typeface="Arial"/>
              <a:buNone/>
              <a:defRPr sz="1600" b="0" i="1"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81" name="Google Shape;81;p12"/>
          <p:cNvSpPr txBox="1">
            <a:spLocks noGrp="1"/>
          </p:cNvSpPr>
          <p:nvPr>
            <p:ph type="body" idx="8"/>
          </p:nvPr>
        </p:nvSpPr>
        <p:spPr>
          <a:xfrm>
            <a:off x="6436518" y="2933899"/>
            <a:ext cx="1909763" cy="1828800"/>
          </a:xfrm>
          <a:prstGeom prst="rect">
            <a:avLst/>
          </a:prstGeom>
          <a:noFill/>
          <a:ln>
            <a:noFill/>
          </a:ln>
        </p:spPr>
        <p:txBody>
          <a:bodyPr spcFirstLastPara="1" wrap="square" lIns="91425" tIns="45700" rIns="91425" bIns="45700" anchor="t" anchorCtr="0"/>
          <a:lstStyle>
            <a:lvl1pPr marL="457200" marR="0" lvl="0" indent="-228600" algn="ctr" rtl="0">
              <a:lnSpc>
                <a:spcPct val="100000"/>
              </a:lnSpc>
              <a:spcBef>
                <a:spcPts val="320"/>
              </a:spcBef>
              <a:spcAft>
                <a:spcPts val="0"/>
              </a:spcAft>
              <a:buClr>
                <a:schemeClr val="dk1"/>
              </a:buClr>
              <a:buSzPts val="1600"/>
              <a:buFont typeface="Arial"/>
              <a:buNone/>
              <a:defRPr sz="1600" b="0" i="1"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750"/>
                                        <p:tgtEl>
                                          <p:spTgt spid="74"/>
                                        </p:tgtEl>
                                      </p:cBhvr>
                                    </p:animEffect>
                                  </p:childTnLst>
                                </p:cTn>
                              </p:par>
                              <p:par>
                                <p:cTn id="8" presetID="10" presetClass="entr" presetSubtype="0" fill="hold"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fade">
                                      <p:cBhvr>
                                        <p:cTn id="10" dur="750"/>
                                        <p:tgtEl>
                                          <p:spTgt spid="6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fade">
                                      <p:cBhvr>
                                        <p:cTn id="15" dur="750"/>
                                        <p:tgtEl>
                                          <p:spTgt spid="75"/>
                                        </p:tgtEl>
                                      </p:cBhvr>
                                    </p:animEffect>
                                  </p:childTnLst>
                                </p:cTn>
                              </p:par>
                              <p:par>
                                <p:cTn id="16" presetID="10" presetClass="entr" presetSubtype="0" fill="hold"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fade">
                                      <p:cBhvr>
                                        <p:cTn id="18" dur="750"/>
                                        <p:tgtEl>
                                          <p:spTgt spid="6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fade">
                                      <p:cBhvr>
                                        <p:cTn id="23" dur="750"/>
                                        <p:tgtEl>
                                          <p:spTgt spid="67"/>
                                        </p:tgtEl>
                                      </p:cBhvr>
                                    </p:animEffect>
                                  </p:childTnLst>
                                </p:cTn>
                              </p:par>
                              <p:par>
                                <p:cTn id="24" presetID="10" presetClass="entr" presetSubtype="0" fill="hold" nodeType="withEffect">
                                  <p:stCondLst>
                                    <p:cond delay="0"/>
                                  </p:stCondLst>
                                  <p:childTnLst>
                                    <p:set>
                                      <p:cBhvr>
                                        <p:cTn id="25" dur="1" fill="hold">
                                          <p:stCondLst>
                                            <p:cond delay="0"/>
                                          </p:stCondLst>
                                        </p:cTn>
                                        <p:tgtEl>
                                          <p:spTgt spid="76"/>
                                        </p:tgtEl>
                                        <p:attrNameLst>
                                          <p:attrName>style.visibility</p:attrName>
                                        </p:attrNameLst>
                                      </p:cBhvr>
                                      <p:to>
                                        <p:strVal val="visible"/>
                                      </p:to>
                                    </p:set>
                                    <p:animEffect transition="in" filter="fade">
                                      <p:cBhvr>
                                        <p:cTn id="26" dur="750"/>
                                        <p:tgtEl>
                                          <p:spTgt spid="7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8"/>
                                        </p:tgtEl>
                                        <p:attrNameLst>
                                          <p:attrName>style.visibility</p:attrName>
                                        </p:attrNameLst>
                                      </p:cBhvr>
                                      <p:to>
                                        <p:strVal val="visible"/>
                                      </p:to>
                                    </p:set>
                                    <p:animEffect transition="in" filter="fade">
                                      <p:cBhvr>
                                        <p:cTn id="31" dur="750"/>
                                        <p:tgtEl>
                                          <p:spTgt spid="68"/>
                                        </p:tgtEl>
                                      </p:cBhvr>
                                    </p:animEffect>
                                  </p:childTnLst>
                                </p:cTn>
                              </p:par>
                              <p:par>
                                <p:cTn id="32" presetID="10" presetClass="entr" presetSubtype="0" fill="hold" nodeType="withEffect">
                                  <p:stCondLst>
                                    <p:cond delay="0"/>
                                  </p:stCondLst>
                                  <p:childTnLst>
                                    <p:set>
                                      <p:cBhvr>
                                        <p:cTn id="33" dur="1" fill="hold">
                                          <p:stCondLst>
                                            <p:cond delay="0"/>
                                          </p:stCondLst>
                                        </p:cTn>
                                        <p:tgtEl>
                                          <p:spTgt spid="77"/>
                                        </p:tgtEl>
                                        <p:attrNameLst>
                                          <p:attrName>style.visibility</p:attrName>
                                        </p:attrNameLst>
                                      </p:cBhvr>
                                      <p:to>
                                        <p:strVal val="visible"/>
                                      </p:to>
                                    </p:set>
                                    <p:animEffect transition="in" filter="fade">
                                      <p:cBhvr>
                                        <p:cTn id="34" dur="75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 &amp; sidebar2">
  <p:cSld name="pic &amp; sidebar2">
    <p:spTree>
      <p:nvGrpSpPr>
        <p:cNvPr id="1" name="Shape 82"/>
        <p:cNvGrpSpPr/>
        <p:nvPr/>
      </p:nvGrpSpPr>
      <p:grpSpPr>
        <a:xfrm>
          <a:off x="0" y="0"/>
          <a:ext cx="0" cy="0"/>
          <a:chOff x="0" y="0"/>
          <a:chExt cx="0" cy="0"/>
        </a:xfrm>
      </p:grpSpPr>
      <p:sp>
        <p:nvSpPr>
          <p:cNvPr id="83" name="Google Shape;83;p13"/>
          <p:cNvSpPr>
            <a:spLocks noGrp="1"/>
          </p:cNvSpPr>
          <p:nvPr>
            <p:ph type="pic" idx="2"/>
          </p:nvPr>
        </p:nvSpPr>
        <p:spPr>
          <a:xfrm>
            <a:off x="0" y="0"/>
            <a:ext cx="9144000" cy="514350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84" name="Google Shape;84;p13"/>
          <p:cNvSpPr txBox="1">
            <a:spLocks noGrp="1"/>
          </p:cNvSpPr>
          <p:nvPr>
            <p:ph type="title"/>
          </p:nvPr>
        </p:nvSpPr>
        <p:spPr>
          <a:xfrm>
            <a:off x="5486400" y="205978"/>
            <a:ext cx="3200400" cy="2137172"/>
          </a:xfrm>
          <a:prstGeom prst="rect">
            <a:avLst/>
          </a:prstGeom>
          <a:noFill/>
          <a:ln>
            <a:noFill/>
          </a:ln>
        </p:spPr>
        <p:txBody>
          <a:bodyPr spcFirstLastPara="1" wrap="square" lIns="91425" tIns="45700" rIns="91425" bIns="45700" anchor="t" anchorCtr="0"/>
          <a:lstStyle>
            <a:lvl1pPr marR="0" lvl="0" algn="ctr" rtl="0">
              <a:lnSpc>
                <a:spcPct val="10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5" name="Google Shape;85;p13"/>
          <p:cNvSpPr txBox="1">
            <a:spLocks noGrp="1"/>
          </p:cNvSpPr>
          <p:nvPr>
            <p:ph type="body" idx="1"/>
          </p:nvPr>
        </p:nvSpPr>
        <p:spPr>
          <a:xfrm>
            <a:off x="5486400" y="2419350"/>
            <a:ext cx="3200400" cy="2438400"/>
          </a:xfrm>
          <a:prstGeom prst="rect">
            <a:avLst/>
          </a:prstGeom>
          <a:solidFill>
            <a:schemeClr val="lt1"/>
          </a:solidFill>
          <a:ln>
            <a:noFill/>
          </a:ln>
        </p:spPr>
        <p:txBody>
          <a:bodyPr spcFirstLastPara="1" wrap="square" lIns="91425" tIns="457200" rIns="91425" bIns="45700" anchor="t" anchorCtr="0"/>
          <a:lstStyle>
            <a:lvl1pPr marL="457200" marR="0" lvl="0"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86" name="Google Shape;86;p13"/>
          <p:cNvSpPr/>
          <p:nvPr/>
        </p:nvSpPr>
        <p:spPr>
          <a:xfrm>
            <a:off x="5486400" y="2419350"/>
            <a:ext cx="3200400" cy="304800"/>
          </a:xfrm>
          <a:prstGeom prst="rect">
            <a:avLst/>
          </a:prstGeom>
          <a:solidFill>
            <a:srgbClr val="CA3202"/>
          </a:solidFill>
          <a:ln w="25400" cap="flat" cmpd="sng">
            <a:solidFill>
              <a:srgbClr val="CA320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6_Title Only">
  <p:cSld name="6_Title Only">
    <p:spTree>
      <p:nvGrpSpPr>
        <p:cNvPr id="1" name="Shape 87"/>
        <p:cNvGrpSpPr/>
        <p:nvPr/>
      </p:nvGrpSpPr>
      <p:grpSpPr>
        <a:xfrm>
          <a:off x="0" y="0"/>
          <a:ext cx="0" cy="0"/>
          <a:chOff x="0" y="0"/>
          <a:chExt cx="0" cy="0"/>
        </a:xfrm>
      </p:grpSpPr>
      <p:sp>
        <p:nvSpPr>
          <p:cNvPr id="88" name="Google Shape;88;p14"/>
          <p:cNvSpPr txBox="1">
            <a:spLocks noGrp="1"/>
          </p:cNvSpPr>
          <p:nvPr>
            <p:ph type="title"/>
          </p:nvPr>
        </p:nvSpPr>
        <p:spPr>
          <a:xfrm>
            <a:off x="464127" y="1457430"/>
            <a:ext cx="2431473" cy="317172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chemeClr val="dk1"/>
              </a:buClr>
              <a:buSzPts val="4000"/>
              <a:buFont typeface="Georgia"/>
              <a:buNone/>
              <a:defRPr sz="40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9" name="Google Shape;89;p14"/>
          <p:cNvSpPr/>
          <p:nvPr/>
        </p:nvSpPr>
        <p:spPr>
          <a:xfrm>
            <a:off x="0" y="0"/>
            <a:ext cx="381000" cy="1504950"/>
          </a:xfrm>
          <a:prstGeom prst="rect">
            <a:avLst/>
          </a:prstGeom>
          <a:solidFill>
            <a:srgbClr val="CA320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0" name="Google Shape;90;p14"/>
          <p:cNvSpPr/>
          <p:nvPr/>
        </p:nvSpPr>
        <p:spPr>
          <a:xfrm>
            <a:off x="0" y="1504950"/>
            <a:ext cx="381000" cy="363855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1" name="Google Shape;91;p14"/>
          <p:cNvSpPr/>
          <p:nvPr/>
        </p:nvSpPr>
        <p:spPr>
          <a:xfrm rot="5400000">
            <a:off x="4388427" y="387927"/>
            <a:ext cx="381000" cy="9130145"/>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2" name="Google Shape;92;p14"/>
          <p:cNvSpPr txBox="1">
            <a:spLocks noGrp="1"/>
          </p:cNvSpPr>
          <p:nvPr>
            <p:ph type="body" idx="1"/>
          </p:nvPr>
        </p:nvSpPr>
        <p:spPr>
          <a:xfrm>
            <a:off x="3124200" y="209550"/>
            <a:ext cx="1676400" cy="1219200"/>
          </a:xfrm>
          <a:prstGeom prst="rect">
            <a:avLst/>
          </a:prstGeom>
          <a:noFill/>
          <a:ln>
            <a:noFill/>
          </a:ln>
        </p:spPr>
        <p:txBody>
          <a:bodyPr spcFirstLastPara="1" wrap="square" lIns="91425" tIns="45700" rIns="91425" bIns="45700" anchor="b" anchorCtr="0"/>
          <a:lstStyle>
            <a:lvl1pPr marL="457200" marR="0" lvl="0" indent="-228600" algn="l" rtl="0">
              <a:lnSpc>
                <a:spcPct val="100000"/>
              </a:lnSpc>
              <a:spcBef>
                <a:spcPts val="480"/>
              </a:spcBef>
              <a:spcAft>
                <a:spcPts val="0"/>
              </a:spcAft>
              <a:buClr>
                <a:srgbClr val="CA3202"/>
              </a:buClr>
              <a:buSzPts val="2400"/>
              <a:buFont typeface="Arial"/>
              <a:buNone/>
              <a:defRPr sz="2400" b="0" i="0" u="none" strike="noStrike" cap="none">
                <a:solidFill>
                  <a:srgbClr val="CA3202"/>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93" name="Google Shape;93;p14"/>
          <p:cNvSpPr txBox="1">
            <a:spLocks noGrp="1"/>
          </p:cNvSpPr>
          <p:nvPr>
            <p:ph type="body" idx="2"/>
          </p:nvPr>
        </p:nvSpPr>
        <p:spPr>
          <a:xfrm>
            <a:off x="5067300" y="209550"/>
            <a:ext cx="1676400" cy="1219200"/>
          </a:xfrm>
          <a:prstGeom prst="rect">
            <a:avLst/>
          </a:prstGeom>
          <a:noFill/>
          <a:ln>
            <a:noFill/>
          </a:ln>
        </p:spPr>
        <p:txBody>
          <a:bodyPr spcFirstLastPara="1" wrap="square" lIns="91425" tIns="45700" rIns="91425" bIns="45700" anchor="b" anchorCtr="0"/>
          <a:lstStyle>
            <a:lvl1pPr marL="457200" marR="0" lvl="0" indent="-228600" algn="l" rtl="0">
              <a:lnSpc>
                <a:spcPct val="100000"/>
              </a:lnSpc>
              <a:spcBef>
                <a:spcPts val="480"/>
              </a:spcBef>
              <a:spcAft>
                <a:spcPts val="0"/>
              </a:spcAft>
              <a:buClr>
                <a:srgbClr val="CA3202"/>
              </a:buClr>
              <a:buSzPts val="2400"/>
              <a:buFont typeface="Arial"/>
              <a:buNone/>
              <a:defRPr sz="2400" b="0" i="0" u="none" strike="noStrike" cap="none">
                <a:solidFill>
                  <a:srgbClr val="CA3202"/>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94" name="Google Shape;94;p14"/>
          <p:cNvSpPr txBox="1">
            <a:spLocks noGrp="1"/>
          </p:cNvSpPr>
          <p:nvPr>
            <p:ph type="body" idx="3"/>
          </p:nvPr>
        </p:nvSpPr>
        <p:spPr>
          <a:xfrm>
            <a:off x="7010400" y="209550"/>
            <a:ext cx="1676400" cy="1219200"/>
          </a:xfrm>
          <a:prstGeom prst="rect">
            <a:avLst/>
          </a:prstGeom>
          <a:noFill/>
          <a:ln>
            <a:noFill/>
          </a:ln>
        </p:spPr>
        <p:txBody>
          <a:bodyPr spcFirstLastPara="1" wrap="square" lIns="91425" tIns="45700" rIns="91425" bIns="45700" anchor="b" anchorCtr="0"/>
          <a:lstStyle>
            <a:lvl1pPr marL="457200" marR="0" lvl="0" indent="-228600" algn="l" rtl="0">
              <a:lnSpc>
                <a:spcPct val="100000"/>
              </a:lnSpc>
              <a:spcBef>
                <a:spcPts val="480"/>
              </a:spcBef>
              <a:spcAft>
                <a:spcPts val="0"/>
              </a:spcAft>
              <a:buClr>
                <a:srgbClr val="CA3202"/>
              </a:buClr>
              <a:buSzPts val="2400"/>
              <a:buFont typeface="Arial"/>
              <a:buNone/>
              <a:defRPr sz="2400" b="0" i="0" u="none" strike="noStrike" cap="none">
                <a:solidFill>
                  <a:srgbClr val="CA3202"/>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95" name="Google Shape;95;p14"/>
          <p:cNvSpPr txBox="1">
            <a:spLocks noGrp="1"/>
          </p:cNvSpPr>
          <p:nvPr>
            <p:ph type="body" idx="4"/>
          </p:nvPr>
        </p:nvSpPr>
        <p:spPr>
          <a:xfrm>
            <a:off x="7010400" y="1504950"/>
            <a:ext cx="1676400" cy="31242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96" name="Google Shape;96;p14"/>
          <p:cNvSpPr txBox="1">
            <a:spLocks noGrp="1"/>
          </p:cNvSpPr>
          <p:nvPr>
            <p:ph type="body" idx="5"/>
          </p:nvPr>
        </p:nvSpPr>
        <p:spPr>
          <a:xfrm>
            <a:off x="5029200" y="1504950"/>
            <a:ext cx="1676400" cy="31242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97" name="Google Shape;97;p14"/>
          <p:cNvSpPr txBox="1">
            <a:spLocks noGrp="1"/>
          </p:cNvSpPr>
          <p:nvPr>
            <p:ph type="body" idx="6"/>
          </p:nvPr>
        </p:nvSpPr>
        <p:spPr>
          <a:xfrm>
            <a:off x="3124200" y="1504950"/>
            <a:ext cx="1676400" cy="31242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cxnSp>
        <p:nvCxnSpPr>
          <p:cNvPr id="98" name="Google Shape;98;p14"/>
          <p:cNvCxnSpPr/>
          <p:nvPr/>
        </p:nvCxnSpPr>
        <p:spPr>
          <a:xfrm rot="5400000">
            <a:off x="2739390" y="2404110"/>
            <a:ext cx="4389120" cy="0"/>
          </a:xfrm>
          <a:prstGeom prst="straightConnector1">
            <a:avLst/>
          </a:prstGeom>
          <a:noFill/>
          <a:ln w="9525" cap="flat" cmpd="sng">
            <a:solidFill>
              <a:schemeClr val="dk1"/>
            </a:solidFill>
            <a:prstDash val="dot"/>
            <a:round/>
            <a:headEnd type="none" w="sm" len="sm"/>
            <a:tailEnd type="none" w="sm" len="sm"/>
          </a:ln>
        </p:spPr>
      </p:cxnSp>
      <p:cxnSp>
        <p:nvCxnSpPr>
          <p:cNvPr id="99" name="Google Shape;99;p14"/>
          <p:cNvCxnSpPr/>
          <p:nvPr/>
        </p:nvCxnSpPr>
        <p:spPr>
          <a:xfrm rot="5400000">
            <a:off x="4682490" y="2404110"/>
            <a:ext cx="4389120" cy="0"/>
          </a:xfrm>
          <a:prstGeom prst="straightConnector1">
            <a:avLst/>
          </a:prstGeom>
          <a:noFill/>
          <a:ln w="9525" cap="flat" cmpd="sng">
            <a:solidFill>
              <a:schemeClr val="dk1"/>
            </a:solidFill>
            <a:prstDash val="dot"/>
            <a:round/>
            <a:headEnd type="none" w="sm" len="sm"/>
            <a:tailEnd type="none" w="sm" len="sm"/>
          </a:ln>
        </p:spPr>
      </p:cxnSp>
      <p:sp>
        <p:nvSpPr>
          <p:cNvPr id="100" name="Google Shape;100;p14"/>
          <p:cNvSpPr>
            <a:spLocks noGrp="1"/>
          </p:cNvSpPr>
          <p:nvPr>
            <p:ph type="pic" idx="7"/>
          </p:nvPr>
        </p:nvSpPr>
        <p:spPr>
          <a:xfrm>
            <a:off x="990600" y="190500"/>
            <a:ext cx="1295400" cy="112395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5_Title Only">
  <p:cSld name="5_Title Only">
    <p:spTree>
      <p:nvGrpSpPr>
        <p:cNvPr id="1" name="Shape 101"/>
        <p:cNvGrpSpPr/>
        <p:nvPr/>
      </p:nvGrpSpPr>
      <p:grpSpPr>
        <a:xfrm>
          <a:off x="0" y="0"/>
          <a:ext cx="0" cy="0"/>
          <a:chOff x="0" y="0"/>
          <a:chExt cx="0" cy="0"/>
        </a:xfrm>
      </p:grpSpPr>
      <p:sp>
        <p:nvSpPr>
          <p:cNvPr id="102" name="Google Shape;102;p15"/>
          <p:cNvSpPr>
            <a:spLocks noGrp="1"/>
          </p:cNvSpPr>
          <p:nvPr>
            <p:ph type="body" idx="1"/>
          </p:nvPr>
        </p:nvSpPr>
        <p:spPr>
          <a:xfrm>
            <a:off x="825640" y="3638550"/>
            <a:ext cx="1828800" cy="1828800"/>
          </a:xfrm>
          <a:prstGeom prst="ellipse">
            <a:avLst/>
          </a:prstGeom>
          <a:solidFill>
            <a:schemeClr val="accent3">
              <a:alpha val="74509"/>
            </a:schemeClr>
          </a:solidFill>
          <a:ln>
            <a:noFill/>
          </a:ln>
        </p:spPr>
        <p:txBody>
          <a:bodyPr spcFirstLastPara="1" wrap="square" lIns="91425" tIns="45700" rIns="91425" bIns="45700" anchor="ctr" anchorCtr="0"/>
          <a:lstStyle>
            <a:lvl1pPr marL="457200" marR="0" lvl="0" indent="-228600" algn="ctr"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03" name="Google Shape;103;p15"/>
          <p:cNvSpPr>
            <a:spLocks noGrp="1"/>
          </p:cNvSpPr>
          <p:nvPr>
            <p:ph type="body" idx="2"/>
          </p:nvPr>
        </p:nvSpPr>
        <p:spPr>
          <a:xfrm>
            <a:off x="2438400" y="4171950"/>
            <a:ext cx="1371600" cy="1371600"/>
          </a:xfrm>
          <a:prstGeom prst="ellipse">
            <a:avLst/>
          </a:prstGeom>
          <a:solidFill>
            <a:srgbClr val="FFC000">
              <a:alpha val="74509"/>
            </a:srgbClr>
          </a:solidFill>
          <a:ln>
            <a:noFill/>
          </a:ln>
        </p:spPr>
        <p:txBody>
          <a:bodyPr spcFirstLastPara="1" wrap="square" lIns="91425" tIns="45700" rIns="91425" bIns="45700" anchor="ctr" anchorCtr="0"/>
          <a:lstStyle>
            <a:lvl1pPr marL="457200" marR="0" lvl="0" indent="-228600" algn="ctr"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04" name="Google Shape;104;p15"/>
          <p:cNvSpPr>
            <a:spLocks noGrp="1"/>
          </p:cNvSpPr>
          <p:nvPr>
            <p:ph type="body" idx="3"/>
          </p:nvPr>
        </p:nvSpPr>
        <p:spPr>
          <a:xfrm>
            <a:off x="3581400" y="3181350"/>
            <a:ext cx="2103120" cy="2103120"/>
          </a:xfrm>
          <a:prstGeom prst="ellipse">
            <a:avLst/>
          </a:prstGeom>
          <a:solidFill>
            <a:srgbClr val="0070C0">
              <a:alpha val="74509"/>
            </a:srgbClr>
          </a:solidFill>
          <a:ln>
            <a:noFill/>
          </a:ln>
        </p:spPr>
        <p:txBody>
          <a:bodyPr spcFirstLastPara="1" wrap="square" lIns="91425" tIns="45700" rIns="91425" bIns="45700" anchor="ctr" anchorCtr="0"/>
          <a:lstStyle>
            <a:lvl1pPr marL="457200" marR="0" lvl="0" indent="-228600" algn="ctr"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05" name="Google Shape;105;p15"/>
          <p:cNvSpPr>
            <a:spLocks noGrp="1"/>
          </p:cNvSpPr>
          <p:nvPr>
            <p:ph type="body" idx="4"/>
          </p:nvPr>
        </p:nvSpPr>
        <p:spPr>
          <a:xfrm>
            <a:off x="5410200" y="3771900"/>
            <a:ext cx="1371600" cy="1371600"/>
          </a:xfrm>
          <a:prstGeom prst="ellipse">
            <a:avLst/>
          </a:prstGeom>
          <a:solidFill>
            <a:srgbClr val="3F3F3F">
              <a:alpha val="74509"/>
            </a:srgbClr>
          </a:solidFill>
          <a:ln>
            <a:noFill/>
          </a:ln>
        </p:spPr>
        <p:txBody>
          <a:bodyPr spcFirstLastPara="1" wrap="square" lIns="91425" tIns="45700" rIns="91425" bIns="45700" anchor="ctr" anchorCtr="0"/>
          <a:lstStyle>
            <a:lvl1pPr marL="457200" marR="0" lvl="0" indent="-228600" algn="ctr"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06" name="Google Shape;106;p15"/>
          <p:cNvSpPr>
            <a:spLocks noGrp="1"/>
          </p:cNvSpPr>
          <p:nvPr>
            <p:ph type="body" idx="5"/>
          </p:nvPr>
        </p:nvSpPr>
        <p:spPr>
          <a:xfrm>
            <a:off x="6705600" y="3790950"/>
            <a:ext cx="1737360" cy="1737360"/>
          </a:xfrm>
          <a:prstGeom prst="ellipse">
            <a:avLst/>
          </a:prstGeom>
          <a:solidFill>
            <a:schemeClr val="accent5">
              <a:alpha val="74509"/>
            </a:schemeClr>
          </a:solidFill>
          <a:ln>
            <a:noFill/>
          </a:ln>
        </p:spPr>
        <p:txBody>
          <a:bodyPr spcFirstLastPara="1" wrap="square" lIns="91425" tIns="45700" rIns="91425" bIns="45700" anchor="ctr" anchorCtr="0"/>
          <a:lstStyle>
            <a:lvl1pPr marL="457200" marR="0" lvl="0" indent="-228600" algn="ctr"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07" name="Google Shape;107;p15"/>
          <p:cNvSpPr>
            <a:spLocks noGrp="1"/>
          </p:cNvSpPr>
          <p:nvPr>
            <p:ph type="pic" idx="6"/>
          </p:nvPr>
        </p:nvSpPr>
        <p:spPr>
          <a:xfrm>
            <a:off x="0" y="0"/>
            <a:ext cx="9144000" cy="394335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08" name="Google Shape;108;p15"/>
          <p:cNvSpPr txBox="1">
            <a:spLocks noGrp="1"/>
          </p:cNvSpPr>
          <p:nvPr>
            <p:ph type="body" idx="7"/>
          </p:nvPr>
        </p:nvSpPr>
        <p:spPr>
          <a:xfrm>
            <a:off x="381000" y="971550"/>
            <a:ext cx="1054240" cy="9144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1080"/>
              </a:spcBef>
              <a:spcAft>
                <a:spcPts val="0"/>
              </a:spcAft>
              <a:buClr>
                <a:srgbClr val="FFC000"/>
              </a:buClr>
              <a:buSzPts val="5400"/>
              <a:buFont typeface="Arial"/>
              <a:buNone/>
              <a:defRPr sz="5400" b="0" i="0" u="none" strike="noStrike" cap="none">
                <a:solidFill>
                  <a:srgbClr val="FFC000"/>
                </a:solidFill>
                <a:latin typeface="Cambria"/>
                <a:ea typeface="Cambria"/>
                <a:cs typeface="Cambria"/>
                <a:sym typeface="Cambria"/>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09" name="Google Shape;109;p15"/>
          <p:cNvSpPr txBox="1">
            <a:spLocks noGrp="1"/>
          </p:cNvSpPr>
          <p:nvPr>
            <p:ph type="body" idx="8"/>
          </p:nvPr>
        </p:nvSpPr>
        <p:spPr>
          <a:xfrm>
            <a:off x="1625600" y="971550"/>
            <a:ext cx="1054240" cy="9144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1080"/>
              </a:spcBef>
              <a:spcAft>
                <a:spcPts val="0"/>
              </a:spcAft>
              <a:buClr>
                <a:srgbClr val="FFC000"/>
              </a:buClr>
              <a:buSzPts val="5400"/>
              <a:buFont typeface="Arial"/>
              <a:buNone/>
              <a:defRPr sz="5400" b="0" i="0" u="none" strike="noStrike" cap="none">
                <a:solidFill>
                  <a:srgbClr val="FFC000"/>
                </a:solidFill>
                <a:latin typeface="Cambria"/>
                <a:ea typeface="Cambria"/>
                <a:cs typeface="Cambria"/>
                <a:sym typeface="Cambria"/>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10" name="Google Shape;110;p15"/>
          <p:cNvSpPr txBox="1">
            <a:spLocks noGrp="1"/>
          </p:cNvSpPr>
          <p:nvPr>
            <p:ph type="body" idx="9"/>
          </p:nvPr>
        </p:nvSpPr>
        <p:spPr>
          <a:xfrm>
            <a:off x="2875504" y="971550"/>
            <a:ext cx="1054240" cy="9144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1080"/>
              </a:spcBef>
              <a:spcAft>
                <a:spcPts val="0"/>
              </a:spcAft>
              <a:buClr>
                <a:srgbClr val="FFC000"/>
              </a:buClr>
              <a:buSzPts val="5400"/>
              <a:buFont typeface="Arial"/>
              <a:buNone/>
              <a:defRPr sz="5400" b="0" i="0" u="none" strike="noStrike" cap="none">
                <a:solidFill>
                  <a:srgbClr val="FFC000"/>
                </a:solidFill>
                <a:latin typeface="Cambria"/>
                <a:ea typeface="Cambria"/>
                <a:cs typeface="Cambria"/>
                <a:sym typeface="Cambria"/>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11" name="Google Shape;111;p15"/>
          <p:cNvSpPr txBox="1">
            <a:spLocks noGrp="1"/>
          </p:cNvSpPr>
          <p:nvPr>
            <p:ph type="body" idx="13"/>
          </p:nvPr>
        </p:nvSpPr>
        <p:spPr>
          <a:xfrm>
            <a:off x="4191000" y="971550"/>
            <a:ext cx="1054240" cy="9144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1080"/>
              </a:spcBef>
              <a:spcAft>
                <a:spcPts val="0"/>
              </a:spcAft>
              <a:buClr>
                <a:srgbClr val="FFC000"/>
              </a:buClr>
              <a:buSzPts val="5400"/>
              <a:buFont typeface="Arial"/>
              <a:buNone/>
              <a:defRPr sz="5400" b="0" i="0" u="none" strike="noStrike" cap="none">
                <a:solidFill>
                  <a:srgbClr val="FFC000"/>
                </a:solidFill>
                <a:latin typeface="Cambria"/>
                <a:ea typeface="Cambria"/>
                <a:cs typeface="Cambria"/>
                <a:sym typeface="Cambria"/>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cxnSp>
        <p:nvCxnSpPr>
          <p:cNvPr id="112" name="Google Shape;112;p15"/>
          <p:cNvCxnSpPr/>
          <p:nvPr/>
        </p:nvCxnSpPr>
        <p:spPr>
          <a:xfrm>
            <a:off x="381000" y="2038350"/>
            <a:ext cx="1054240" cy="0"/>
          </a:xfrm>
          <a:prstGeom prst="straightConnector1">
            <a:avLst/>
          </a:prstGeom>
          <a:noFill/>
          <a:ln w="19050" cap="flat" cmpd="sng">
            <a:solidFill>
              <a:srgbClr val="FFC000"/>
            </a:solidFill>
            <a:prstDash val="solid"/>
            <a:round/>
            <a:headEnd type="none" w="sm" len="sm"/>
            <a:tailEnd type="none" w="sm" len="sm"/>
          </a:ln>
        </p:spPr>
      </p:cxnSp>
      <p:cxnSp>
        <p:nvCxnSpPr>
          <p:cNvPr id="113" name="Google Shape;113;p15"/>
          <p:cNvCxnSpPr/>
          <p:nvPr/>
        </p:nvCxnSpPr>
        <p:spPr>
          <a:xfrm>
            <a:off x="1600200" y="2038350"/>
            <a:ext cx="1054240" cy="0"/>
          </a:xfrm>
          <a:prstGeom prst="straightConnector1">
            <a:avLst/>
          </a:prstGeom>
          <a:noFill/>
          <a:ln w="19050" cap="flat" cmpd="sng">
            <a:solidFill>
              <a:srgbClr val="FFC000"/>
            </a:solidFill>
            <a:prstDash val="solid"/>
            <a:round/>
            <a:headEnd type="none" w="sm" len="sm"/>
            <a:tailEnd type="none" w="sm" len="sm"/>
          </a:ln>
        </p:spPr>
      </p:cxnSp>
      <p:cxnSp>
        <p:nvCxnSpPr>
          <p:cNvPr id="114" name="Google Shape;114;p15"/>
          <p:cNvCxnSpPr/>
          <p:nvPr/>
        </p:nvCxnSpPr>
        <p:spPr>
          <a:xfrm>
            <a:off x="2900904" y="2038350"/>
            <a:ext cx="1054240" cy="0"/>
          </a:xfrm>
          <a:prstGeom prst="straightConnector1">
            <a:avLst/>
          </a:prstGeom>
          <a:noFill/>
          <a:ln w="19050" cap="flat" cmpd="sng">
            <a:solidFill>
              <a:srgbClr val="FFC000"/>
            </a:solidFill>
            <a:prstDash val="solid"/>
            <a:round/>
            <a:headEnd type="none" w="sm" len="sm"/>
            <a:tailEnd type="none" w="sm" len="sm"/>
          </a:ln>
        </p:spPr>
      </p:cxnSp>
      <p:cxnSp>
        <p:nvCxnSpPr>
          <p:cNvPr id="115" name="Google Shape;115;p15"/>
          <p:cNvCxnSpPr/>
          <p:nvPr/>
        </p:nvCxnSpPr>
        <p:spPr>
          <a:xfrm>
            <a:off x="4191000" y="2038350"/>
            <a:ext cx="1054240" cy="0"/>
          </a:xfrm>
          <a:prstGeom prst="straightConnector1">
            <a:avLst/>
          </a:prstGeom>
          <a:noFill/>
          <a:ln w="19050" cap="flat" cmpd="sng">
            <a:solidFill>
              <a:srgbClr val="FFC000"/>
            </a:solidFill>
            <a:prstDash val="solid"/>
            <a:round/>
            <a:headEnd type="none" w="sm" len="sm"/>
            <a:tailEnd type="none" w="sm" len="sm"/>
          </a:ln>
        </p:spPr>
      </p:cxnSp>
      <p:sp>
        <p:nvSpPr>
          <p:cNvPr id="116" name="Google Shape;116;p15"/>
          <p:cNvSpPr txBox="1">
            <a:spLocks noGrp="1"/>
          </p:cNvSpPr>
          <p:nvPr>
            <p:ph type="body" idx="14"/>
          </p:nvPr>
        </p:nvSpPr>
        <p:spPr>
          <a:xfrm>
            <a:off x="381000" y="2190750"/>
            <a:ext cx="1054240" cy="13716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17" name="Google Shape;117;p15"/>
          <p:cNvSpPr txBox="1">
            <a:spLocks noGrp="1"/>
          </p:cNvSpPr>
          <p:nvPr>
            <p:ph type="body" idx="15"/>
          </p:nvPr>
        </p:nvSpPr>
        <p:spPr>
          <a:xfrm>
            <a:off x="1632857" y="2190750"/>
            <a:ext cx="1054240" cy="13716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18" name="Google Shape;118;p15"/>
          <p:cNvSpPr txBox="1">
            <a:spLocks noGrp="1"/>
          </p:cNvSpPr>
          <p:nvPr>
            <p:ph type="body" idx="16"/>
          </p:nvPr>
        </p:nvSpPr>
        <p:spPr>
          <a:xfrm>
            <a:off x="2913464" y="2190750"/>
            <a:ext cx="1054240" cy="13716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19" name="Google Shape;119;p15"/>
          <p:cNvSpPr txBox="1">
            <a:spLocks noGrp="1"/>
          </p:cNvSpPr>
          <p:nvPr>
            <p:ph type="body" idx="17"/>
          </p:nvPr>
        </p:nvSpPr>
        <p:spPr>
          <a:xfrm>
            <a:off x="4203560" y="2190750"/>
            <a:ext cx="1054240" cy="13716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 with sidebar">
  <p:cSld name="Pic with sidebar">
    <p:spTree>
      <p:nvGrpSpPr>
        <p:cNvPr id="1" name="Shape 120"/>
        <p:cNvGrpSpPr/>
        <p:nvPr/>
      </p:nvGrpSpPr>
      <p:grpSpPr>
        <a:xfrm>
          <a:off x="0" y="0"/>
          <a:ext cx="0" cy="0"/>
          <a:chOff x="0" y="0"/>
          <a:chExt cx="0" cy="0"/>
        </a:xfrm>
      </p:grpSpPr>
      <p:sp>
        <p:nvSpPr>
          <p:cNvPr id="121" name="Google Shape;121;p16"/>
          <p:cNvSpPr>
            <a:spLocks noGrp="1"/>
          </p:cNvSpPr>
          <p:nvPr>
            <p:ph type="pic" idx="2"/>
          </p:nvPr>
        </p:nvSpPr>
        <p:spPr>
          <a:xfrm>
            <a:off x="0" y="0"/>
            <a:ext cx="9144000" cy="514350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22" name="Google Shape;122;p16"/>
          <p:cNvSpPr txBox="1">
            <a:spLocks noGrp="1"/>
          </p:cNvSpPr>
          <p:nvPr>
            <p:ph type="title"/>
          </p:nvPr>
        </p:nvSpPr>
        <p:spPr>
          <a:xfrm>
            <a:off x="5715000" y="0"/>
            <a:ext cx="2971800" cy="5143500"/>
          </a:xfrm>
          <a:prstGeom prst="rect">
            <a:avLst/>
          </a:prstGeom>
          <a:solidFill>
            <a:srgbClr val="000000">
              <a:alpha val="64313"/>
            </a:srgbClr>
          </a:solidFill>
          <a:ln>
            <a:noFill/>
          </a:ln>
        </p:spPr>
        <p:txBody>
          <a:bodyPr spcFirstLastPara="1" wrap="square" lIns="182875" tIns="45700" rIns="182875" bIns="45700" anchor="ctr" anchorCtr="0"/>
          <a:lstStyle>
            <a:lvl1pPr marR="0" lvl="0" algn="ctr" rtl="0">
              <a:lnSpc>
                <a:spcPct val="100000"/>
              </a:lnSpc>
              <a:spcBef>
                <a:spcPts val="0"/>
              </a:spcBef>
              <a:spcAft>
                <a:spcPts val="0"/>
              </a:spcAft>
              <a:buClr>
                <a:schemeClr val="lt1"/>
              </a:buClr>
              <a:buSzPts val="4400"/>
              <a:buFont typeface="Georgia"/>
              <a:buNone/>
              <a:defRPr sz="4400" b="0" i="0" u="none" strike="noStrike" cap="none">
                <a:solidFill>
                  <a:schemeClr val="lt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4 pts">
  <p:cSld name="4 pts">
    <p:spTree>
      <p:nvGrpSpPr>
        <p:cNvPr id="1" name="Shape 123"/>
        <p:cNvGrpSpPr/>
        <p:nvPr/>
      </p:nvGrpSpPr>
      <p:grpSpPr>
        <a:xfrm>
          <a:off x="0" y="0"/>
          <a:ext cx="0" cy="0"/>
          <a:chOff x="0" y="0"/>
          <a:chExt cx="0" cy="0"/>
        </a:xfrm>
      </p:grpSpPr>
      <p:sp>
        <p:nvSpPr>
          <p:cNvPr id="124" name="Google Shape;124;p17"/>
          <p:cNvSpPr/>
          <p:nvPr/>
        </p:nvSpPr>
        <p:spPr>
          <a:xfrm>
            <a:off x="0" y="0"/>
            <a:ext cx="9144000" cy="51435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5" name="Google Shape;125;p17"/>
          <p:cNvSpPr>
            <a:spLocks noGrp="1"/>
          </p:cNvSpPr>
          <p:nvPr>
            <p:ph type="pic" idx="2"/>
          </p:nvPr>
        </p:nvSpPr>
        <p:spPr>
          <a:xfrm>
            <a:off x="0" y="0"/>
            <a:ext cx="9144000" cy="165735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lt1"/>
              </a:buClr>
              <a:buSzPts val="3200"/>
              <a:buFont typeface="Arial"/>
              <a:buNone/>
              <a:defRPr sz="3200" b="0" i="0" u="none" strike="noStrike" cap="none">
                <a:solidFill>
                  <a:schemeClr val="lt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26" name="Google Shape;126;p17"/>
          <p:cNvSpPr txBox="1">
            <a:spLocks noGrp="1"/>
          </p:cNvSpPr>
          <p:nvPr>
            <p:ph type="body" idx="1"/>
          </p:nvPr>
        </p:nvSpPr>
        <p:spPr>
          <a:xfrm>
            <a:off x="533400" y="1809750"/>
            <a:ext cx="1828800" cy="9144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1440"/>
              </a:spcBef>
              <a:spcAft>
                <a:spcPts val="0"/>
              </a:spcAft>
              <a:buClr>
                <a:srgbClr val="FFC000"/>
              </a:buClr>
              <a:buSzPts val="7200"/>
              <a:buFont typeface="Arial"/>
              <a:buNone/>
              <a:defRPr sz="7200" b="0" i="0" u="none" strike="noStrike" cap="none">
                <a:solidFill>
                  <a:srgbClr val="FFC000"/>
                </a:solidFill>
                <a:latin typeface="Cambria"/>
                <a:ea typeface="Cambria"/>
                <a:cs typeface="Cambria"/>
                <a:sym typeface="Cambria"/>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27" name="Google Shape;127;p17"/>
          <p:cNvSpPr txBox="1">
            <a:spLocks noGrp="1"/>
          </p:cNvSpPr>
          <p:nvPr>
            <p:ph type="body" idx="3"/>
          </p:nvPr>
        </p:nvSpPr>
        <p:spPr>
          <a:xfrm>
            <a:off x="2616200" y="1809750"/>
            <a:ext cx="1828800" cy="9144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1440"/>
              </a:spcBef>
              <a:spcAft>
                <a:spcPts val="0"/>
              </a:spcAft>
              <a:buClr>
                <a:srgbClr val="FFC000"/>
              </a:buClr>
              <a:buSzPts val="7200"/>
              <a:buFont typeface="Arial"/>
              <a:buNone/>
              <a:defRPr sz="7200" b="0" i="0" u="none" strike="noStrike" cap="none">
                <a:solidFill>
                  <a:srgbClr val="FFC000"/>
                </a:solidFill>
                <a:latin typeface="Cambria"/>
                <a:ea typeface="Cambria"/>
                <a:cs typeface="Cambria"/>
                <a:sym typeface="Cambria"/>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28" name="Google Shape;128;p17"/>
          <p:cNvSpPr txBox="1">
            <a:spLocks noGrp="1"/>
          </p:cNvSpPr>
          <p:nvPr>
            <p:ph type="body" idx="4"/>
          </p:nvPr>
        </p:nvSpPr>
        <p:spPr>
          <a:xfrm>
            <a:off x="4699000" y="1809750"/>
            <a:ext cx="1828800" cy="9144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1440"/>
              </a:spcBef>
              <a:spcAft>
                <a:spcPts val="0"/>
              </a:spcAft>
              <a:buClr>
                <a:srgbClr val="FFC000"/>
              </a:buClr>
              <a:buSzPts val="7200"/>
              <a:buFont typeface="Arial"/>
              <a:buNone/>
              <a:defRPr sz="7200" b="0" i="0" u="none" strike="noStrike" cap="none">
                <a:solidFill>
                  <a:srgbClr val="FFC000"/>
                </a:solidFill>
                <a:latin typeface="Cambria"/>
                <a:ea typeface="Cambria"/>
                <a:cs typeface="Cambria"/>
                <a:sym typeface="Cambria"/>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29" name="Google Shape;129;p17"/>
          <p:cNvSpPr txBox="1">
            <a:spLocks noGrp="1"/>
          </p:cNvSpPr>
          <p:nvPr>
            <p:ph type="body" idx="5"/>
          </p:nvPr>
        </p:nvSpPr>
        <p:spPr>
          <a:xfrm>
            <a:off x="6781800" y="1809750"/>
            <a:ext cx="1828800" cy="9144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1440"/>
              </a:spcBef>
              <a:spcAft>
                <a:spcPts val="0"/>
              </a:spcAft>
              <a:buClr>
                <a:srgbClr val="FFC000"/>
              </a:buClr>
              <a:buSzPts val="7200"/>
              <a:buFont typeface="Arial"/>
              <a:buNone/>
              <a:defRPr sz="7200" b="0" i="0" u="none" strike="noStrike" cap="none">
                <a:solidFill>
                  <a:srgbClr val="FFC000"/>
                </a:solidFill>
                <a:latin typeface="Cambria"/>
                <a:ea typeface="Cambria"/>
                <a:cs typeface="Cambria"/>
                <a:sym typeface="Cambria"/>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cxnSp>
        <p:nvCxnSpPr>
          <p:cNvPr id="130" name="Google Shape;130;p17"/>
          <p:cNvCxnSpPr/>
          <p:nvPr/>
        </p:nvCxnSpPr>
        <p:spPr>
          <a:xfrm>
            <a:off x="533400" y="2876550"/>
            <a:ext cx="1828800" cy="0"/>
          </a:xfrm>
          <a:prstGeom prst="straightConnector1">
            <a:avLst/>
          </a:prstGeom>
          <a:noFill/>
          <a:ln w="19050" cap="flat" cmpd="sng">
            <a:solidFill>
              <a:srgbClr val="FFC000"/>
            </a:solidFill>
            <a:prstDash val="solid"/>
            <a:round/>
            <a:headEnd type="none" w="sm" len="sm"/>
            <a:tailEnd type="none" w="sm" len="sm"/>
          </a:ln>
        </p:spPr>
      </p:cxnSp>
      <p:cxnSp>
        <p:nvCxnSpPr>
          <p:cNvPr id="131" name="Google Shape;131;p17"/>
          <p:cNvCxnSpPr/>
          <p:nvPr/>
        </p:nvCxnSpPr>
        <p:spPr>
          <a:xfrm>
            <a:off x="2590800" y="2876550"/>
            <a:ext cx="1828800" cy="0"/>
          </a:xfrm>
          <a:prstGeom prst="straightConnector1">
            <a:avLst/>
          </a:prstGeom>
          <a:noFill/>
          <a:ln w="19050" cap="flat" cmpd="sng">
            <a:solidFill>
              <a:srgbClr val="FFC000"/>
            </a:solidFill>
            <a:prstDash val="solid"/>
            <a:round/>
            <a:headEnd type="none" w="sm" len="sm"/>
            <a:tailEnd type="none" w="sm" len="sm"/>
          </a:ln>
        </p:spPr>
      </p:cxnSp>
      <p:cxnSp>
        <p:nvCxnSpPr>
          <p:cNvPr id="132" name="Google Shape;132;p17"/>
          <p:cNvCxnSpPr/>
          <p:nvPr/>
        </p:nvCxnSpPr>
        <p:spPr>
          <a:xfrm>
            <a:off x="4724400" y="2876550"/>
            <a:ext cx="1828800" cy="0"/>
          </a:xfrm>
          <a:prstGeom prst="straightConnector1">
            <a:avLst/>
          </a:prstGeom>
          <a:noFill/>
          <a:ln w="19050" cap="flat" cmpd="sng">
            <a:solidFill>
              <a:srgbClr val="FFC000"/>
            </a:solidFill>
            <a:prstDash val="solid"/>
            <a:round/>
            <a:headEnd type="none" w="sm" len="sm"/>
            <a:tailEnd type="none" w="sm" len="sm"/>
          </a:ln>
        </p:spPr>
      </p:cxnSp>
      <p:cxnSp>
        <p:nvCxnSpPr>
          <p:cNvPr id="133" name="Google Shape;133;p17"/>
          <p:cNvCxnSpPr/>
          <p:nvPr/>
        </p:nvCxnSpPr>
        <p:spPr>
          <a:xfrm>
            <a:off x="6781800" y="2876550"/>
            <a:ext cx="1828800" cy="0"/>
          </a:xfrm>
          <a:prstGeom prst="straightConnector1">
            <a:avLst/>
          </a:prstGeom>
          <a:noFill/>
          <a:ln w="19050" cap="flat" cmpd="sng">
            <a:solidFill>
              <a:srgbClr val="FFC000"/>
            </a:solidFill>
            <a:prstDash val="solid"/>
            <a:round/>
            <a:headEnd type="none" w="sm" len="sm"/>
            <a:tailEnd type="none" w="sm" len="sm"/>
          </a:ln>
        </p:spPr>
      </p:cxnSp>
      <p:sp>
        <p:nvSpPr>
          <p:cNvPr id="134" name="Google Shape;134;p17"/>
          <p:cNvSpPr txBox="1">
            <a:spLocks noGrp="1"/>
          </p:cNvSpPr>
          <p:nvPr>
            <p:ph type="body" idx="6"/>
          </p:nvPr>
        </p:nvSpPr>
        <p:spPr>
          <a:xfrm>
            <a:off x="533400" y="3028950"/>
            <a:ext cx="1828800" cy="16764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35" name="Google Shape;135;p17"/>
          <p:cNvSpPr txBox="1">
            <a:spLocks noGrp="1"/>
          </p:cNvSpPr>
          <p:nvPr>
            <p:ph type="body" idx="7"/>
          </p:nvPr>
        </p:nvSpPr>
        <p:spPr>
          <a:xfrm>
            <a:off x="2623457" y="3028950"/>
            <a:ext cx="1828800" cy="16764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36" name="Google Shape;136;p17"/>
          <p:cNvSpPr txBox="1">
            <a:spLocks noGrp="1"/>
          </p:cNvSpPr>
          <p:nvPr>
            <p:ph type="body" idx="8"/>
          </p:nvPr>
        </p:nvSpPr>
        <p:spPr>
          <a:xfrm>
            <a:off x="4736960" y="3028950"/>
            <a:ext cx="1828800" cy="16764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37" name="Google Shape;137;p17"/>
          <p:cNvSpPr txBox="1">
            <a:spLocks noGrp="1"/>
          </p:cNvSpPr>
          <p:nvPr>
            <p:ph type="body" idx="9"/>
          </p:nvPr>
        </p:nvSpPr>
        <p:spPr>
          <a:xfrm>
            <a:off x="6794360" y="3028950"/>
            <a:ext cx="1828800" cy="16764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4_Title Only">
  <p:cSld name="4_Title Only">
    <p:spTree>
      <p:nvGrpSpPr>
        <p:cNvPr id="1" name="Shape 138"/>
        <p:cNvGrpSpPr/>
        <p:nvPr/>
      </p:nvGrpSpPr>
      <p:grpSpPr>
        <a:xfrm>
          <a:off x="0" y="0"/>
          <a:ext cx="0" cy="0"/>
          <a:chOff x="0" y="0"/>
          <a:chExt cx="0" cy="0"/>
        </a:xfrm>
      </p:grpSpPr>
      <p:sp>
        <p:nvSpPr>
          <p:cNvPr id="139" name="Google Shape;139;p18"/>
          <p:cNvSpPr/>
          <p:nvPr/>
        </p:nvSpPr>
        <p:spPr>
          <a:xfrm>
            <a:off x="0" y="438150"/>
            <a:ext cx="4572000" cy="23622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0" name="Google Shape;140;p18"/>
          <p:cNvSpPr/>
          <p:nvPr/>
        </p:nvSpPr>
        <p:spPr>
          <a:xfrm>
            <a:off x="4573675" y="2800350"/>
            <a:ext cx="4572000" cy="234315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1" name="Google Shape;141;p18"/>
          <p:cNvSpPr/>
          <p:nvPr/>
        </p:nvSpPr>
        <p:spPr>
          <a:xfrm>
            <a:off x="0" y="0"/>
            <a:ext cx="9144000" cy="43815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42" name="Google Shape;142;p18"/>
          <p:cNvCxnSpPr/>
          <p:nvPr/>
        </p:nvCxnSpPr>
        <p:spPr>
          <a:xfrm>
            <a:off x="0" y="2800350"/>
            <a:ext cx="9144000" cy="0"/>
          </a:xfrm>
          <a:prstGeom prst="straightConnector1">
            <a:avLst/>
          </a:prstGeom>
          <a:noFill/>
          <a:ln w="9525" cap="flat" cmpd="sng">
            <a:solidFill>
              <a:srgbClr val="262626"/>
            </a:solidFill>
            <a:prstDash val="dot"/>
            <a:round/>
            <a:headEnd type="none" w="sm" len="sm"/>
            <a:tailEnd type="none" w="sm" len="sm"/>
          </a:ln>
        </p:spPr>
      </p:cxnSp>
      <p:cxnSp>
        <p:nvCxnSpPr>
          <p:cNvPr id="143" name="Google Shape;143;p18"/>
          <p:cNvCxnSpPr/>
          <p:nvPr/>
        </p:nvCxnSpPr>
        <p:spPr>
          <a:xfrm rot="5400000">
            <a:off x="2194560" y="2774726"/>
            <a:ext cx="4754880" cy="0"/>
          </a:xfrm>
          <a:prstGeom prst="straightConnector1">
            <a:avLst/>
          </a:prstGeom>
          <a:noFill/>
          <a:ln w="9525" cap="flat" cmpd="sng">
            <a:solidFill>
              <a:srgbClr val="262626"/>
            </a:solidFill>
            <a:prstDash val="dot"/>
            <a:round/>
            <a:headEnd type="none" w="sm" len="sm"/>
            <a:tailEnd type="none" w="sm" len="sm"/>
          </a:ln>
        </p:spPr>
      </p:cxnSp>
      <p:sp>
        <p:nvSpPr>
          <p:cNvPr id="144" name="Google Shape;144;p18"/>
          <p:cNvSpPr/>
          <p:nvPr/>
        </p:nvSpPr>
        <p:spPr>
          <a:xfrm>
            <a:off x="4192675" y="2419350"/>
            <a:ext cx="762000" cy="762000"/>
          </a:xfrm>
          <a:prstGeom prst="ellipse">
            <a:avLst/>
          </a:prstGeom>
          <a:noFill/>
          <a:ln w="9525" cap="flat" cmpd="sng">
            <a:solidFill>
              <a:srgbClr val="262626"/>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5" name="Google Shape;145;p18"/>
          <p:cNvSpPr txBox="1">
            <a:spLocks noGrp="1"/>
          </p:cNvSpPr>
          <p:nvPr>
            <p:ph type="body" idx="1"/>
          </p:nvPr>
        </p:nvSpPr>
        <p:spPr>
          <a:xfrm>
            <a:off x="457200" y="686846"/>
            <a:ext cx="3581400" cy="4572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46" name="Google Shape;146;p18"/>
          <p:cNvSpPr txBox="1">
            <a:spLocks noGrp="1"/>
          </p:cNvSpPr>
          <p:nvPr>
            <p:ph type="body" idx="2"/>
          </p:nvPr>
        </p:nvSpPr>
        <p:spPr>
          <a:xfrm>
            <a:off x="5068975" y="686846"/>
            <a:ext cx="3581400" cy="4572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47" name="Google Shape;147;p18"/>
          <p:cNvSpPr txBox="1">
            <a:spLocks noGrp="1"/>
          </p:cNvSpPr>
          <p:nvPr>
            <p:ph type="body" idx="3"/>
          </p:nvPr>
        </p:nvSpPr>
        <p:spPr>
          <a:xfrm>
            <a:off x="495300" y="3085054"/>
            <a:ext cx="3581400" cy="4572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48" name="Google Shape;148;p18"/>
          <p:cNvSpPr txBox="1">
            <a:spLocks noGrp="1"/>
          </p:cNvSpPr>
          <p:nvPr>
            <p:ph type="body" idx="4"/>
          </p:nvPr>
        </p:nvSpPr>
        <p:spPr>
          <a:xfrm>
            <a:off x="5107075" y="3085054"/>
            <a:ext cx="3581400" cy="4572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49" name="Google Shape;149;p18"/>
          <p:cNvSpPr txBox="1">
            <a:spLocks noGrp="1"/>
          </p:cNvSpPr>
          <p:nvPr>
            <p:ph type="body" idx="5"/>
          </p:nvPr>
        </p:nvSpPr>
        <p:spPr>
          <a:xfrm>
            <a:off x="457200" y="1296446"/>
            <a:ext cx="3581400" cy="12192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chemeClr val="dk1"/>
              </a:buClr>
              <a:buSzPts val="2000"/>
              <a:buFont typeface="Arial"/>
              <a:buNone/>
              <a:defRPr sz="2000" b="0" i="1"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50" name="Google Shape;150;p18"/>
          <p:cNvSpPr txBox="1">
            <a:spLocks noGrp="1"/>
          </p:cNvSpPr>
          <p:nvPr>
            <p:ph type="body" idx="6"/>
          </p:nvPr>
        </p:nvSpPr>
        <p:spPr>
          <a:xfrm>
            <a:off x="5068975" y="1296446"/>
            <a:ext cx="3581400" cy="12192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chemeClr val="dk1"/>
              </a:buClr>
              <a:buSzPts val="2000"/>
              <a:buFont typeface="Arial"/>
              <a:buNone/>
              <a:defRPr sz="2000" b="0" i="1"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51" name="Google Shape;151;p18"/>
          <p:cNvSpPr txBox="1">
            <a:spLocks noGrp="1"/>
          </p:cNvSpPr>
          <p:nvPr>
            <p:ph type="body" idx="7"/>
          </p:nvPr>
        </p:nvSpPr>
        <p:spPr>
          <a:xfrm>
            <a:off x="495300" y="3704493"/>
            <a:ext cx="3581400" cy="12192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chemeClr val="dk1"/>
              </a:buClr>
              <a:buSzPts val="2000"/>
              <a:buFont typeface="Arial"/>
              <a:buNone/>
              <a:defRPr sz="2000" b="0" i="1"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52" name="Google Shape;152;p18"/>
          <p:cNvSpPr txBox="1">
            <a:spLocks noGrp="1"/>
          </p:cNvSpPr>
          <p:nvPr>
            <p:ph type="body" idx="8"/>
          </p:nvPr>
        </p:nvSpPr>
        <p:spPr>
          <a:xfrm>
            <a:off x="5107075" y="3704493"/>
            <a:ext cx="3581400" cy="12192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chemeClr val="dk1"/>
              </a:buClr>
              <a:buSzPts val="2000"/>
              <a:buFont typeface="Arial"/>
              <a:buNone/>
              <a:defRPr sz="2000" b="0" i="1"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Title Only">
  <p:cSld name="2_Title Only">
    <p:spTree>
      <p:nvGrpSpPr>
        <p:cNvPr id="1" name="Shape 153"/>
        <p:cNvGrpSpPr/>
        <p:nvPr/>
      </p:nvGrpSpPr>
      <p:grpSpPr>
        <a:xfrm>
          <a:off x="0" y="0"/>
          <a:ext cx="0" cy="0"/>
          <a:chOff x="0" y="0"/>
          <a:chExt cx="0" cy="0"/>
        </a:xfrm>
      </p:grpSpPr>
      <p:sp>
        <p:nvSpPr>
          <p:cNvPr id="154" name="Google Shape;154;p19"/>
          <p:cNvSpPr/>
          <p:nvPr/>
        </p:nvSpPr>
        <p:spPr>
          <a:xfrm>
            <a:off x="0" y="0"/>
            <a:ext cx="9144000" cy="127635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5" name="Google Shape;155;p19"/>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chemeClr val="lt1"/>
              </a:buClr>
              <a:buSzPts val="4400"/>
              <a:buFont typeface="Georgia"/>
              <a:buNone/>
              <a:defRPr sz="4400" b="0" i="0" u="none" strike="noStrike" cap="none">
                <a:solidFill>
                  <a:schemeClr val="lt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6" name="Google Shape;156;p19"/>
          <p:cNvSpPr>
            <a:spLocks noGrp="1"/>
          </p:cNvSpPr>
          <p:nvPr>
            <p:ph type="pic" idx="2"/>
          </p:nvPr>
        </p:nvSpPr>
        <p:spPr>
          <a:xfrm>
            <a:off x="457200" y="1504950"/>
            <a:ext cx="1920240" cy="192024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57" name="Google Shape;157;p19"/>
          <p:cNvSpPr>
            <a:spLocks noGrp="1"/>
          </p:cNvSpPr>
          <p:nvPr>
            <p:ph type="pic" idx="3"/>
          </p:nvPr>
        </p:nvSpPr>
        <p:spPr>
          <a:xfrm>
            <a:off x="2560320" y="1504950"/>
            <a:ext cx="1920240" cy="192024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58" name="Google Shape;158;p19"/>
          <p:cNvSpPr>
            <a:spLocks noGrp="1"/>
          </p:cNvSpPr>
          <p:nvPr>
            <p:ph type="pic" idx="4"/>
          </p:nvPr>
        </p:nvSpPr>
        <p:spPr>
          <a:xfrm>
            <a:off x="4663440" y="1504950"/>
            <a:ext cx="1920240" cy="192024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59" name="Google Shape;159;p19"/>
          <p:cNvSpPr>
            <a:spLocks noGrp="1"/>
          </p:cNvSpPr>
          <p:nvPr>
            <p:ph type="pic" idx="5"/>
          </p:nvPr>
        </p:nvSpPr>
        <p:spPr>
          <a:xfrm>
            <a:off x="6766560" y="1504950"/>
            <a:ext cx="1920240" cy="192024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cxnSp>
        <p:nvCxnSpPr>
          <p:cNvPr id="160" name="Google Shape;160;p19"/>
          <p:cNvCxnSpPr/>
          <p:nvPr/>
        </p:nvCxnSpPr>
        <p:spPr>
          <a:xfrm rot="5400000">
            <a:off x="868680" y="3105150"/>
            <a:ext cx="3200400" cy="0"/>
          </a:xfrm>
          <a:prstGeom prst="straightConnector1">
            <a:avLst/>
          </a:prstGeom>
          <a:noFill/>
          <a:ln w="9525" cap="flat" cmpd="sng">
            <a:solidFill>
              <a:schemeClr val="dk1"/>
            </a:solidFill>
            <a:prstDash val="dot"/>
            <a:round/>
            <a:headEnd type="none" w="sm" len="sm"/>
            <a:tailEnd type="none" w="sm" len="sm"/>
          </a:ln>
        </p:spPr>
      </p:cxnSp>
      <p:cxnSp>
        <p:nvCxnSpPr>
          <p:cNvPr id="161" name="Google Shape;161;p19"/>
          <p:cNvCxnSpPr/>
          <p:nvPr/>
        </p:nvCxnSpPr>
        <p:spPr>
          <a:xfrm rot="5400000">
            <a:off x="2971800" y="3105150"/>
            <a:ext cx="3200400" cy="0"/>
          </a:xfrm>
          <a:prstGeom prst="straightConnector1">
            <a:avLst/>
          </a:prstGeom>
          <a:noFill/>
          <a:ln w="9525" cap="flat" cmpd="sng">
            <a:solidFill>
              <a:schemeClr val="dk1"/>
            </a:solidFill>
            <a:prstDash val="dot"/>
            <a:round/>
            <a:headEnd type="none" w="sm" len="sm"/>
            <a:tailEnd type="none" w="sm" len="sm"/>
          </a:ln>
        </p:spPr>
      </p:cxnSp>
      <p:cxnSp>
        <p:nvCxnSpPr>
          <p:cNvPr id="162" name="Google Shape;162;p19"/>
          <p:cNvCxnSpPr/>
          <p:nvPr/>
        </p:nvCxnSpPr>
        <p:spPr>
          <a:xfrm rot="5400000">
            <a:off x="5074920" y="3105150"/>
            <a:ext cx="3200400" cy="0"/>
          </a:xfrm>
          <a:prstGeom prst="straightConnector1">
            <a:avLst/>
          </a:prstGeom>
          <a:noFill/>
          <a:ln w="9525" cap="flat" cmpd="sng">
            <a:solidFill>
              <a:schemeClr val="dk1"/>
            </a:solidFill>
            <a:prstDash val="dot"/>
            <a:round/>
            <a:headEnd type="none" w="sm" len="sm"/>
            <a:tailEnd type="none" w="sm" len="sm"/>
          </a:ln>
        </p:spPr>
      </p:cxnSp>
      <p:sp>
        <p:nvSpPr>
          <p:cNvPr id="163" name="Google Shape;163;p19"/>
          <p:cNvSpPr txBox="1">
            <a:spLocks noGrp="1"/>
          </p:cNvSpPr>
          <p:nvPr>
            <p:ph type="body" idx="1"/>
          </p:nvPr>
        </p:nvSpPr>
        <p:spPr>
          <a:xfrm>
            <a:off x="457200" y="3562350"/>
            <a:ext cx="1920240" cy="11430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64" name="Google Shape;164;p19"/>
          <p:cNvSpPr txBox="1">
            <a:spLocks noGrp="1"/>
          </p:cNvSpPr>
          <p:nvPr>
            <p:ph type="body" idx="6"/>
          </p:nvPr>
        </p:nvSpPr>
        <p:spPr>
          <a:xfrm>
            <a:off x="2560320" y="3562350"/>
            <a:ext cx="1920240" cy="11430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65" name="Google Shape;165;p19"/>
          <p:cNvSpPr txBox="1">
            <a:spLocks noGrp="1"/>
          </p:cNvSpPr>
          <p:nvPr>
            <p:ph type="body" idx="7"/>
          </p:nvPr>
        </p:nvSpPr>
        <p:spPr>
          <a:xfrm>
            <a:off x="4663440" y="3562350"/>
            <a:ext cx="1920240" cy="11430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66" name="Google Shape;166;p19"/>
          <p:cNvSpPr txBox="1">
            <a:spLocks noGrp="1"/>
          </p:cNvSpPr>
          <p:nvPr>
            <p:ph type="body" idx="8"/>
          </p:nvPr>
        </p:nvSpPr>
        <p:spPr>
          <a:xfrm>
            <a:off x="6766560" y="3562350"/>
            <a:ext cx="1920240" cy="11430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 papers">
  <p:cSld name="2 papers">
    <p:spTree>
      <p:nvGrpSpPr>
        <p:cNvPr id="1" name="Shape 167"/>
        <p:cNvGrpSpPr/>
        <p:nvPr/>
      </p:nvGrpSpPr>
      <p:grpSpPr>
        <a:xfrm>
          <a:off x="0" y="0"/>
          <a:ext cx="0" cy="0"/>
          <a:chOff x="0" y="0"/>
          <a:chExt cx="0" cy="0"/>
        </a:xfrm>
      </p:grpSpPr>
      <p:sp>
        <p:nvSpPr>
          <p:cNvPr id="168" name="Google Shape;168;p20"/>
          <p:cNvSpPr/>
          <p:nvPr/>
        </p:nvSpPr>
        <p:spPr>
          <a:xfrm>
            <a:off x="0" y="0"/>
            <a:ext cx="9144000" cy="51435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169" name="Google Shape;169;p20"/>
          <p:cNvGrpSpPr/>
          <p:nvPr/>
        </p:nvGrpSpPr>
        <p:grpSpPr>
          <a:xfrm>
            <a:off x="1919095" y="228599"/>
            <a:ext cx="2974881" cy="3889499"/>
            <a:chOff x="2067584" y="142875"/>
            <a:chExt cx="4756388" cy="7070082"/>
          </a:xfrm>
        </p:grpSpPr>
        <p:grpSp>
          <p:nvGrpSpPr>
            <p:cNvPr id="170" name="Google Shape;170;p20"/>
            <p:cNvGrpSpPr/>
            <p:nvPr/>
          </p:nvGrpSpPr>
          <p:grpSpPr>
            <a:xfrm rot="-126797">
              <a:off x="2095878" y="5505572"/>
              <a:ext cx="4699799" cy="1621283"/>
              <a:chOff x="651" y="2894"/>
              <a:chExt cx="4378" cy="1804"/>
            </a:xfrm>
          </p:grpSpPr>
          <p:pic>
            <p:nvPicPr>
              <p:cNvPr id="171" name="Google Shape;171;p20" descr="straightShadow"/>
              <p:cNvPicPr preferRelativeResize="0"/>
              <p:nvPr/>
            </p:nvPicPr>
            <p:blipFill rotWithShape="1">
              <a:blip r:embed="rId2">
                <a:alphaModFix/>
              </a:blip>
              <a:srcRect l="7678" t="76982" r="7678"/>
              <a:stretch/>
            </p:blipFill>
            <p:spPr>
              <a:xfrm rot="143773" flipH="1">
                <a:off x="683" y="2983"/>
                <a:ext cx="4314" cy="1625"/>
              </a:xfrm>
              <a:prstGeom prst="rect">
                <a:avLst/>
              </a:prstGeom>
              <a:noFill/>
              <a:ln>
                <a:noFill/>
              </a:ln>
            </p:spPr>
          </p:pic>
          <p:pic>
            <p:nvPicPr>
              <p:cNvPr id="172" name="Google Shape;172;p20" descr="straightShadow"/>
              <p:cNvPicPr preferRelativeResize="0"/>
              <p:nvPr/>
            </p:nvPicPr>
            <p:blipFill rotWithShape="1">
              <a:blip r:embed="rId2">
                <a:alphaModFix/>
              </a:blip>
              <a:srcRect l="7678" t="76982" r="7678"/>
              <a:stretch/>
            </p:blipFill>
            <p:spPr>
              <a:xfrm rot="143773">
                <a:off x="683" y="2983"/>
                <a:ext cx="4314" cy="1625"/>
              </a:xfrm>
              <a:prstGeom prst="rect">
                <a:avLst/>
              </a:prstGeom>
              <a:noFill/>
              <a:ln>
                <a:noFill/>
              </a:ln>
            </p:spPr>
          </p:pic>
        </p:grpSp>
        <p:pic>
          <p:nvPicPr>
            <p:cNvPr id="173" name="Google Shape;173;p20"/>
            <p:cNvPicPr preferRelativeResize="0"/>
            <p:nvPr/>
          </p:nvPicPr>
          <p:blipFill rotWithShape="1">
            <a:blip r:embed="rId3">
              <a:alphaModFix/>
            </a:blip>
            <a:srcRect/>
            <a:stretch/>
          </p:blipFill>
          <p:spPr>
            <a:xfrm>
              <a:off x="2082800" y="420827"/>
              <a:ext cx="4662488" cy="6033808"/>
            </a:xfrm>
            <a:prstGeom prst="rect">
              <a:avLst/>
            </a:prstGeom>
            <a:noFill/>
            <a:ln>
              <a:noFill/>
            </a:ln>
          </p:spPr>
        </p:pic>
        <p:pic>
          <p:nvPicPr>
            <p:cNvPr id="174" name="Google Shape;174;p20" descr="red_pushpin6"/>
            <p:cNvPicPr preferRelativeResize="0"/>
            <p:nvPr/>
          </p:nvPicPr>
          <p:blipFill rotWithShape="1">
            <a:blip r:embed="rId4">
              <a:alphaModFix/>
            </a:blip>
            <a:srcRect/>
            <a:stretch/>
          </p:blipFill>
          <p:spPr>
            <a:xfrm>
              <a:off x="4279900" y="142875"/>
              <a:ext cx="542925" cy="792163"/>
            </a:xfrm>
            <a:prstGeom prst="rect">
              <a:avLst/>
            </a:prstGeom>
            <a:noFill/>
            <a:ln>
              <a:noFill/>
            </a:ln>
          </p:spPr>
        </p:pic>
      </p:grpSp>
      <p:grpSp>
        <p:nvGrpSpPr>
          <p:cNvPr id="175" name="Google Shape;175;p20"/>
          <p:cNvGrpSpPr/>
          <p:nvPr/>
        </p:nvGrpSpPr>
        <p:grpSpPr>
          <a:xfrm>
            <a:off x="5446402" y="228599"/>
            <a:ext cx="2974881" cy="3889499"/>
            <a:chOff x="2067584" y="142875"/>
            <a:chExt cx="4756388" cy="7070082"/>
          </a:xfrm>
        </p:grpSpPr>
        <p:grpSp>
          <p:nvGrpSpPr>
            <p:cNvPr id="176" name="Google Shape;176;p20"/>
            <p:cNvGrpSpPr/>
            <p:nvPr/>
          </p:nvGrpSpPr>
          <p:grpSpPr>
            <a:xfrm rot="-126797">
              <a:off x="2095878" y="5505572"/>
              <a:ext cx="4699799" cy="1621283"/>
              <a:chOff x="651" y="2894"/>
              <a:chExt cx="4378" cy="1804"/>
            </a:xfrm>
          </p:grpSpPr>
          <p:pic>
            <p:nvPicPr>
              <p:cNvPr id="177" name="Google Shape;177;p20" descr="straightShadow"/>
              <p:cNvPicPr preferRelativeResize="0"/>
              <p:nvPr/>
            </p:nvPicPr>
            <p:blipFill rotWithShape="1">
              <a:blip r:embed="rId2">
                <a:alphaModFix/>
              </a:blip>
              <a:srcRect l="7678" t="76982" r="7678"/>
              <a:stretch/>
            </p:blipFill>
            <p:spPr>
              <a:xfrm rot="143773" flipH="1">
                <a:off x="683" y="2983"/>
                <a:ext cx="4314" cy="1625"/>
              </a:xfrm>
              <a:prstGeom prst="rect">
                <a:avLst/>
              </a:prstGeom>
              <a:noFill/>
              <a:ln>
                <a:noFill/>
              </a:ln>
            </p:spPr>
          </p:pic>
          <p:pic>
            <p:nvPicPr>
              <p:cNvPr id="178" name="Google Shape;178;p20" descr="straightShadow"/>
              <p:cNvPicPr preferRelativeResize="0"/>
              <p:nvPr/>
            </p:nvPicPr>
            <p:blipFill rotWithShape="1">
              <a:blip r:embed="rId2">
                <a:alphaModFix/>
              </a:blip>
              <a:srcRect l="7678" t="76982" r="7678"/>
              <a:stretch/>
            </p:blipFill>
            <p:spPr>
              <a:xfrm rot="143773">
                <a:off x="683" y="2983"/>
                <a:ext cx="4314" cy="1625"/>
              </a:xfrm>
              <a:prstGeom prst="rect">
                <a:avLst/>
              </a:prstGeom>
              <a:noFill/>
              <a:ln>
                <a:noFill/>
              </a:ln>
            </p:spPr>
          </p:pic>
        </p:grpSp>
        <p:pic>
          <p:nvPicPr>
            <p:cNvPr id="179" name="Google Shape;179;p20"/>
            <p:cNvPicPr preferRelativeResize="0"/>
            <p:nvPr/>
          </p:nvPicPr>
          <p:blipFill rotWithShape="1">
            <a:blip r:embed="rId3">
              <a:alphaModFix/>
            </a:blip>
            <a:srcRect/>
            <a:stretch/>
          </p:blipFill>
          <p:spPr>
            <a:xfrm>
              <a:off x="2082800" y="420827"/>
              <a:ext cx="4662488" cy="6033808"/>
            </a:xfrm>
            <a:prstGeom prst="rect">
              <a:avLst/>
            </a:prstGeom>
            <a:noFill/>
            <a:ln>
              <a:noFill/>
            </a:ln>
          </p:spPr>
        </p:pic>
        <p:pic>
          <p:nvPicPr>
            <p:cNvPr id="180" name="Google Shape;180;p20" descr="red_pushpin6"/>
            <p:cNvPicPr preferRelativeResize="0"/>
            <p:nvPr/>
          </p:nvPicPr>
          <p:blipFill rotWithShape="1">
            <a:blip r:embed="rId4">
              <a:alphaModFix/>
            </a:blip>
            <a:srcRect/>
            <a:stretch/>
          </p:blipFill>
          <p:spPr>
            <a:xfrm>
              <a:off x="4279900" y="142875"/>
              <a:ext cx="542925" cy="792163"/>
            </a:xfrm>
            <a:prstGeom prst="rect">
              <a:avLst/>
            </a:prstGeom>
            <a:noFill/>
            <a:ln>
              <a:noFill/>
            </a:ln>
          </p:spPr>
        </p:pic>
      </p:grpSp>
      <p:sp>
        <p:nvSpPr>
          <p:cNvPr id="181" name="Google Shape;181;p20"/>
          <p:cNvSpPr txBox="1">
            <a:spLocks noGrp="1"/>
          </p:cNvSpPr>
          <p:nvPr>
            <p:ph type="body" idx="1"/>
          </p:nvPr>
        </p:nvSpPr>
        <p:spPr>
          <a:xfrm rot="-5400000">
            <a:off x="-2037195" y="1881908"/>
            <a:ext cx="5149850" cy="1352550"/>
          </a:xfrm>
          <a:prstGeom prst="rect">
            <a:avLst/>
          </a:prstGeom>
          <a:noFill/>
          <a:ln>
            <a:noFill/>
          </a:ln>
        </p:spPr>
        <p:txBody>
          <a:bodyPr spcFirstLastPara="1" wrap="square" lIns="91425" tIns="45700" rIns="91425" bIns="45700" anchor="t" anchorCtr="0"/>
          <a:lstStyle>
            <a:lvl1pPr marL="457200" marR="0" lvl="0" indent="-228600" algn="ctr" rtl="0">
              <a:lnSpc>
                <a:spcPct val="100000"/>
              </a:lnSpc>
              <a:spcBef>
                <a:spcPts val="1200"/>
              </a:spcBef>
              <a:spcAft>
                <a:spcPts val="0"/>
              </a:spcAft>
              <a:buClr>
                <a:schemeClr val="lt1"/>
              </a:buClr>
              <a:buSzPts val="6000"/>
              <a:buFont typeface="Arial"/>
              <a:buNone/>
              <a:defRPr sz="60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82" name="Google Shape;182;p20"/>
          <p:cNvSpPr txBox="1">
            <a:spLocks noGrp="1"/>
          </p:cNvSpPr>
          <p:nvPr>
            <p:ph type="body" idx="2"/>
          </p:nvPr>
        </p:nvSpPr>
        <p:spPr>
          <a:xfrm>
            <a:off x="1928813" y="3943350"/>
            <a:ext cx="6443258" cy="990600"/>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560"/>
              </a:spcBef>
              <a:spcAft>
                <a:spcPts val="0"/>
              </a:spcAft>
              <a:buClr>
                <a:srgbClr val="FFC000"/>
              </a:buClr>
              <a:buSzPts val="2800"/>
              <a:buFont typeface="Arial"/>
              <a:buNone/>
              <a:defRPr sz="2800" b="0" i="0" u="none" strike="noStrike" cap="none">
                <a:solidFill>
                  <a:srgbClr val="FFC000"/>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83" name="Google Shape;183;p20"/>
          <p:cNvSpPr txBox="1">
            <a:spLocks noGrp="1"/>
          </p:cNvSpPr>
          <p:nvPr>
            <p:ph type="body" idx="3"/>
          </p:nvPr>
        </p:nvSpPr>
        <p:spPr>
          <a:xfrm>
            <a:off x="2199409" y="742950"/>
            <a:ext cx="2362200" cy="26670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84" name="Google Shape;184;p20"/>
          <p:cNvSpPr txBox="1">
            <a:spLocks noGrp="1"/>
          </p:cNvSpPr>
          <p:nvPr>
            <p:ph type="body" idx="4"/>
          </p:nvPr>
        </p:nvSpPr>
        <p:spPr>
          <a:xfrm>
            <a:off x="5732895" y="742950"/>
            <a:ext cx="2362200" cy="26670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paper">
  <p:cSld name="One paper">
    <p:spTree>
      <p:nvGrpSpPr>
        <p:cNvPr id="1" name="Shape 185"/>
        <p:cNvGrpSpPr/>
        <p:nvPr/>
      </p:nvGrpSpPr>
      <p:grpSpPr>
        <a:xfrm>
          <a:off x="0" y="0"/>
          <a:ext cx="0" cy="0"/>
          <a:chOff x="0" y="0"/>
          <a:chExt cx="0" cy="0"/>
        </a:xfrm>
      </p:grpSpPr>
      <p:sp>
        <p:nvSpPr>
          <p:cNvPr id="186" name="Google Shape;186;p21"/>
          <p:cNvSpPr/>
          <p:nvPr/>
        </p:nvSpPr>
        <p:spPr>
          <a:xfrm>
            <a:off x="0" y="0"/>
            <a:ext cx="9144000" cy="51435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187" name="Google Shape;187;p21"/>
          <p:cNvGrpSpPr/>
          <p:nvPr/>
        </p:nvGrpSpPr>
        <p:grpSpPr>
          <a:xfrm>
            <a:off x="4560286" y="165410"/>
            <a:ext cx="3661606" cy="5201360"/>
            <a:chOff x="2067584" y="142875"/>
            <a:chExt cx="4756388" cy="7070082"/>
          </a:xfrm>
        </p:grpSpPr>
        <p:grpSp>
          <p:nvGrpSpPr>
            <p:cNvPr id="188" name="Google Shape;188;p21"/>
            <p:cNvGrpSpPr/>
            <p:nvPr/>
          </p:nvGrpSpPr>
          <p:grpSpPr>
            <a:xfrm rot="-126797">
              <a:off x="2095878" y="5505572"/>
              <a:ext cx="4699799" cy="1621283"/>
              <a:chOff x="651" y="2894"/>
              <a:chExt cx="4378" cy="1804"/>
            </a:xfrm>
          </p:grpSpPr>
          <p:pic>
            <p:nvPicPr>
              <p:cNvPr id="189" name="Google Shape;189;p21" descr="straightShadow"/>
              <p:cNvPicPr preferRelativeResize="0"/>
              <p:nvPr/>
            </p:nvPicPr>
            <p:blipFill rotWithShape="1">
              <a:blip r:embed="rId2">
                <a:alphaModFix/>
              </a:blip>
              <a:srcRect l="7678" t="76982" r="7678"/>
              <a:stretch/>
            </p:blipFill>
            <p:spPr>
              <a:xfrm rot="143773" flipH="1">
                <a:off x="683" y="2983"/>
                <a:ext cx="4314" cy="1625"/>
              </a:xfrm>
              <a:prstGeom prst="rect">
                <a:avLst/>
              </a:prstGeom>
              <a:noFill/>
              <a:ln>
                <a:noFill/>
              </a:ln>
            </p:spPr>
          </p:pic>
          <p:pic>
            <p:nvPicPr>
              <p:cNvPr id="190" name="Google Shape;190;p21" descr="straightShadow"/>
              <p:cNvPicPr preferRelativeResize="0"/>
              <p:nvPr/>
            </p:nvPicPr>
            <p:blipFill rotWithShape="1">
              <a:blip r:embed="rId2">
                <a:alphaModFix/>
              </a:blip>
              <a:srcRect l="7678" t="76982" r="7678"/>
              <a:stretch/>
            </p:blipFill>
            <p:spPr>
              <a:xfrm rot="143773">
                <a:off x="683" y="2983"/>
                <a:ext cx="4314" cy="1625"/>
              </a:xfrm>
              <a:prstGeom prst="rect">
                <a:avLst/>
              </a:prstGeom>
              <a:noFill/>
              <a:ln>
                <a:noFill/>
              </a:ln>
            </p:spPr>
          </p:pic>
        </p:grpSp>
        <p:pic>
          <p:nvPicPr>
            <p:cNvPr id="191" name="Google Shape;191;p21"/>
            <p:cNvPicPr preferRelativeResize="0"/>
            <p:nvPr/>
          </p:nvPicPr>
          <p:blipFill rotWithShape="1">
            <a:blip r:embed="rId3">
              <a:alphaModFix/>
            </a:blip>
            <a:srcRect/>
            <a:stretch/>
          </p:blipFill>
          <p:spPr>
            <a:xfrm>
              <a:off x="2082800" y="420827"/>
              <a:ext cx="4662488" cy="6033808"/>
            </a:xfrm>
            <a:prstGeom prst="rect">
              <a:avLst/>
            </a:prstGeom>
            <a:noFill/>
            <a:ln>
              <a:noFill/>
            </a:ln>
          </p:spPr>
        </p:pic>
        <p:pic>
          <p:nvPicPr>
            <p:cNvPr id="192" name="Google Shape;192;p21" descr="red_pushpin6"/>
            <p:cNvPicPr preferRelativeResize="0"/>
            <p:nvPr/>
          </p:nvPicPr>
          <p:blipFill rotWithShape="1">
            <a:blip r:embed="rId4">
              <a:alphaModFix/>
            </a:blip>
            <a:srcRect/>
            <a:stretch/>
          </p:blipFill>
          <p:spPr>
            <a:xfrm>
              <a:off x="4279900" y="142875"/>
              <a:ext cx="542925" cy="792163"/>
            </a:xfrm>
            <a:prstGeom prst="rect">
              <a:avLst/>
            </a:prstGeom>
            <a:noFill/>
            <a:ln>
              <a:noFill/>
            </a:ln>
          </p:spPr>
        </p:pic>
      </p:grpSp>
      <p:sp>
        <p:nvSpPr>
          <p:cNvPr id="193" name="Google Shape;193;p21"/>
          <p:cNvSpPr txBox="1">
            <a:spLocks noGrp="1"/>
          </p:cNvSpPr>
          <p:nvPr>
            <p:ph type="body" idx="1"/>
          </p:nvPr>
        </p:nvSpPr>
        <p:spPr>
          <a:xfrm>
            <a:off x="457200" y="378554"/>
            <a:ext cx="3505200" cy="135255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800"/>
              </a:spcBef>
              <a:spcAft>
                <a:spcPts val="0"/>
              </a:spcAft>
              <a:buClr>
                <a:schemeClr val="lt1"/>
              </a:buClr>
              <a:buSzPts val="4000"/>
              <a:buFont typeface="Arial"/>
              <a:buNone/>
              <a:defRPr sz="40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94" name="Google Shape;194;p21"/>
          <p:cNvSpPr txBox="1">
            <a:spLocks noGrp="1"/>
          </p:cNvSpPr>
          <p:nvPr>
            <p:ph type="body" idx="2"/>
          </p:nvPr>
        </p:nvSpPr>
        <p:spPr>
          <a:xfrm>
            <a:off x="4842796" y="750096"/>
            <a:ext cx="3025944" cy="3802853"/>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
        <p:cNvGrpSpPr/>
        <p:nvPr/>
      </p:nvGrpSpPr>
      <p:grpSpPr>
        <a:xfrm>
          <a:off x="0" y="0"/>
          <a:ext cx="0" cy="0"/>
          <a:chOff x="0" y="0"/>
          <a:chExt cx="0" cy="0"/>
        </a:xfrm>
      </p:grpSpPr>
      <p:sp>
        <p:nvSpPr>
          <p:cNvPr id="17" name="Google Shape;17;p4"/>
          <p:cNvSpPr/>
          <p:nvPr/>
        </p:nvSpPr>
        <p:spPr>
          <a:xfrm>
            <a:off x="6024696" y="303499"/>
            <a:ext cx="2651760" cy="3756873"/>
          </a:xfrm>
          <a:prstGeom prst="rect">
            <a:avLst/>
          </a:prstGeom>
          <a:noFill/>
          <a:ln>
            <a:noFill/>
          </a:ln>
        </p:spPr>
      </p:sp>
      <p:sp>
        <p:nvSpPr>
          <p:cNvPr id="18" name="Google Shape;18;p4"/>
          <p:cNvSpPr/>
          <p:nvPr/>
        </p:nvSpPr>
        <p:spPr>
          <a:xfrm>
            <a:off x="395536" y="303499"/>
            <a:ext cx="5472608" cy="3756873"/>
          </a:xfrm>
          <a:prstGeom prst="rect">
            <a:avLst/>
          </a:prstGeom>
          <a:solidFill>
            <a:srgbClr val="A4001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Georgia"/>
              <a:ea typeface="Georgia"/>
              <a:cs typeface="Georgia"/>
              <a:sym typeface="Georgia"/>
            </a:endParaRPr>
          </a:p>
        </p:txBody>
      </p:sp>
      <p:sp>
        <p:nvSpPr>
          <p:cNvPr id="19" name="Google Shape;19;p4"/>
          <p:cNvSpPr txBox="1"/>
          <p:nvPr/>
        </p:nvSpPr>
        <p:spPr>
          <a:xfrm>
            <a:off x="155224" y="2719917"/>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Georgia"/>
              <a:ea typeface="Georgia"/>
              <a:cs typeface="Georgia"/>
              <a:sym typeface="Georgia"/>
            </a:endParaRPr>
          </a:p>
        </p:txBody>
      </p:sp>
      <p:pic>
        <p:nvPicPr>
          <p:cNvPr id="20" name="Google Shape;20;p4"/>
          <p:cNvPicPr preferRelativeResize="0"/>
          <p:nvPr/>
        </p:nvPicPr>
        <p:blipFill rotWithShape="1">
          <a:blip r:embed="rId2">
            <a:alphaModFix/>
          </a:blip>
          <a:srcRect l="72985" t="18072" r="6418" b="18894"/>
          <a:stretch/>
        </p:blipFill>
        <p:spPr>
          <a:xfrm>
            <a:off x="395537" y="4167170"/>
            <a:ext cx="736389" cy="731520"/>
          </a:xfrm>
          <a:prstGeom prst="rect">
            <a:avLst/>
          </a:prstGeom>
          <a:noFill/>
          <a:ln>
            <a:noFill/>
          </a:ln>
        </p:spPr>
      </p:pic>
      <p:grpSp>
        <p:nvGrpSpPr>
          <p:cNvPr id="21" name="Google Shape;21;p4"/>
          <p:cNvGrpSpPr/>
          <p:nvPr/>
        </p:nvGrpSpPr>
        <p:grpSpPr>
          <a:xfrm>
            <a:off x="1266814" y="4296164"/>
            <a:ext cx="3017520" cy="561584"/>
            <a:chOff x="1266814" y="4236191"/>
            <a:chExt cx="4448186" cy="827846"/>
          </a:xfrm>
        </p:grpSpPr>
        <p:sp>
          <p:nvSpPr>
            <p:cNvPr id="22" name="Google Shape;22;p4"/>
            <p:cNvSpPr txBox="1"/>
            <p:nvPr/>
          </p:nvSpPr>
          <p:spPr>
            <a:xfrm>
              <a:off x="2300112" y="4392083"/>
              <a:ext cx="272316" cy="54444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Georgia"/>
                <a:ea typeface="Georgia"/>
                <a:cs typeface="Georgia"/>
                <a:sym typeface="Georgia"/>
              </a:endParaRPr>
            </a:p>
          </p:txBody>
        </p:sp>
        <p:pic>
          <p:nvPicPr>
            <p:cNvPr id="23" name="Google Shape;23;p4"/>
            <p:cNvPicPr preferRelativeResize="0"/>
            <p:nvPr/>
          </p:nvPicPr>
          <p:blipFill rotWithShape="1">
            <a:blip r:embed="rId3">
              <a:alphaModFix/>
            </a:blip>
            <a:srcRect/>
            <a:stretch/>
          </p:blipFill>
          <p:spPr>
            <a:xfrm>
              <a:off x="1309936" y="4236191"/>
              <a:ext cx="2423864" cy="659492"/>
            </a:xfrm>
            <a:prstGeom prst="rect">
              <a:avLst/>
            </a:prstGeom>
            <a:noFill/>
            <a:ln>
              <a:noFill/>
            </a:ln>
          </p:spPr>
        </p:pic>
        <p:sp>
          <p:nvSpPr>
            <p:cNvPr id="24" name="Google Shape;24;p4"/>
            <p:cNvSpPr txBox="1"/>
            <p:nvPr/>
          </p:nvSpPr>
          <p:spPr>
            <a:xfrm>
              <a:off x="1266814" y="4803158"/>
              <a:ext cx="4448186" cy="26087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550"/>
                <a:buFont typeface="Arial"/>
                <a:buNone/>
              </a:pPr>
              <a:r>
                <a:rPr lang="en-US" sz="550" b="0" i="0" u="none" strike="noStrike" cap="none">
                  <a:solidFill>
                    <a:srgbClr val="A4001D"/>
                  </a:solidFill>
                  <a:latin typeface="Arial"/>
                  <a:ea typeface="Arial"/>
                  <a:cs typeface="Arial"/>
                  <a:sym typeface="Arial"/>
                </a:rPr>
                <a:t>Stanford Center for Assessment, Learning, &amp; Equity</a:t>
              </a:r>
              <a:endParaRPr sz="550" b="0" i="0" u="none" strike="noStrike" cap="none">
                <a:solidFill>
                  <a:srgbClr val="A4001D"/>
                </a:solidFill>
                <a:latin typeface="Arial"/>
                <a:ea typeface="Arial"/>
                <a:cs typeface="Arial"/>
                <a:sym typeface="Arial"/>
              </a:endParaRPr>
            </a:p>
          </p:txBody>
        </p:sp>
      </p:grpSp>
      <p:sp>
        <p:nvSpPr>
          <p:cNvPr id="25" name="Google Shape;25;p4"/>
          <p:cNvSpPr txBox="1">
            <a:spLocks noGrp="1"/>
          </p:cNvSpPr>
          <p:nvPr>
            <p:ph type="body" idx="1"/>
          </p:nvPr>
        </p:nvSpPr>
        <p:spPr>
          <a:xfrm>
            <a:off x="684213" y="665163"/>
            <a:ext cx="4802187" cy="382587"/>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chemeClr val="lt1"/>
              </a:buClr>
              <a:buSzPts val="2000"/>
              <a:buFont typeface="Arial"/>
              <a:buNone/>
              <a:defRPr sz="2000" b="0" i="0" u="none" strike="noStrike" cap="small">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6" name="Google Shape;26;p4"/>
          <p:cNvSpPr txBox="1">
            <a:spLocks noGrp="1"/>
          </p:cNvSpPr>
          <p:nvPr>
            <p:ph type="body" idx="2"/>
          </p:nvPr>
        </p:nvSpPr>
        <p:spPr>
          <a:xfrm>
            <a:off x="684213" y="1206014"/>
            <a:ext cx="4802187" cy="1628775"/>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880"/>
              </a:spcBef>
              <a:spcAft>
                <a:spcPts val="0"/>
              </a:spcAft>
              <a:buClr>
                <a:schemeClr val="lt1"/>
              </a:buClr>
              <a:buSzPts val="4400"/>
              <a:buFont typeface="Arial"/>
              <a:buNone/>
              <a:defRPr sz="44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7" name="Google Shape;27;p4"/>
          <p:cNvSpPr txBox="1">
            <a:spLocks noGrp="1"/>
          </p:cNvSpPr>
          <p:nvPr>
            <p:ph type="body" idx="3"/>
          </p:nvPr>
        </p:nvSpPr>
        <p:spPr>
          <a:xfrm>
            <a:off x="684213" y="3028950"/>
            <a:ext cx="4802187" cy="701675"/>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chemeClr val="lt1"/>
              </a:buClr>
              <a:buSzPts val="2000"/>
              <a:buFont typeface="Arial"/>
              <a:buNone/>
              <a:defRPr sz="2000" b="0" i="1"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Header with pic">
  <p:cSld name="Header with pic">
    <p:spTree>
      <p:nvGrpSpPr>
        <p:cNvPr id="1" name="Shape 195"/>
        <p:cNvGrpSpPr/>
        <p:nvPr/>
      </p:nvGrpSpPr>
      <p:grpSpPr>
        <a:xfrm>
          <a:off x="0" y="0"/>
          <a:ext cx="0" cy="0"/>
          <a:chOff x="0" y="0"/>
          <a:chExt cx="0" cy="0"/>
        </a:xfrm>
      </p:grpSpPr>
      <p:sp>
        <p:nvSpPr>
          <p:cNvPr id="196" name="Google Shape;196;p22"/>
          <p:cNvSpPr>
            <a:spLocks noGrp="1"/>
          </p:cNvSpPr>
          <p:nvPr>
            <p:ph type="pic" idx="2"/>
          </p:nvPr>
        </p:nvSpPr>
        <p:spPr>
          <a:xfrm>
            <a:off x="-19050" y="1220247"/>
            <a:ext cx="9163050" cy="3906832"/>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cxnSp>
        <p:nvCxnSpPr>
          <p:cNvPr id="197" name="Google Shape;197;p22"/>
          <p:cNvCxnSpPr/>
          <p:nvPr/>
        </p:nvCxnSpPr>
        <p:spPr>
          <a:xfrm>
            <a:off x="4572000" y="-3371849"/>
            <a:ext cx="0" cy="9144000"/>
          </a:xfrm>
          <a:prstGeom prst="straightConnector1">
            <a:avLst/>
          </a:prstGeom>
          <a:noFill/>
          <a:ln w="76200" cap="flat" cmpd="sng">
            <a:solidFill>
              <a:srgbClr val="C00000"/>
            </a:solidFill>
            <a:prstDash val="solid"/>
            <a:round/>
            <a:headEnd type="none" w="sm" len="sm"/>
            <a:tailEnd type="none" w="sm" len="sm"/>
          </a:ln>
        </p:spPr>
      </p:cxnSp>
      <p:sp>
        <p:nvSpPr>
          <p:cNvPr id="198" name="Google Shape;198;p22"/>
          <p:cNvSpPr txBox="1">
            <a:spLocks noGrp="1"/>
          </p:cNvSpPr>
          <p:nvPr>
            <p:ph type="body" idx="1"/>
          </p:nvPr>
        </p:nvSpPr>
        <p:spPr>
          <a:xfrm>
            <a:off x="457200" y="87294"/>
            <a:ext cx="8229600" cy="3810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99" name="Google Shape;199;p22"/>
          <p:cNvSpPr txBox="1">
            <a:spLocks noGrp="1"/>
          </p:cNvSpPr>
          <p:nvPr>
            <p:ph type="body" idx="3"/>
          </p:nvPr>
        </p:nvSpPr>
        <p:spPr>
          <a:xfrm>
            <a:off x="457200" y="393774"/>
            <a:ext cx="8229600" cy="457200"/>
          </a:xfrm>
          <a:prstGeom prst="rect">
            <a:avLst/>
          </a:prstGeom>
          <a:noFill/>
          <a:ln>
            <a:noFill/>
          </a:ln>
        </p:spPr>
        <p:txBody>
          <a:bodyPr spcFirstLastPara="1" wrap="square" lIns="91425" tIns="0" rIns="91425" bIns="45700" anchor="t" anchorCtr="0"/>
          <a:lstStyle>
            <a:lvl1pPr marL="457200" marR="0" lvl="0" indent="-228600" algn="l" rtl="0">
              <a:lnSpc>
                <a:spcPct val="100000"/>
              </a:lnSpc>
              <a:spcBef>
                <a:spcPts val="880"/>
              </a:spcBef>
              <a:spcAft>
                <a:spcPts val="0"/>
              </a:spcAft>
              <a:buClr>
                <a:srgbClr val="C00000"/>
              </a:buClr>
              <a:buSzPts val="4400"/>
              <a:buFont typeface="Arial"/>
              <a:buNone/>
              <a:defRPr sz="4400" b="0" i="0" u="none" strike="noStrike" cap="none">
                <a:solidFill>
                  <a:srgbClr val="C00000"/>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Header content">
  <p:cSld name="Header content">
    <p:spTree>
      <p:nvGrpSpPr>
        <p:cNvPr id="1" name="Shape 200"/>
        <p:cNvGrpSpPr/>
        <p:nvPr/>
      </p:nvGrpSpPr>
      <p:grpSpPr>
        <a:xfrm>
          <a:off x="0" y="0"/>
          <a:ext cx="0" cy="0"/>
          <a:chOff x="0" y="0"/>
          <a:chExt cx="0" cy="0"/>
        </a:xfrm>
      </p:grpSpPr>
      <p:sp>
        <p:nvSpPr>
          <p:cNvPr id="201" name="Google Shape;201;p23"/>
          <p:cNvSpPr txBox="1">
            <a:spLocks noGrp="1"/>
          </p:cNvSpPr>
          <p:nvPr>
            <p:ph type="title"/>
          </p:nvPr>
        </p:nvSpPr>
        <p:spPr>
          <a:xfrm>
            <a:off x="457200" y="383092"/>
            <a:ext cx="8229600" cy="857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chemeClr val="dk1"/>
              </a:buClr>
              <a:buSzPts val="6000"/>
              <a:buFont typeface="Georgia"/>
              <a:buNone/>
              <a:defRPr sz="60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02" name="Google Shape;202;p23"/>
          <p:cNvSpPr/>
          <p:nvPr/>
        </p:nvSpPr>
        <p:spPr>
          <a:xfrm>
            <a:off x="0" y="1885950"/>
            <a:ext cx="9144000" cy="325755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03" name="Google Shape;203;p23"/>
          <p:cNvCxnSpPr/>
          <p:nvPr/>
        </p:nvCxnSpPr>
        <p:spPr>
          <a:xfrm>
            <a:off x="0" y="1885950"/>
            <a:ext cx="9144000" cy="0"/>
          </a:xfrm>
          <a:prstGeom prst="straightConnector1">
            <a:avLst/>
          </a:prstGeom>
          <a:noFill/>
          <a:ln w="76200" cap="flat" cmpd="sng">
            <a:solidFill>
              <a:srgbClr val="FFC000"/>
            </a:solidFill>
            <a:prstDash val="solid"/>
            <a:round/>
            <a:headEnd type="none" w="sm" len="sm"/>
            <a:tailEnd type="none" w="sm" len="sm"/>
          </a:ln>
        </p:spPr>
      </p:cxnSp>
      <p:sp>
        <p:nvSpPr>
          <p:cNvPr id="204" name="Google Shape;204;p23"/>
          <p:cNvSpPr>
            <a:spLocks noGrp="1"/>
          </p:cNvSpPr>
          <p:nvPr>
            <p:ph type="pic" idx="2"/>
          </p:nvPr>
        </p:nvSpPr>
        <p:spPr>
          <a:xfrm>
            <a:off x="5334000" y="1352550"/>
            <a:ext cx="3352800" cy="379095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05" name="Google Shape;205;p23"/>
          <p:cNvSpPr txBox="1">
            <a:spLocks noGrp="1"/>
          </p:cNvSpPr>
          <p:nvPr>
            <p:ph type="body" idx="1"/>
          </p:nvPr>
        </p:nvSpPr>
        <p:spPr>
          <a:xfrm>
            <a:off x="457200" y="2190750"/>
            <a:ext cx="4572000" cy="26670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640"/>
              </a:spcBef>
              <a:spcAft>
                <a:spcPts val="0"/>
              </a:spcAft>
              <a:buClr>
                <a:schemeClr val="lt1"/>
              </a:buClr>
              <a:buSzPts val="3200"/>
              <a:buFont typeface="Arial"/>
              <a:buNone/>
              <a:defRPr sz="32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lt1"/>
              </a:buClr>
              <a:buSzPts val="2800"/>
              <a:buFont typeface="Arial"/>
              <a:buChar char="–"/>
              <a:defRPr sz="2800" b="0" i="1"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_Title Only">
  <p:cSld name="3_Title Only">
    <p:spTree>
      <p:nvGrpSpPr>
        <p:cNvPr id="1" name="Shape 206"/>
        <p:cNvGrpSpPr/>
        <p:nvPr/>
      </p:nvGrpSpPr>
      <p:grpSpPr>
        <a:xfrm>
          <a:off x="0" y="0"/>
          <a:ext cx="0" cy="0"/>
          <a:chOff x="0" y="0"/>
          <a:chExt cx="0" cy="0"/>
        </a:xfrm>
      </p:grpSpPr>
      <p:sp>
        <p:nvSpPr>
          <p:cNvPr id="207" name="Google Shape;207;p24"/>
          <p:cNvSpPr/>
          <p:nvPr/>
        </p:nvSpPr>
        <p:spPr>
          <a:xfrm>
            <a:off x="0" y="0"/>
            <a:ext cx="9144000" cy="5143500"/>
          </a:xfrm>
          <a:prstGeom prst="rect">
            <a:avLst/>
          </a:prstGeom>
          <a:gradFill>
            <a:gsLst>
              <a:gs pos="0">
                <a:srgbClr val="262626"/>
              </a:gs>
              <a:gs pos="50000">
                <a:srgbClr val="3F3F3F"/>
              </a:gs>
              <a:gs pos="100000">
                <a:srgbClr val="262626"/>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8" name="Google Shape;208;p24"/>
          <p:cNvSpPr txBox="1">
            <a:spLocks noGrp="1"/>
          </p:cNvSpPr>
          <p:nvPr>
            <p:ph type="title"/>
          </p:nvPr>
        </p:nvSpPr>
        <p:spPr>
          <a:xfrm rot="-5400000">
            <a:off x="-2032870" y="1994948"/>
            <a:ext cx="5154105" cy="1143000"/>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chemeClr val="lt1"/>
              </a:buClr>
              <a:buSzPts val="4400"/>
              <a:buFont typeface="Georgia"/>
              <a:buNone/>
              <a:defRPr sz="4400" b="0" i="0" u="none" strike="noStrike" cap="none">
                <a:solidFill>
                  <a:schemeClr val="lt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09" name="Google Shape;209;p24"/>
          <p:cNvPicPr preferRelativeResize="0"/>
          <p:nvPr/>
        </p:nvPicPr>
        <p:blipFill rotWithShape="1">
          <a:blip r:embed="rId2">
            <a:alphaModFix/>
          </a:blip>
          <a:srcRect/>
          <a:stretch/>
        </p:blipFill>
        <p:spPr>
          <a:xfrm>
            <a:off x="1553179" y="171450"/>
            <a:ext cx="3449129" cy="1046902"/>
          </a:xfrm>
          <a:prstGeom prst="rect">
            <a:avLst/>
          </a:prstGeom>
          <a:noFill/>
          <a:ln w="9525" cap="flat" cmpd="sng">
            <a:solidFill>
              <a:srgbClr val="FACA73"/>
            </a:solidFill>
            <a:prstDash val="solid"/>
            <a:round/>
            <a:headEnd type="none" w="sm" len="sm"/>
            <a:tailEnd type="none" w="sm" len="sm"/>
          </a:ln>
          <a:effectLst>
            <a:outerShdw blurRad="76200" dist="50800" dir="2700000" algn="tl" rotWithShape="0">
              <a:srgbClr val="000000">
                <a:alpha val="40000"/>
              </a:srgbClr>
            </a:outerShdw>
          </a:effectLst>
        </p:spPr>
      </p:pic>
      <p:sp>
        <p:nvSpPr>
          <p:cNvPr id="210" name="Google Shape;210;p24"/>
          <p:cNvSpPr/>
          <p:nvPr/>
        </p:nvSpPr>
        <p:spPr>
          <a:xfrm>
            <a:off x="4087908" y="1009292"/>
            <a:ext cx="905772" cy="20574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1" name="Google Shape;211;p24"/>
          <p:cNvSpPr>
            <a:spLocks noGrp="1"/>
          </p:cNvSpPr>
          <p:nvPr>
            <p:ph type="pic" idx="2"/>
          </p:nvPr>
        </p:nvSpPr>
        <p:spPr>
          <a:xfrm>
            <a:off x="1552670" y="222130"/>
            <a:ext cx="1097280" cy="748343"/>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12" name="Google Shape;212;p24"/>
          <p:cNvSpPr txBox="1">
            <a:spLocks noGrp="1"/>
          </p:cNvSpPr>
          <p:nvPr>
            <p:ph type="body" idx="1"/>
          </p:nvPr>
        </p:nvSpPr>
        <p:spPr>
          <a:xfrm>
            <a:off x="2716308" y="228600"/>
            <a:ext cx="2133600" cy="5715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13" name="Google Shape;213;p24"/>
          <p:cNvSpPr/>
          <p:nvPr/>
        </p:nvSpPr>
        <p:spPr>
          <a:xfrm>
            <a:off x="1553176" y="1009291"/>
            <a:ext cx="2560320" cy="20574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14" name="Google Shape;214;p24"/>
          <p:cNvPicPr preferRelativeResize="0"/>
          <p:nvPr/>
        </p:nvPicPr>
        <p:blipFill rotWithShape="1">
          <a:blip r:embed="rId2">
            <a:alphaModFix/>
          </a:blip>
          <a:srcRect/>
          <a:stretch/>
        </p:blipFill>
        <p:spPr>
          <a:xfrm>
            <a:off x="1559434" y="1306183"/>
            <a:ext cx="3449129" cy="1046902"/>
          </a:xfrm>
          <a:prstGeom prst="rect">
            <a:avLst/>
          </a:prstGeom>
          <a:noFill/>
          <a:ln w="9525" cap="flat" cmpd="sng">
            <a:solidFill>
              <a:srgbClr val="FACA73"/>
            </a:solidFill>
            <a:prstDash val="solid"/>
            <a:round/>
            <a:headEnd type="none" w="sm" len="sm"/>
            <a:tailEnd type="none" w="sm" len="sm"/>
          </a:ln>
          <a:effectLst>
            <a:outerShdw blurRad="76200" dist="50800" dir="2700000" algn="tl" rotWithShape="0">
              <a:srgbClr val="000000">
                <a:alpha val="40000"/>
              </a:srgbClr>
            </a:outerShdw>
          </a:effectLst>
        </p:spPr>
      </p:pic>
      <p:sp>
        <p:nvSpPr>
          <p:cNvPr id="215" name="Google Shape;215;p24"/>
          <p:cNvSpPr/>
          <p:nvPr/>
        </p:nvSpPr>
        <p:spPr>
          <a:xfrm>
            <a:off x="4094162" y="2144024"/>
            <a:ext cx="905772" cy="20574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6" name="Google Shape;216;p24"/>
          <p:cNvSpPr>
            <a:spLocks noGrp="1"/>
          </p:cNvSpPr>
          <p:nvPr>
            <p:ph type="pic" idx="3"/>
          </p:nvPr>
        </p:nvSpPr>
        <p:spPr>
          <a:xfrm>
            <a:off x="1558924" y="1356863"/>
            <a:ext cx="1097280" cy="748343"/>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17" name="Google Shape;217;p24"/>
          <p:cNvSpPr txBox="1">
            <a:spLocks noGrp="1"/>
          </p:cNvSpPr>
          <p:nvPr>
            <p:ph type="body" idx="4"/>
          </p:nvPr>
        </p:nvSpPr>
        <p:spPr>
          <a:xfrm>
            <a:off x="2722562" y="1363333"/>
            <a:ext cx="2133600" cy="5715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18" name="Google Shape;218;p24"/>
          <p:cNvSpPr/>
          <p:nvPr/>
        </p:nvSpPr>
        <p:spPr>
          <a:xfrm>
            <a:off x="1559430" y="2144024"/>
            <a:ext cx="2560320" cy="20574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19" name="Google Shape;219;p24"/>
          <p:cNvPicPr preferRelativeResize="0"/>
          <p:nvPr/>
        </p:nvPicPr>
        <p:blipFill rotWithShape="1">
          <a:blip r:embed="rId2">
            <a:alphaModFix/>
          </a:blip>
          <a:srcRect/>
          <a:stretch/>
        </p:blipFill>
        <p:spPr>
          <a:xfrm>
            <a:off x="1553179" y="2415627"/>
            <a:ext cx="3449129" cy="1046902"/>
          </a:xfrm>
          <a:prstGeom prst="rect">
            <a:avLst/>
          </a:prstGeom>
          <a:noFill/>
          <a:ln w="9525" cap="flat" cmpd="sng">
            <a:solidFill>
              <a:srgbClr val="FACA73"/>
            </a:solidFill>
            <a:prstDash val="solid"/>
            <a:round/>
            <a:headEnd type="none" w="sm" len="sm"/>
            <a:tailEnd type="none" w="sm" len="sm"/>
          </a:ln>
          <a:effectLst>
            <a:outerShdw blurRad="76200" dist="50800" dir="2700000" algn="tl" rotWithShape="0">
              <a:srgbClr val="000000">
                <a:alpha val="40000"/>
              </a:srgbClr>
            </a:outerShdw>
          </a:effectLst>
        </p:spPr>
      </p:pic>
      <p:sp>
        <p:nvSpPr>
          <p:cNvPr id="220" name="Google Shape;220;p24"/>
          <p:cNvSpPr/>
          <p:nvPr/>
        </p:nvSpPr>
        <p:spPr>
          <a:xfrm>
            <a:off x="4087908" y="3253469"/>
            <a:ext cx="905772" cy="20574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1" name="Google Shape;221;p24"/>
          <p:cNvSpPr>
            <a:spLocks noGrp="1"/>
          </p:cNvSpPr>
          <p:nvPr>
            <p:ph type="pic" idx="5"/>
          </p:nvPr>
        </p:nvSpPr>
        <p:spPr>
          <a:xfrm>
            <a:off x="1552670" y="2466307"/>
            <a:ext cx="1097280" cy="748343"/>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22" name="Google Shape;222;p24"/>
          <p:cNvSpPr txBox="1">
            <a:spLocks noGrp="1"/>
          </p:cNvSpPr>
          <p:nvPr>
            <p:ph type="body" idx="6"/>
          </p:nvPr>
        </p:nvSpPr>
        <p:spPr>
          <a:xfrm>
            <a:off x="2716308" y="2472777"/>
            <a:ext cx="2133600" cy="5715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23" name="Google Shape;223;p24"/>
          <p:cNvSpPr/>
          <p:nvPr/>
        </p:nvSpPr>
        <p:spPr>
          <a:xfrm>
            <a:off x="1553176" y="3253468"/>
            <a:ext cx="2560320" cy="20574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24" name="Google Shape;224;p24"/>
          <p:cNvPicPr preferRelativeResize="0"/>
          <p:nvPr/>
        </p:nvPicPr>
        <p:blipFill rotWithShape="1">
          <a:blip r:embed="rId2">
            <a:alphaModFix/>
          </a:blip>
          <a:srcRect/>
          <a:stretch/>
        </p:blipFill>
        <p:spPr>
          <a:xfrm>
            <a:off x="1553179" y="3544376"/>
            <a:ext cx="3449129" cy="1046902"/>
          </a:xfrm>
          <a:prstGeom prst="rect">
            <a:avLst/>
          </a:prstGeom>
          <a:noFill/>
          <a:ln w="9525" cap="flat" cmpd="sng">
            <a:solidFill>
              <a:srgbClr val="FACA73"/>
            </a:solidFill>
            <a:prstDash val="solid"/>
            <a:round/>
            <a:headEnd type="none" w="sm" len="sm"/>
            <a:tailEnd type="none" w="sm" len="sm"/>
          </a:ln>
          <a:effectLst>
            <a:outerShdw blurRad="76200" dist="50800" dir="2700000" algn="tl" rotWithShape="0">
              <a:srgbClr val="000000">
                <a:alpha val="40000"/>
              </a:srgbClr>
            </a:outerShdw>
          </a:effectLst>
        </p:spPr>
      </p:pic>
      <p:sp>
        <p:nvSpPr>
          <p:cNvPr id="225" name="Google Shape;225;p24"/>
          <p:cNvSpPr/>
          <p:nvPr/>
        </p:nvSpPr>
        <p:spPr>
          <a:xfrm>
            <a:off x="4087908" y="4382217"/>
            <a:ext cx="905772" cy="20574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6" name="Google Shape;226;p24"/>
          <p:cNvSpPr>
            <a:spLocks noGrp="1"/>
          </p:cNvSpPr>
          <p:nvPr>
            <p:ph type="pic" idx="7"/>
          </p:nvPr>
        </p:nvSpPr>
        <p:spPr>
          <a:xfrm>
            <a:off x="1552670" y="3595056"/>
            <a:ext cx="1097280" cy="748343"/>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27" name="Google Shape;227;p24"/>
          <p:cNvSpPr txBox="1">
            <a:spLocks noGrp="1"/>
          </p:cNvSpPr>
          <p:nvPr>
            <p:ph type="body" idx="8"/>
          </p:nvPr>
        </p:nvSpPr>
        <p:spPr>
          <a:xfrm>
            <a:off x="2716308" y="3601526"/>
            <a:ext cx="2133600" cy="5715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28" name="Google Shape;228;p24"/>
          <p:cNvSpPr/>
          <p:nvPr/>
        </p:nvSpPr>
        <p:spPr>
          <a:xfrm>
            <a:off x="1553176" y="4382216"/>
            <a:ext cx="2560320" cy="20574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29" name="Google Shape;229;p24"/>
          <p:cNvPicPr preferRelativeResize="0"/>
          <p:nvPr/>
        </p:nvPicPr>
        <p:blipFill rotWithShape="1">
          <a:blip r:embed="rId2">
            <a:alphaModFix/>
          </a:blip>
          <a:srcRect/>
          <a:stretch/>
        </p:blipFill>
        <p:spPr>
          <a:xfrm>
            <a:off x="5307618" y="172527"/>
            <a:ext cx="3449129" cy="1046902"/>
          </a:xfrm>
          <a:prstGeom prst="rect">
            <a:avLst/>
          </a:prstGeom>
          <a:noFill/>
          <a:ln w="9525" cap="flat" cmpd="sng">
            <a:solidFill>
              <a:srgbClr val="FACA73"/>
            </a:solidFill>
            <a:prstDash val="solid"/>
            <a:round/>
            <a:headEnd type="none" w="sm" len="sm"/>
            <a:tailEnd type="none" w="sm" len="sm"/>
          </a:ln>
          <a:effectLst>
            <a:outerShdw blurRad="76200" dist="50800" dir="2700000" algn="tl" rotWithShape="0">
              <a:srgbClr val="000000">
                <a:alpha val="40000"/>
              </a:srgbClr>
            </a:outerShdw>
          </a:effectLst>
        </p:spPr>
      </p:pic>
      <p:sp>
        <p:nvSpPr>
          <p:cNvPr id="230" name="Google Shape;230;p24"/>
          <p:cNvSpPr/>
          <p:nvPr/>
        </p:nvSpPr>
        <p:spPr>
          <a:xfrm>
            <a:off x="7833720" y="1010369"/>
            <a:ext cx="905772" cy="20574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1" name="Google Shape;231;p24"/>
          <p:cNvSpPr>
            <a:spLocks noGrp="1"/>
          </p:cNvSpPr>
          <p:nvPr>
            <p:ph type="pic" idx="9"/>
          </p:nvPr>
        </p:nvSpPr>
        <p:spPr>
          <a:xfrm>
            <a:off x="5307108" y="223207"/>
            <a:ext cx="1097280" cy="748343"/>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32" name="Google Shape;232;p24"/>
          <p:cNvSpPr txBox="1">
            <a:spLocks noGrp="1"/>
          </p:cNvSpPr>
          <p:nvPr>
            <p:ph type="body" idx="13"/>
          </p:nvPr>
        </p:nvSpPr>
        <p:spPr>
          <a:xfrm>
            <a:off x="6470746" y="229677"/>
            <a:ext cx="2133600" cy="5715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33" name="Google Shape;233;p24"/>
          <p:cNvSpPr/>
          <p:nvPr/>
        </p:nvSpPr>
        <p:spPr>
          <a:xfrm>
            <a:off x="5307614" y="1010368"/>
            <a:ext cx="2560320" cy="20574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34" name="Google Shape;234;p24"/>
          <p:cNvPicPr preferRelativeResize="0"/>
          <p:nvPr/>
        </p:nvPicPr>
        <p:blipFill rotWithShape="1">
          <a:blip r:embed="rId2">
            <a:alphaModFix/>
          </a:blip>
          <a:srcRect/>
          <a:stretch/>
        </p:blipFill>
        <p:spPr>
          <a:xfrm>
            <a:off x="5313872" y="1307260"/>
            <a:ext cx="3449129" cy="1046902"/>
          </a:xfrm>
          <a:prstGeom prst="rect">
            <a:avLst/>
          </a:prstGeom>
          <a:noFill/>
          <a:ln w="9525" cap="flat" cmpd="sng">
            <a:solidFill>
              <a:srgbClr val="FACA73"/>
            </a:solidFill>
            <a:prstDash val="solid"/>
            <a:round/>
            <a:headEnd type="none" w="sm" len="sm"/>
            <a:tailEnd type="none" w="sm" len="sm"/>
          </a:ln>
          <a:effectLst>
            <a:outerShdw blurRad="76200" dist="50800" dir="2700000" algn="tl" rotWithShape="0">
              <a:srgbClr val="000000">
                <a:alpha val="40000"/>
              </a:srgbClr>
            </a:outerShdw>
          </a:effectLst>
        </p:spPr>
      </p:pic>
      <p:sp>
        <p:nvSpPr>
          <p:cNvPr id="235" name="Google Shape;235;p24"/>
          <p:cNvSpPr/>
          <p:nvPr/>
        </p:nvSpPr>
        <p:spPr>
          <a:xfrm>
            <a:off x="7839974" y="2145101"/>
            <a:ext cx="905772" cy="20574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6" name="Google Shape;236;p24"/>
          <p:cNvSpPr>
            <a:spLocks noGrp="1"/>
          </p:cNvSpPr>
          <p:nvPr>
            <p:ph type="pic" idx="14"/>
          </p:nvPr>
        </p:nvSpPr>
        <p:spPr>
          <a:xfrm>
            <a:off x="5313362" y="1357940"/>
            <a:ext cx="1097280" cy="748343"/>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37" name="Google Shape;237;p24"/>
          <p:cNvSpPr txBox="1">
            <a:spLocks noGrp="1"/>
          </p:cNvSpPr>
          <p:nvPr>
            <p:ph type="body" idx="15"/>
          </p:nvPr>
        </p:nvSpPr>
        <p:spPr>
          <a:xfrm>
            <a:off x="6477000" y="1364410"/>
            <a:ext cx="2133600" cy="5715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38" name="Google Shape;238;p24"/>
          <p:cNvSpPr/>
          <p:nvPr/>
        </p:nvSpPr>
        <p:spPr>
          <a:xfrm>
            <a:off x="5313868" y="2145101"/>
            <a:ext cx="2560320" cy="20574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39" name="Google Shape;239;p24"/>
          <p:cNvPicPr preferRelativeResize="0"/>
          <p:nvPr/>
        </p:nvPicPr>
        <p:blipFill rotWithShape="1">
          <a:blip r:embed="rId2">
            <a:alphaModFix/>
          </a:blip>
          <a:srcRect/>
          <a:stretch/>
        </p:blipFill>
        <p:spPr>
          <a:xfrm>
            <a:off x="5307618" y="2416704"/>
            <a:ext cx="3449129" cy="1046902"/>
          </a:xfrm>
          <a:prstGeom prst="rect">
            <a:avLst/>
          </a:prstGeom>
          <a:noFill/>
          <a:ln w="9525" cap="flat" cmpd="sng">
            <a:solidFill>
              <a:srgbClr val="FACA73"/>
            </a:solidFill>
            <a:prstDash val="solid"/>
            <a:round/>
            <a:headEnd type="none" w="sm" len="sm"/>
            <a:tailEnd type="none" w="sm" len="sm"/>
          </a:ln>
          <a:effectLst>
            <a:outerShdw blurRad="76200" dist="50800" dir="2700000" algn="tl" rotWithShape="0">
              <a:srgbClr val="000000">
                <a:alpha val="40000"/>
              </a:srgbClr>
            </a:outerShdw>
          </a:effectLst>
        </p:spPr>
      </p:pic>
      <p:sp>
        <p:nvSpPr>
          <p:cNvPr id="240" name="Google Shape;240;p24"/>
          <p:cNvSpPr/>
          <p:nvPr/>
        </p:nvSpPr>
        <p:spPr>
          <a:xfrm>
            <a:off x="7842346" y="3254546"/>
            <a:ext cx="905772" cy="20574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1" name="Google Shape;241;p24"/>
          <p:cNvSpPr>
            <a:spLocks noGrp="1"/>
          </p:cNvSpPr>
          <p:nvPr>
            <p:ph type="pic" idx="16"/>
          </p:nvPr>
        </p:nvSpPr>
        <p:spPr>
          <a:xfrm>
            <a:off x="5307108" y="2467384"/>
            <a:ext cx="1097280" cy="748343"/>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42" name="Google Shape;242;p24"/>
          <p:cNvSpPr txBox="1">
            <a:spLocks noGrp="1"/>
          </p:cNvSpPr>
          <p:nvPr>
            <p:ph type="body" idx="17"/>
          </p:nvPr>
        </p:nvSpPr>
        <p:spPr>
          <a:xfrm>
            <a:off x="6470746" y="2473854"/>
            <a:ext cx="2133600" cy="5715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43" name="Google Shape;243;p24"/>
          <p:cNvSpPr/>
          <p:nvPr/>
        </p:nvSpPr>
        <p:spPr>
          <a:xfrm>
            <a:off x="5307614" y="3254545"/>
            <a:ext cx="2560320" cy="20574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44" name="Google Shape;244;p24"/>
          <p:cNvPicPr preferRelativeResize="0"/>
          <p:nvPr/>
        </p:nvPicPr>
        <p:blipFill rotWithShape="1">
          <a:blip r:embed="rId2">
            <a:alphaModFix/>
          </a:blip>
          <a:srcRect/>
          <a:stretch/>
        </p:blipFill>
        <p:spPr>
          <a:xfrm>
            <a:off x="5307618" y="3545453"/>
            <a:ext cx="3449129" cy="1046902"/>
          </a:xfrm>
          <a:prstGeom prst="rect">
            <a:avLst/>
          </a:prstGeom>
          <a:noFill/>
          <a:ln w="9525" cap="flat" cmpd="sng">
            <a:solidFill>
              <a:srgbClr val="FACA73"/>
            </a:solidFill>
            <a:prstDash val="solid"/>
            <a:round/>
            <a:headEnd type="none" w="sm" len="sm"/>
            <a:tailEnd type="none" w="sm" len="sm"/>
          </a:ln>
          <a:effectLst>
            <a:outerShdw blurRad="76200" dist="50800" dir="2700000" algn="tl" rotWithShape="0">
              <a:srgbClr val="000000">
                <a:alpha val="40000"/>
              </a:srgbClr>
            </a:outerShdw>
          </a:effectLst>
        </p:spPr>
      </p:pic>
      <p:sp>
        <p:nvSpPr>
          <p:cNvPr id="245" name="Google Shape;245;p24"/>
          <p:cNvSpPr/>
          <p:nvPr/>
        </p:nvSpPr>
        <p:spPr>
          <a:xfrm>
            <a:off x="7842346" y="4383294"/>
            <a:ext cx="905772" cy="20574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6" name="Google Shape;246;p24"/>
          <p:cNvSpPr>
            <a:spLocks noGrp="1"/>
          </p:cNvSpPr>
          <p:nvPr>
            <p:ph type="pic" idx="18"/>
          </p:nvPr>
        </p:nvSpPr>
        <p:spPr>
          <a:xfrm>
            <a:off x="5307108" y="3596133"/>
            <a:ext cx="1097280" cy="748343"/>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47" name="Google Shape;247;p24"/>
          <p:cNvSpPr txBox="1">
            <a:spLocks noGrp="1"/>
          </p:cNvSpPr>
          <p:nvPr>
            <p:ph type="body" idx="19"/>
          </p:nvPr>
        </p:nvSpPr>
        <p:spPr>
          <a:xfrm>
            <a:off x="6470746" y="3602603"/>
            <a:ext cx="2133600" cy="5715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48" name="Google Shape;248;p24"/>
          <p:cNvSpPr/>
          <p:nvPr/>
        </p:nvSpPr>
        <p:spPr>
          <a:xfrm>
            <a:off x="5307614" y="4383293"/>
            <a:ext cx="2560320" cy="20574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9" name="Google Shape;249;p24"/>
          <p:cNvSpPr txBox="1">
            <a:spLocks noGrp="1"/>
          </p:cNvSpPr>
          <p:nvPr>
            <p:ph type="body" idx="20"/>
          </p:nvPr>
        </p:nvSpPr>
        <p:spPr>
          <a:xfrm>
            <a:off x="1558925" y="4686300"/>
            <a:ext cx="7189788" cy="40005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640"/>
              </a:spcBef>
              <a:spcAft>
                <a:spcPts val="0"/>
              </a:spcAft>
              <a:buClr>
                <a:srgbClr val="7AAB25"/>
              </a:buClr>
              <a:buSzPts val="3200"/>
              <a:buFont typeface="Arial"/>
              <a:buNone/>
              <a:defRPr sz="3200" b="0" i="0" u="none" strike="noStrike" cap="none">
                <a:solidFill>
                  <a:srgbClr val="7AAB25"/>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50" name="Google Shape;250;p24"/>
          <p:cNvSpPr txBox="1">
            <a:spLocks noGrp="1"/>
          </p:cNvSpPr>
          <p:nvPr>
            <p:ph type="body" idx="21"/>
          </p:nvPr>
        </p:nvSpPr>
        <p:spPr>
          <a:xfrm>
            <a:off x="1905001" y="1009650"/>
            <a:ext cx="2182813" cy="204788"/>
          </a:xfrm>
          <a:prstGeom prst="rect">
            <a:avLst/>
          </a:prstGeom>
          <a:noFill/>
          <a:ln>
            <a:noFill/>
          </a:ln>
        </p:spPr>
        <p:txBody>
          <a:bodyPr spcFirstLastPara="1" wrap="square" lIns="91425" tIns="45700" rIns="91425" bIns="45700" anchor="ctr" anchorCtr="0"/>
          <a:lstStyle>
            <a:lvl1pPr marL="457200" marR="0" lvl="0" indent="-228600" algn="r" rtl="0">
              <a:lnSpc>
                <a:spcPct val="100000"/>
              </a:lnSpc>
              <a:spcBef>
                <a:spcPts val="360"/>
              </a:spcBef>
              <a:spcAft>
                <a:spcPts val="0"/>
              </a:spcAft>
              <a:buClr>
                <a:schemeClr val="dk1"/>
              </a:buClr>
              <a:buSzPts val="1800"/>
              <a:buFont typeface="Arial"/>
              <a:buNone/>
              <a:defRPr sz="1800" b="0" i="0" u="none" strike="noStrike" cap="small">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51" name="Google Shape;251;p24"/>
          <p:cNvSpPr txBox="1">
            <a:spLocks noGrp="1"/>
          </p:cNvSpPr>
          <p:nvPr>
            <p:ph type="body" idx="22"/>
          </p:nvPr>
        </p:nvSpPr>
        <p:spPr>
          <a:xfrm>
            <a:off x="4119751" y="1009650"/>
            <a:ext cx="873930" cy="204788"/>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360"/>
              </a:spcBef>
              <a:spcAft>
                <a:spcPts val="0"/>
              </a:spcAft>
              <a:buClr>
                <a:schemeClr val="dk1"/>
              </a:buClr>
              <a:buSzPts val="1800"/>
              <a:buFont typeface="Arial"/>
              <a:buNone/>
              <a:defRPr sz="1800" b="0" i="0" u="none" strike="noStrike" cap="small">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52" name="Google Shape;252;p24"/>
          <p:cNvSpPr txBox="1">
            <a:spLocks noGrp="1"/>
          </p:cNvSpPr>
          <p:nvPr>
            <p:ph type="body" idx="23"/>
          </p:nvPr>
        </p:nvSpPr>
        <p:spPr>
          <a:xfrm>
            <a:off x="1919686" y="2149374"/>
            <a:ext cx="2182813" cy="204788"/>
          </a:xfrm>
          <a:prstGeom prst="rect">
            <a:avLst/>
          </a:prstGeom>
          <a:noFill/>
          <a:ln>
            <a:noFill/>
          </a:ln>
        </p:spPr>
        <p:txBody>
          <a:bodyPr spcFirstLastPara="1" wrap="square" lIns="91425" tIns="45700" rIns="91425" bIns="45700" anchor="ctr" anchorCtr="0"/>
          <a:lstStyle>
            <a:lvl1pPr marL="457200" marR="0" lvl="0" indent="-228600" algn="r" rtl="0">
              <a:lnSpc>
                <a:spcPct val="100000"/>
              </a:lnSpc>
              <a:spcBef>
                <a:spcPts val="360"/>
              </a:spcBef>
              <a:spcAft>
                <a:spcPts val="0"/>
              </a:spcAft>
              <a:buClr>
                <a:schemeClr val="dk1"/>
              </a:buClr>
              <a:buSzPts val="1800"/>
              <a:buFont typeface="Arial"/>
              <a:buNone/>
              <a:defRPr sz="1800" b="0" i="0" u="none" strike="noStrike" cap="small">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53" name="Google Shape;253;p24"/>
          <p:cNvSpPr txBox="1">
            <a:spLocks noGrp="1"/>
          </p:cNvSpPr>
          <p:nvPr>
            <p:ph type="body" idx="24"/>
          </p:nvPr>
        </p:nvSpPr>
        <p:spPr>
          <a:xfrm>
            <a:off x="4134436" y="2149374"/>
            <a:ext cx="873930" cy="204788"/>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360"/>
              </a:spcBef>
              <a:spcAft>
                <a:spcPts val="0"/>
              </a:spcAft>
              <a:buClr>
                <a:schemeClr val="dk1"/>
              </a:buClr>
              <a:buSzPts val="1800"/>
              <a:buFont typeface="Arial"/>
              <a:buNone/>
              <a:defRPr sz="1800" b="0" i="0" u="none" strike="noStrike" cap="small">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54" name="Google Shape;254;p24"/>
          <p:cNvSpPr txBox="1">
            <a:spLocks noGrp="1"/>
          </p:cNvSpPr>
          <p:nvPr>
            <p:ph type="body" idx="25"/>
          </p:nvPr>
        </p:nvSpPr>
        <p:spPr>
          <a:xfrm>
            <a:off x="1911060" y="3258818"/>
            <a:ext cx="2182813" cy="204788"/>
          </a:xfrm>
          <a:prstGeom prst="rect">
            <a:avLst/>
          </a:prstGeom>
          <a:noFill/>
          <a:ln>
            <a:noFill/>
          </a:ln>
        </p:spPr>
        <p:txBody>
          <a:bodyPr spcFirstLastPara="1" wrap="square" lIns="91425" tIns="45700" rIns="91425" bIns="45700" anchor="ctr" anchorCtr="0"/>
          <a:lstStyle>
            <a:lvl1pPr marL="457200" marR="0" lvl="0" indent="-228600" algn="r" rtl="0">
              <a:lnSpc>
                <a:spcPct val="100000"/>
              </a:lnSpc>
              <a:spcBef>
                <a:spcPts val="360"/>
              </a:spcBef>
              <a:spcAft>
                <a:spcPts val="0"/>
              </a:spcAft>
              <a:buClr>
                <a:schemeClr val="dk1"/>
              </a:buClr>
              <a:buSzPts val="1800"/>
              <a:buFont typeface="Arial"/>
              <a:buNone/>
              <a:defRPr sz="1800" b="0" i="0" u="none" strike="noStrike" cap="small">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55" name="Google Shape;255;p24"/>
          <p:cNvSpPr txBox="1">
            <a:spLocks noGrp="1"/>
          </p:cNvSpPr>
          <p:nvPr>
            <p:ph type="body" idx="26"/>
          </p:nvPr>
        </p:nvSpPr>
        <p:spPr>
          <a:xfrm>
            <a:off x="4125810" y="3258818"/>
            <a:ext cx="873930" cy="204788"/>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360"/>
              </a:spcBef>
              <a:spcAft>
                <a:spcPts val="0"/>
              </a:spcAft>
              <a:buClr>
                <a:schemeClr val="dk1"/>
              </a:buClr>
              <a:buSzPts val="1800"/>
              <a:buFont typeface="Arial"/>
              <a:buNone/>
              <a:defRPr sz="1800" b="0" i="0" u="none" strike="noStrike" cap="small">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56" name="Google Shape;256;p24"/>
          <p:cNvSpPr txBox="1">
            <a:spLocks noGrp="1"/>
          </p:cNvSpPr>
          <p:nvPr>
            <p:ph type="body" idx="27"/>
          </p:nvPr>
        </p:nvSpPr>
        <p:spPr>
          <a:xfrm>
            <a:off x="1911256" y="4387567"/>
            <a:ext cx="2182813" cy="204788"/>
          </a:xfrm>
          <a:prstGeom prst="rect">
            <a:avLst/>
          </a:prstGeom>
          <a:noFill/>
          <a:ln>
            <a:noFill/>
          </a:ln>
        </p:spPr>
        <p:txBody>
          <a:bodyPr spcFirstLastPara="1" wrap="square" lIns="91425" tIns="45700" rIns="91425" bIns="45700" anchor="ctr" anchorCtr="0"/>
          <a:lstStyle>
            <a:lvl1pPr marL="457200" marR="0" lvl="0" indent="-228600" algn="r" rtl="0">
              <a:lnSpc>
                <a:spcPct val="100000"/>
              </a:lnSpc>
              <a:spcBef>
                <a:spcPts val="360"/>
              </a:spcBef>
              <a:spcAft>
                <a:spcPts val="0"/>
              </a:spcAft>
              <a:buClr>
                <a:schemeClr val="dk1"/>
              </a:buClr>
              <a:buSzPts val="1800"/>
              <a:buFont typeface="Arial"/>
              <a:buNone/>
              <a:defRPr sz="1800" b="0" i="0" u="none" strike="noStrike" cap="small">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57" name="Google Shape;257;p24"/>
          <p:cNvSpPr txBox="1">
            <a:spLocks noGrp="1"/>
          </p:cNvSpPr>
          <p:nvPr>
            <p:ph type="body" idx="28"/>
          </p:nvPr>
        </p:nvSpPr>
        <p:spPr>
          <a:xfrm>
            <a:off x="4126006" y="4387567"/>
            <a:ext cx="873930" cy="204788"/>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360"/>
              </a:spcBef>
              <a:spcAft>
                <a:spcPts val="0"/>
              </a:spcAft>
              <a:buClr>
                <a:schemeClr val="dk1"/>
              </a:buClr>
              <a:buSzPts val="1800"/>
              <a:buFont typeface="Arial"/>
              <a:buNone/>
              <a:defRPr sz="1800" b="0" i="0" u="none" strike="noStrike" cap="small">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58" name="Google Shape;258;p24"/>
          <p:cNvSpPr txBox="1">
            <a:spLocks noGrp="1"/>
          </p:cNvSpPr>
          <p:nvPr>
            <p:ph type="body" idx="29"/>
          </p:nvPr>
        </p:nvSpPr>
        <p:spPr>
          <a:xfrm>
            <a:off x="5657067" y="1009291"/>
            <a:ext cx="2182813" cy="204788"/>
          </a:xfrm>
          <a:prstGeom prst="rect">
            <a:avLst/>
          </a:prstGeom>
          <a:noFill/>
          <a:ln>
            <a:noFill/>
          </a:ln>
        </p:spPr>
        <p:txBody>
          <a:bodyPr spcFirstLastPara="1" wrap="square" lIns="91425" tIns="45700" rIns="91425" bIns="45700" anchor="ctr" anchorCtr="0"/>
          <a:lstStyle>
            <a:lvl1pPr marL="457200" marR="0" lvl="0" indent="-228600" algn="r" rtl="0">
              <a:lnSpc>
                <a:spcPct val="100000"/>
              </a:lnSpc>
              <a:spcBef>
                <a:spcPts val="360"/>
              </a:spcBef>
              <a:spcAft>
                <a:spcPts val="0"/>
              </a:spcAft>
              <a:buClr>
                <a:schemeClr val="dk1"/>
              </a:buClr>
              <a:buSzPts val="1800"/>
              <a:buFont typeface="Arial"/>
              <a:buNone/>
              <a:defRPr sz="1800" b="0" i="0" u="none" strike="noStrike" cap="small">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59" name="Google Shape;259;p24"/>
          <p:cNvSpPr txBox="1">
            <a:spLocks noGrp="1"/>
          </p:cNvSpPr>
          <p:nvPr>
            <p:ph type="body" idx="30"/>
          </p:nvPr>
        </p:nvSpPr>
        <p:spPr>
          <a:xfrm>
            <a:off x="7880444" y="1009291"/>
            <a:ext cx="873930" cy="204788"/>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360"/>
              </a:spcBef>
              <a:spcAft>
                <a:spcPts val="0"/>
              </a:spcAft>
              <a:buClr>
                <a:schemeClr val="dk1"/>
              </a:buClr>
              <a:buSzPts val="1800"/>
              <a:buFont typeface="Arial"/>
              <a:buNone/>
              <a:defRPr sz="1800" b="0" i="0" u="none" strike="noStrike" cap="small">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60" name="Google Shape;260;p24"/>
          <p:cNvSpPr txBox="1">
            <a:spLocks noGrp="1"/>
          </p:cNvSpPr>
          <p:nvPr>
            <p:ph type="body" idx="31"/>
          </p:nvPr>
        </p:nvSpPr>
        <p:spPr>
          <a:xfrm>
            <a:off x="5656054" y="2144023"/>
            <a:ext cx="2182813" cy="204788"/>
          </a:xfrm>
          <a:prstGeom prst="rect">
            <a:avLst/>
          </a:prstGeom>
          <a:noFill/>
          <a:ln>
            <a:noFill/>
          </a:ln>
        </p:spPr>
        <p:txBody>
          <a:bodyPr spcFirstLastPara="1" wrap="square" lIns="91425" tIns="45700" rIns="91425" bIns="45700" anchor="ctr" anchorCtr="0"/>
          <a:lstStyle>
            <a:lvl1pPr marL="457200" marR="0" lvl="0" indent="-228600" algn="r" rtl="0">
              <a:lnSpc>
                <a:spcPct val="100000"/>
              </a:lnSpc>
              <a:spcBef>
                <a:spcPts val="360"/>
              </a:spcBef>
              <a:spcAft>
                <a:spcPts val="0"/>
              </a:spcAft>
              <a:buClr>
                <a:schemeClr val="dk1"/>
              </a:buClr>
              <a:buSzPts val="1800"/>
              <a:buFont typeface="Arial"/>
              <a:buNone/>
              <a:defRPr sz="1800" b="0" i="0" u="none" strike="noStrike" cap="small">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61" name="Google Shape;261;p24"/>
          <p:cNvSpPr txBox="1">
            <a:spLocks noGrp="1"/>
          </p:cNvSpPr>
          <p:nvPr>
            <p:ph type="body" idx="32"/>
          </p:nvPr>
        </p:nvSpPr>
        <p:spPr>
          <a:xfrm>
            <a:off x="7879430" y="2144023"/>
            <a:ext cx="873930" cy="204788"/>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360"/>
              </a:spcBef>
              <a:spcAft>
                <a:spcPts val="0"/>
              </a:spcAft>
              <a:buClr>
                <a:schemeClr val="dk1"/>
              </a:buClr>
              <a:buSzPts val="1800"/>
              <a:buFont typeface="Arial"/>
              <a:buNone/>
              <a:defRPr sz="1800" b="0" i="0" u="none" strike="noStrike" cap="small">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62" name="Google Shape;262;p24"/>
          <p:cNvSpPr txBox="1">
            <a:spLocks noGrp="1"/>
          </p:cNvSpPr>
          <p:nvPr>
            <p:ph type="body" idx="33"/>
          </p:nvPr>
        </p:nvSpPr>
        <p:spPr>
          <a:xfrm>
            <a:off x="5664681" y="3253468"/>
            <a:ext cx="2182813" cy="204788"/>
          </a:xfrm>
          <a:prstGeom prst="rect">
            <a:avLst/>
          </a:prstGeom>
          <a:noFill/>
          <a:ln>
            <a:noFill/>
          </a:ln>
        </p:spPr>
        <p:txBody>
          <a:bodyPr spcFirstLastPara="1" wrap="square" lIns="91425" tIns="45700" rIns="91425" bIns="45700" anchor="ctr" anchorCtr="0"/>
          <a:lstStyle>
            <a:lvl1pPr marL="457200" marR="0" lvl="0" indent="-228600" algn="r" rtl="0">
              <a:lnSpc>
                <a:spcPct val="100000"/>
              </a:lnSpc>
              <a:spcBef>
                <a:spcPts val="360"/>
              </a:spcBef>
              <a:spcAft>
                <a:spcPts val="0"/>
              </a:spcAft>
              <a:buClr>
                <a:schemeClr val="dk1"/>
              </a:buClr>
              <a:buSzPts val="1800"/>
              <a:buFont typeface="Arial"/>
              <a:buNone/>
              <a:defRPr sz="1800" b="0" i="0" u="none" strike="noStrike" cap="small">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63" name="Google Shape;263;p24"/>
          <p:cNvSpPr txBox="1">
            <a:spLocks noGrp="1"/>
          </p:cNvSpPr>
          <p:nvPr>
            <p:ph type="body" idx="34"/>
          </p:nvPr>
        </p:nvSpPr>
        <p:spPr>
          <a:xfrm>
            <a:off x="7879431" y="3253468"/>
            <a:ext cx="873930" cy="204788"/>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360"/>
              </a:spcBef>
              <a:spcAft>
                <a:spcPts val="0"/>
              </a:spcAft>
              <a:buClr>
                <a:schemeClr val="dk1"/>
              </a:buClr>
              <a:buSzPts val="1800"/>
              <a:buFont typeface="Arial"/>
              <a:buNone/>
              <a:defRPr sz="1800" b="0" i="0" u="none" strike="noStrike" cap="small">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64" name="Google Shape;264;p24"/>
          <p:cNvSpPr txBox="1">
            <a:spLocks noGrp="1"/>
          </p:cNvSpPr>
          <p:nvPr>
            <p:ph type="body" idx="35"/>
          </p:nvPr>
        </p:nvSpPr>
        <p:spPr>
          <a:xfrm>
            <a:off x="5657067" y="4382216"/>
            <a:ext cx="2182813" cy="204788"/>
          </a:xfrm>
          <a:prstGeom prst="rect">
            <a:avLst/>
          </a:prstGeom>
          <a:noFill/>
          <a:ln>
            <a:noFill/>
          </a:ln>
        </p:spPr>
        <p:txBody>
          <a:bodyPr spcFirstLastPara="1" wrap="square" lIns="91425" tIns="45700" rIns="91425" bIns="45700" anchor="ctr" anchorCtr="0"/>
          <a:lstStyle>
            <a:lvl1pPr marL="457200" marR="0" lvl="0" indent="-228600" algn="r" rtl="0">
              <a:lnSpc>
                <a:spcPct val="100000"/>
              </a:lnSpc>
              <a:spcBef>
                <a:spcPts val="360"/>
              </a:spcBef>
              <a:spcAft>
                <a:spcPts val="0"/>
              </a:spcAft>
              <a:buClr>
                <a:schemeClr val="dk1"/>
              </a:buClr>
              <a:buSzPts val="1800"/>
              <a:buFont typeface="Arial"/>
              <a:buNone/>
              <a:defRPr sz="1800" b="0" i="0" u="none" strike="noStrike" cap="small">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65" name="Google Shape;265;p24"/>
          <p:cNvSpPr txBox="1">
            <a:spLocks noGrp="1"/>
          </p:cNvSpPr>
          <p:nvPr>
            <p:ph type="body" idx="36"/>
          </p:nvPr>
        </p:nvSpPr>
        <p:spPr>
          <a:xfrm>
            <a:off x="7871818" y="4382216"/>
            <a:ext cx="873930" cy="204788"/>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360"/>
              </a:spcBef>
              <a:spcAft>
                <a:spcPts val="0"/>
              </a:spcAft>
              <a:buClr>
                <a:schemeClr val="dk1"/>
              </a:buClr>
              <a:buSzPts val="1800"/>
              <a:buFont typeface="Arial"/>
              <a:buNone/>
              <a:defRPr sz="1800" b="0" i="0" u="none" strike="noStrike" cap="small">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266"/>
        <p:cNvGrpSpPr/>
        <p:nvPr/>
      </p:nvGrpSpPr>
      <p:grpSpPr>
        <a:xfrm>
          <a:off x="0" y="0"/>
          <a:ext cx="0" cy="0"/>
          <a:chOff x="0" y="0"/>
          <a:chExt cx="0" cy="0"/>
        </a:xfrm>
      </p:grpSpPr>
      <p:sp>
        <p:nvSpPr>
          <p:cNvPr id="267" name="Google Shape;267;p25"/>
          <p:cNvSpPr txBox="1">
            <a:spLocks noGrp="1"/>
          </p:cNvSpPr>
          <p:nvPr>
            <p:ph type="title"/>
          </p:nvPr>
        </p:nvSpPr>
        <p:spPr>
          <a:xfrm>
            <a:off x="457200" y="285750"/>
            <a:ext cx="8229600" cy="85725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C00000"/>
              </a:buClr>
              <a:buSzPts val="4400"/>
              <a:buFont typeface="Georgia"/>
              <a:buNone/>
              <a:defRPr sz="4400" b="0" i="0" u="none" strike="noStrike" cap="none">
                <a:solidFill>
                  <a:srgbClr val="C00000"/>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68" name="Google Shape;268;p25"/>
          <p:cNvSpPr>
            <a:spLocks noGrp="1"/>
          </p:cNvSpPr>
          <p:nvPr>
            <p:ph type="pic" idx="2"/>
          </p:nvPr>
        </p:nvSpPr>
        <p:spPr>
          <a:xfrm>
            <a:off x="715944" y="1504950"/>
            <a:ext cx="1005840" cy="1005840"/>
          </a:xfrm>
          <a:prstGeom prst="ellipse">
            <a:avLst/>
          </a:prstGeom>
          <a:noFill/>
          <a:ln>
            <a:noFill/>
          </a:ln>
        </p:spPr>
        <p:txBody>
          <a:bodyPr spcFirstLastPara="1" wrap="square" lIns="91425" tIns="45700" rIns="91425" bIns="45700" anchor="t" anchorCtr="0"/>
          <a:lstStyle>
            <a:lvl1pPr marR="0" lvl="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69" name="Google Shape;269;p25"/>
          <p:cNvSpPr>
            <a:spLocks noGrp="1"/>
          </p:cNvSpPr>
          <p:nvPr>
            <p:ph type="pic" idx="3"/>
          </p:nvPr>
        </p:nvSpPr>
        <p:spPr>
          <a:xfrm>
            <a:off x="2392344" y="1504950"/>
            <a:ext cx="1005840" cy="1005840"/>
          </a:xfrm>
          <a:prstGeom prst="ellipse">
            <a:avLst/>
          </a:prstGeom>
          <a:noFill/>
          <a:ln>
            <a:noFill/>
          </a:ln>
        </p:spPr>
        <p:txBody>
          <a:bodyPr spcFirstLastPara="1" wrap="square" lIns="91425" tIns="45700" rIns="91425" bIns="45700" anchor="t" anchorCtr="0"/>
          <a:lstStyle>
            <a:lvl1pPr marR="0" lvl="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70" name="Google Shape;270;p25"/>
          <p:cNvSpPr>
            <a:spLocks noGrp="1"/>
          </p:cNvSpPr>
          <p:nvPr>
            <p:ph type="pic" idx="4"/>
          </p:nvPr>
        </p:nvSpPr>
        <p:spPr>
          <a:xfrm>
            <a:off x="4068744" y="1504950"/>
            <a:ext cx="1005840" cy="1005840"/>
          </a:xfrm>
          <a:prstGeom prst="ellipse">
            <a:avLst/>
          </a:prstGeom>
          <a:noFill/>
          <a:ln>
            <a:noFill/>
          </a:ln>
        </p:spPr>
        <p:txBody>
          <a:bodyPr spcFirstLastPara="1" wrap="square" lIns="91425" tIns="45700" rIns="91425" bIns="45700" anchor="t" anchorCtr="0"/>
          <a:lstStyle>
            <a:lvl1pPr marR="0" lvl="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71" name="Google Shape;271;p25"/>
          <p:cNvSpPr>
            <a:spLocks noGrp="1"/>
          </p:cNvSpPr>
          <p:nvPr>
            <p:ph type="pic" idx="5"/>
          </p:nvPr>
        </p:nvSpPr>
        <p:spPr>
          <a:xfrm>
            <a:off x="5745144" y="1504950"/>
            <a:ext cx="1005840" cy="1005840"/>
          </a:xfrm>
          <a:prstGeom prst="ellipse">
            <a:avLst/>
          </a:prstGeom>
          <a:noFill/>
          <a:ln>
            <a:noFill/>
          </a:ln>
        </p:spPr>
        <p:txBody>
          <a:bodyPr spcFirstLastPara="1" wrap="square" lIns="91425" tIns="45700" rIns="91425" bIns="45700" anchor="t" anchorCtr="0"/>
          <a:lstStyle>
            <a:lvl1pPr marR="0" lvl="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72" name="Google Shape;272;p25"/>
          <p:cNvSpPr>
            <a:spLocks noGrp="1"/>
          </p:cNvSpPr>
          <p:nvPr>
            <p:ph type="pic" idx="6"/>
          </p:nvPr>
        </p:nvSpPr>
        <p:spPr>
          <a:xfrm>
            <a:off x="7421544" y="1504950"/>
            <a:ext cx="1005840" cy="1005840"/>
          </a:xfrm>
          <a:prstGeom prst="ellipse">
            <a:avLst/>
          </a:prstGeom>
          <a:noFill/>
          <a:ln>
            <a:noFill/>
          </a:ln>
        </p:spPr>
        <p:txBody>
          <a:bodyPr spcFirstLastPara="1" wrap="square" lIns="91425" tIns="45700" rIns="91425" bIns="45700" anchor="t" anchorCtr="0"/>
          <a:lstStyle>
            <a:lvl1pPr marR="0" lvl="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73" name="Google Shape;273;p25"/>
          <p:cNvSpPr txBox="1">
            <a:spLocks noGrp="1"/>
          </p:cNvSpPr>
          <p:nvPr>
            <p:ph type="body" idx="1"/>
          </p:nvPr>
        </p:nvSpPr>
        <p:spPr>
          <a:xfrm>
            <a:off x="457200" y="2705100"/>
            <a:ext cx="1524000" cy="1695450"/>
          </a:xfrm>
          <a:prstGeom prst="rect">
            <a:avLst/>
          </a:prstGeom>
          <a:noFill/>
          <a:ln>
            <a:noFill/>
          </a:ln>
        </p:spPr>
        <p:txBody>
          <a:bodyPr spcFirstLastPara="1" wrap="square" lIns="91425" tIns="45700" rIns="91425" bIns="45700" anchor="t" anchorCtr="0"/>
          <a:lstStyle>
            <a:lvl1pPr marL="457200" marR="0" lvl="0" indent="-22860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74" name="Google Shape;274;p25"/>
          <p:cNvSpPr txBox="1">
            <a:spLocks noGrp="1"/>
          </p:cNvSpPr>
          <p:nvPr>
            <p:ph type="body" idx="7"/>
          </p:nvPr>
        </p:nvSpPr>
        <p:spPr>
          <a:xfrm>
            <a:off x="2133600" y="2705100"/>
            <a:ext cx="1524000" cy="1695450"/>
          </a:xfrm>
          <a:prstGeom prst="rect">
            <a:avLst/>
          </a:prstGeom>
          <a:noFill/>
          <a:ln>
            <a:noFill/>
          </a:ln>
        </p:spPr>
        <p:txBody>
          <a:bodyPr spcFirstLastPara="1" wrap="square" lIns="91425" tIns="45700" rIns="91425" bIns="45700" anchor="t" anchorCtr="0"/>
          <a:lstStyle>
            <a:lvl1pPr marL="457200" marR="0" lvl="0" indent="-22860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75" name="Google Shape;275;p25"/>
          <p:cNvSpPr txBox="1">
            <a:spLocks noGrp="1"/>
          </p:cNvSpPr>
          <p:nvPr>
            <p:ph type="body" idx="8"/>
          </p:nvPr>
        </p:nvSpPr>
        <p:spPr>
          <a:xfrm>
            <a:off x="3810000" y="2705100"/>
            <a:ext cx="1524000" cy="1695450"/>
          </a:xfrm>
          <a:prstGeom prst="rect">
            <a:avLst/>
          </a:prstGeom>
          <a:noFill/>
          <a:ln>
            <a:noFill/>
          </a:ln>
        </p:spPr>
        <p:txBody>
          <a:bodyPr spcFirstLastPara="1" wrap="square" lIns="91425" tIns="45700" rIns="91425" bIns="45700" anchor="t" anchorCtr="0"/>
          <a:lstStyle>
            <a:lvl1pPr marL="457200" marR="0" lvl="0" indent="-22860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76" name="Google Shape;276;p25"/>
          <p:cNvSpPr txBox="1">
            <a:spLocks noGrp="1"/>
          </p:cNvSpPr>
          <p:nvPr>
            <p:ph type="body" idx="9"/>
          </p:nvPr>
        </p:nvSpPr>
        <p:spPr>
          <a:xfrm>
            <a:off x="5486400" y="2705100"/>
            <a:ext cx="1524000" cy="1695450"/>
          </a:xfrm>
          <a:prstGeom prst="rect">
            <a:avLst/>
          </a:prstGeom>
          <a:noFill/>
          <a:ln>
            <a:noFill/>
          </a:ln>
        </p:spPr>
        <p:txBody>
          <a:bodyPr spcFirstLastPara="1" wrap="square" lIns="91425" tIns="45700" rIns="91425" bIns="45700" anchor="t" anchorCtr="0"/>
          <a:lstStyle>
            <a:lvl1pPr marL="457200" marR="0" lvl="0" indent="-22860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77" name="Google Shape;277;p25"/>
          <p:cNvSpPr txBox="1">
            <a:spLocks noGrp="1"/>
          </p:cNvSpPr>
          <p:nvPr>
            <p:ph type="body" idx="13"/>
          </p:nvPr>
        </p:nvSpPr>
        <p:spPr>
          <a:xfrm>
            <a:off x="7162800" y="2705100"/>
            <a:ext cx="1524000" cy="1695450"/>
          </a:xfrm>
          <a:prstGeom prst="rect">
            <a:avLst/>
          </a:prstGeom>
          <a:noFill/>
          <a:ln>
            <a:noFill/>
          </a:ln>
        </p:spPr>
        <p:txBody>
          <a:bodyPr spcFirstLastPara="1" wrap="square" lIns="91425" tIns="45700" rIns="91425" bIns="45700" anchor="t" anchorCtr="0"/>
          <a:lstStyle>
            <a:lvl1pPr marL="457200" marR="0" lvl="0" indent="-22860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Multi point">
  <p:cSld name="Multi point">
    <p:spTree>
      <p:nvGrpSpPr>
        <p:cNvPr id="1" name="Shape 278"/>
        <p:cNvGrpSpPr/>
        <p:nvPr/>
      </p:nvGrpSpPr>
      <p:grpSpPr>
        <a:xfrm>
          <a:off x="0" y="0"/>
          <a:ext cx="0" cy="0"/>
          <a:chOff x="0" y="0"/>
          <a:chExt cx="0" cy="0"/>
        </a:xfrm>
      </p:grpSpPr>
      <p:sp>
        <p:nvSpPr>
          <p:cNvPr id="279" name="Google Shape;279;p26"/>
          <p:cNvSpPr/>
          <p:nvPr/>
        </p:nvSpPr>
        <p:spPr>
          <a:xfrm>
            <a:off x="0" y="0"/>
            <a:ext cx="9144000" cy="5143500"/>
          </a:xfrm>
          <a:prstGeom prst="rect">
            <a:avLst/>
          </a:prstGeom>
          <a:gradFill>
            <a:gsLst>
              <a:gs pos="0">
                <a:srgbClr val="262626"/>
              </a:gs>
              <a:gs pos="50000">
                <a:srgbClr val="3F3F3F"/>
              </a:gs>
              <a:gs pos="100000">
                <a:srgbClr val="262626"/>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80" name="Google Shape;280;p26"/>
          <p:cNvSpPr txBox="1">
            <a:spLocks noGrp="1"/>
          </p:cNvSpPr>
          <p:nvPr>
            <p:ph type="title"/>
          </p:nvPr>
        </p:nvSpPr>
        <p:spPr>
          <a:xfrm>
            <a:off x="457200" y="338282"/>
            <a:ext cx="8229600" cy="536972"/>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chemeClr val="lt1"/>
              </a:buClr>
              <a:buSzPts val="4400"/>
              <a:buFont typeface="Georgia"/>
              <a:buNone/>
              <a:defRPr sz="4400" b="0" i="0" u="none" strike="noStrike" cap="none">
                <a:solidFill>
                  <a:schemeClr val="lt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81" name="Google Shape;281;p26"/>
          <p:cNvSpPr>
            <a:spLocks noGrp="1"/>
          </p:cNvSpPr>
          <p:nvPr>
            <p:ph type="pic" idx="2"/>
          </p:nvPr>
        </p:nvSpPr>
        <p:spPr>
          <a:xfrm>
            <a:off x="457200" y="1231763"/>
            <a:ext cx="731520" cy="722186"/>
          </a:xfrm>
          <a:prstGeom prst="ellipse">
            <a:avLst/>
          </a:prstGeom>
          <a:noFill/>
          <a:ln>
            <a:noFill/>
          </a:ln>
        </p:spPr>
        <p:txBody>
          <a:bodyPr spcFirstLastPara="1" wrap="square" lIns="91425" tIns="45700" rIns="91425" bIns="45700" anchor="t" anchorCtr="0"/>
          <a:lstStyle>
            <a:lvl1pPr marR="0" lvl="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82" name="Google Shape;282;p26"/>
          <p:cNvSpPr txBox="1">
            <a:spLocks noGrp="1"/>
          </p:cNvSpPr>
          <p:nvPr>
            <p:ph type="body" idx="1"/>
          </p:nvPr>
        </p:nvSpPr>
        <p:spPr>
          <a:xfrm>
            <a:off x="1524000" y="1227096"/>
            <a:ext cx="2895600" cy="731520"/>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320"/>
              </a:spcBef>
              <a:spcAft>
                <a:spcPts val="0"/>
              </a:spcAft>
              <a:buClr>
                <a:srgbClr val="C9FE39"/>
              </a:buClr>
              <a:buSzPts val="1600"/>
              <a:buFont typeface="Arial"/>
              <a:buNone/>
              <a:defRPr sz="1600" b="0" i="0" u="none" strike="noStrike" cap="none">
                <a:solidFill>
                  <a:srgbClr val="C9FE39"/>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83" name="Google Shape;283;p26"/>
          <p:cNvSpPr>
            <a:spLocks noGrp="1"/>
          </p:cNvSpPr>
          <p:nvPr>
            <p:ph type="pic" idx="3"/>
          </p:nvPr>
        </p:nvSpPr>
        <p:spPr>
          <a:xfrm>
            <a:off x="457200" y="2141741"/>
            <a:ext cx="731520" cy="722186"/>
          </a:xfrm>
          <a:prstGeom prst="ellipse">
            <a:avLst/>
          </a:prstGeom>
          <a:noFill/>
          <a:ln>
            <a:noFill/>
          </a:ln>
        </p:spPr>
        <p:txBody>
          <a:bodyPr spcFirstLastPara="1" wrap="square" lIns="91425" tIns="45700" rIns="91425" bIns="45700" anchor="t" anchorCtr="0"/>
          <a:lstStyle>
            <a:lvl1pPr marR="0" lvl="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84" name="Google Shape;284;p26"/>
          <p:cNvSpPr txBox="1">
            <a:spLocks noGrp="1"/>
          </p:cNvSpPr>
          <p:nvPr>
            <p:ph type="body" idx="4"/>
          </p:nvPr>
        </p:nvSpPr>
        <p:spPr>
          <a:xfrm>
            <a:off x="1524000" y="2137074"/>
            <a:ext cx="2895600" cy="731520"/>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320"/>
              </a:spcBef>
              <a:spcAft>
                <a:spcPts val="0"/>
              </a:spcAft>
              <a:buClr>
                <a:srgbClr val="C9FE39"/>
              </a:buClr>
              <a:buSzPts val="1600"/>
              <a:buFont typeface="Arial"/>
              <a:buNone/>
              <a:defRPr sz="1600" b="0" i="0" u="none" strike="noStrike" cap="none">
                <a:solidFill>
                  <a:srgbClr val="C9FE39"/>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85" name="Google Shape;285;p26"/>
          <p:cNvSpPr>
            <a:spLocks noGrp="1"/>
          </p:cNvSpPr>
          <p:nvPr>
            <p:ph type="pic" idx="5"/>
          </p:nvPr>
        </p:nvSpPr>
        <p:spPr>
          <a:xfrm>
            <a:off x="457200" y="3075191"/>
            <a:ext cx="731520" cy="722186"/>
          </a:xfrm>
          <a:prstGeom prst="ellipse">
            <a:avLst/>
          </a:prstGeom>
          <a:noFill/>
          <a:ln>
            <a:noFill/>
          </a:ln>
        </p:spPr>
        <p:txBody>
          <a:bodyPr spcFirstLastPara="1" wrap="square" lIns="91425" tIns="45700" rIns="91425" bIns="45700" anchor="t" anchorCtr="0"/>
          <a:lstStyle>
            <a:lvl1pPr marR="0" lvl="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86" name="Google Shape;286;p26"/>
          <p:cNvSpPr txBox="1">
            <a:spLocks noGrp="1"/>
          </p:cNvSpPr>
          <p:nvPr>
            <p:ph type="body" idx="6"/>
          </p:nvPr>
        </p:nvSpPr>
        <p:spPr>
          <a:xfrm>
            <a:off x="1524000" y="3070524"/>
            <a:ext cx="2895600" cy="731520"/>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320"/>
              </a:spcBef>
              <a:spcAft>
                <a:spcPts val="0"/>
              </a:spcAft>
              <a:buClr>
                <a:srgbClr val="C9FE39"/>
              </a:buClr>
              <a:buSzPts val="1600"/>
              <a:buFont typeface="Arial"/>
              <a:buNone/>
              <a:defRPr sz="1600" b="0" i="0" u="none" strike="noStrike" cap="none">
                <a:solidFill>
                  <a:srgbClr val="C9FE39"/>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87" name="Google Shape;287;p26"/>
          <p:cNvSpPr>
            <a:spLocks noGrp="1"/>
          </p:cNvSpPr>
          <p:nvPr>
            <p:ph type="pic" idx="7"/>
          </p:nvPr>
        </p:nvSpPr>
        <p:spPr>
          <a:xfrm>
            <a:off x="457200" y="4013308"/>
            <a:ext cx="731520" cy="722186"/>
          </a:xfrm>
          <a:prstGeom prst="ellipse">
            <a:avLst/>
          </a:prstGeom>
          <a:noFill/>
          <a:ln>
            <a:noFill/>
          </a:ln>
        </p:spPr>
        <p:txBody>
          <a:bodyPr spcFirstLastPara="1" wrap="square" lIns="91425" tIns="45700" rIns="91425" bIns="45700" anchor="t" anchorCtr="0"/>
          <a:lstStyle>
            <a:lvl1pPr marR="0" lvl="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88" name="Google Shape;288;p26"/>
          <p:cNvSpPr txBox="1">
            <a:spLocks noGrp="1"/>
          </p:cNvSpPr>
          <p:nvPr>
            <p:ph type="body" idx="8"/>
          </p:nvPr>
        </p:nvSpPr>
        <p:spPr>
          <a:xfrm>
            <a:off x="1524000" y="4003974"/>
            <a:ext cx="2895600" cy="731520"/>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320"/>
              </a:spcBef>
              <a:spcAft>
                <a:spcPts val="0"/>
              </a:spcAft>
              <a:buClr>
                <a:srgbClr val="C9FE39"/>
              </a:buClr>
              <a:buSzPts val="1600"/>
              <a:buFont typeface="Arial"/>
              <a:buNone/>
              <a:defRPr sz="1600" b="0" i="0" u="none" strike="noStrike" cap="none">
                <a:solidFill>
                  <a:srgbClr val="C9FE39"/>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89" name="Google Shape;289;p26"/>
          <p:cNvSpPr>
            <a:spLocks noGrp="1"/>
          </p:cNvSpPr>
          <p:nvPr>
            <p:ph type="pic" idx="9"/>
          </p:nvPr>
        </p:nvSpPr>
        <p:spPr>
          <a:xfrm>
            <a:off x="4724400" y="1231763"/>
            <a:ext cx="731520" cy="722186"/>
          </a:xfrm>
          <a:prstGeom prst="ellipse">
            <a:avLst/>
          </a:prstGeom>
          <a:noFill/>
          <a:ln>
            <a:noFill/>
          </a:ln>
        </p:spPr>
        <p:txBody>
          <a:bodyPr spcFirstLastPara="1" wrap="square" lIns="91425" tIns="45700" rIns="91425" bIns="45700" anchor="t" anchorCtr="0"/>
          <a:lstStyle>
            <a:lvl1pPr marR="0" lvl="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90" name="Google Shape;290;p26"/>
          <p:cNvSpPr txBox="1">
            <a:spLocks noGrp="1"/>
          </p:cNvSpPr>
          <p:nvPr>
            <p:ph type="body" idx="13"/>
          </p:nvPr>
        </p:nvSpPr>
        <p:spPr>
          <a:xfrm>
            <a:off x="5791200" y="1227096"/>
            <a:ext cx="2895600" cy="731520"/>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320"/>
              </a:spcBef>
              <a:spcAft>
                <a:spcPts val="0"/>
              </a:spcAft>
              <a:buClr>
                <a:srgbClr val="C9FE39"/>
              </a:buClr>
              <a:buSzPts val="1600"/>
              <a:buFont typeface="Arial"/>
              <a:buNone/>
              <a:defRPr sz="1600" b="0" i="0" u="none" strike="noStrike" cap="none">
                <a:solidFill>
                  <a:srgbClr val="C9FE39"/>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91" name="Google Shape;291;p26"/>
          <p:cNvSpPr>
            <a:spLocks noGrp="1"/>
          </p:cNvSpPr>
          <p:nvPr>
            <p:ph type="pic" idx="14"/>
          </p:nvPr>
        </p:nvSpPr>
        <p:spPr>
          <a:xfrm>
            <a:off x="4724400" y="2141741"/>
            <a:ext cx="731520" cy="722186"/>
          </a:xfrm>
          <a:prstGeom prst="ellipse">
            <a:avLst/>
          </a:prstGeom>
          <a:noFill/>
          <a:ln>
            <a:noFill/>
          </a:ln>
        </p:spPr>
        <p:txBody>
          <a:bodyPr spcFirstLastPara="1" wrap="square" lIns="91425" tIns="45700" rIns="91425" bIns="45700" anchor="t" anchorCtr="0"/>
          <a:lstStyle>
            <a:lvl1pPr marR="0" lvl="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92" name="Google Shape;292;p26"/>
          <p:cNvSpPr txBox="1">
            <a:spLocks noGrp="1"/>
          </p:cNvSpPr>
          <p:nvPr>
            <p:ph type="body" idx="15"/>
          </p:nvPr>
        </p:nvSpPr>
        <p:spPr>
          <a:xfrm>
            <a:off x="5791200" y="2137074"/>
            <a:ext cx="2895600" cy="731520"/>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320"/>
              </a:spcBef>
              <a:spcAft>
                <a:spcPts val="0"/>
              </a:spcAft>
              <a:buClr>
                <a:srgbClr val="C9FE39"/>
              </a:buClr>
              <a:buSzPts val="1600"/>
              <a:buFont typeface="Arial"/>
              <a:buNone/>
              <a:defRPr sz="1600" b="0" i="0" u="none" strike="noStrike" cap="none">
                <a:solidFill>
                  <a:srgbClr val="C9FE39"/>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93" name="Google Shape;293;p26"/>
          <p:cNvSpPr>
            <a:spLocks noGrp="1"/>
          </p:cNvSpPr>
          <p:nvPr>
            <p:ph type="pic" idx="16"/>
          </p:nvPr>
        </p:nvSpPr>
        <p:spPr>
          <a:xfrm>
            <a:off x="4724400" y="3075191"/>
            <a:ext cx="731520" cy="722186"/>
          </a:xfrm>
          <a:prstGeom prst="ellipse">
            <a:avLst/>
          </a:prstGeom>
          <a:noFill/>
          <a:ln>
            <a:noFill/>
          </a:ln>
        </p:spPr>
        <p:txBody>
          <a:bodyPr spcFirstLastPara="1" wrap="square" lIns="91425" tIns="45700" rIns="91425" bIns="45700" anchor="t" anchorCtr="0"/>
          <a:lstStyle>
            <a:lvl1pPr marR="0" lvl="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94" name="Google Shape;294;p26"/>
          <p:cNvSpPr txBox="1">
            <a:spLocks noGrp="1"/>
          </p:cNvSpPr>
          <p:nvPr>
            <p:ph type="body" idx="17"/>
          </p:nvPr>
        </p:nvSpPr>
        <p:spPr>
          <a:xfrm>
            <a:off x="5791200" y="3070524"/>
            <a:ext cx="2895600" cy="731520"/>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320"/>
              </a:spcBef>
              <a:spcAft>
                <a:spcPts val="0"/>
              </a:spcAft>
              <a:buClr>
                <a:srgbClr val="C9FE39"/>
              </a:buClr>
              <a:buSzPts val="1600"/>
              <a:buFont typeface="Arial"/>
              <a:buNone/>
              <a:defRPr sz="1600" b="0" i="0" u="none" strike="noStrike" cap="none">
                <a:solidFill>
                  <a:srgbClr val="C9FE39"/>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95" name="Google Shape;295;p26"/>
          <p:cNvSpPr>
            <a:spLocks noGrp="1"/>
          </p:cNvSpPr>
          <p:nvPr>
            <p:ph type="pic" idx="18"/>
          </p:nvPr>
        </p:nvSpPr>
        <p:spPr>
          <a:xfrm>
            <a:off x="4724400" y="4013308"/>
            <a:ext cx="731520" cy="722186"/>
          </a:xfrm>
          <a:prstGeom prst="ellipse">
            <a:avLst/>
          </a:prstGeom>
          <a:noFill/>
          <a:ln>
            <a:noFill/>
          </a:ln>
        </p:spPr>
        <p:txBody>
          <a:bodyPr spcFirstLastPara="1" wrap="square" lIns="91425" tIns="45700" rIns="91425" bIns="45700" anchor="t" anchorCtr="0"/>
          <a:lstStyle>
            <a:lvl1pPr marR="0" lvl="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96" name="Google Shape;296;p26"/>
          <p:cNvSpPr txBox="1">
            <a:spLocks noGrp="1"/>
          </p:cNvSpPr>
          <p:nvPr>
            <p:ph type="body" idx="19"/>
          </p:nvPr>
        </p:nvSpPr>
        <p:spPr>
          <a:xfrm>
            <a:off x="5791200" y="4003974"/>
            <a:ext cx="2895600" cy="731520"/>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320"/>
              </a:spcBef>
              <a:spcAft>
                <a:spcPts val="0"/>
              </a:spcAft>
              <a:buClr>
                <a:srgbClr val="C9FE39"/>
              </a:buClr>
              <a:buSzPts val="1600"/>
              <a:buFont typeface="Arial"/>
              <a:buNone/>
              <a:defRPr sz="1600" b="0" i="0" u="none" strike="noStrike" cap="none">
                <a:solidFill>
                  <a:srgbClr val="C9FE39"/>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97"/>
        <p:cNvGrpSpPr/>
        <p:nvPr/>
      </p:nvGrpSpPr>
      <p:grpSpPr>
        <a:xfrm>
          <a:off x="0" y="0"/>
          <a:ext cx="0" cy="0"/>
          <a:chOff x="0" y="0"/>
          <a:chExt cx="0" cy="0"/>
        </a:xfrm>
      </p:grpSpPr>
      <p:pic>
        <p:nvPicPr>
          <p:cNvPr id="298" name="Google Shape;298;p27"/>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99" name="Google Shape;299;p27"/>
          <p:cNvSpPr txBox="1">
            <a:spLocks noGrp="1"/>
          </p:cNvSpPr>
          <p:nvPr>
            <p:ph type="body" idx="1"/>
          </p:nvPr>
        </p:nvSpPr>
        <p:spPr>
          <a:xfrm>
            <a:off x="914400" y="742950"/>
            <a:ext cx="7315200" cy="35814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1200"/>
              </a:spcBef>
              <a:spcAft>
                <a:spcPts val="0"/>
              </a:spcAft>
              <a:buClr>
                <a:schemeClr val="lt1"/>
              </a:buClr>
              <a:buSzPts val="6000"/>
              <a:buFont typeface="Arial"/>
              <a:buNone/>
              <a:defRPr sz="60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ic &amp; caption">
  <p:cSld name="Pic &amp; caption">
    <p:spTree>
      <p:nvGrpSpPr>
        <p:cNvPr id="1" name="Shape 300"/>
        <p:cNvGrpSpPr/>
        <p:nvPr/>
      </p:nvGrpSpPr>
      <p:grpSpPr>
        <a:xfrm>
          <a:off x="0" y="0"/>
          <a:ext cx="0" cy="0"/>
          <a:chOff x="0" y="0"/>
          <a:chExt cx="0" cy="0"/>
        </a:xfrm>
      </p:grpSpPr>
      <p:sp>
        <p:nvSpPr>
          <p:cNvPr id="301" name="Google Shape;301;p28"/>
          <p:cNvSpPr>
            <a:spLocks noGrp="1"/>
          </p:cNvSpPr>
          <p:nvPr>
            <p:ph type="pic" idx="2"/>
          </p:nvPr>
        </p:nvSpPr>
        <p:spPr>
          <a:xfrm>
            <a:off x="0" y="0"/>
            <a:ext cx="9185275" cy="384048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02" name="Google Shape;302;p28"/>
          <p:cNvSpPr txBox="1">
            <a:spLocks noGrp="1"/>
          </p:cNvSpPr>
          <p:nvPr>
            <p:ph type="body" idx="1"/>
          </p:nvPr>
        </p:nvSpPr>
        <p:spPr>
          <a:xfrm>
            <a:off x="0" y="3943350"/>
            <a:ext cx="9185275" cy="1200150"/>
          </a:xfrm>
          <a:prstGeom prst="rect">
            <a:avLst/>
          </a:prstGeom>
          <a:solidFill>
            <a:srgbClr val="111111"/>
          </a:solidFill>
          <a:ln>
            <a:noFill/>
          </a:ln>
        </p:spPr>
        <p:txBody>
          <a:bodyPr spcFirstLastPara="1" wrap="square" lIns="457200" tIns="91425" rIns="457200" bIns="91425" anchor="ctr" anchorCtr="0"/>
          <a:lstStyle>
            <a:lvl1pPr marL="457200" marR="0" lvl="0" indent="-228600" algn="ctr" rtl="0">
              <a:lnSpc>
                <a:spcPct val="100000"/>
              </a:lnSpc>
              <a:spcBef>
                <a:spcPts val="640"/>
              </a:spcBef>
              <a:spcAft>
                <a:spcPts val="0"/>
              </a:spcAft>
              <a:buClr>
                <a:schemeClr val="lt1"/>
              </a:buClr>
              <a:buSzPts val="3200"/>
              <a:buFont typeface="Arial"/>
              <a:buNone/>
              <a:defRPr sz="3200" b="0" i="0" u="none" strike="noStrike" cap="none">
                <a:solidFill>
                  <a:schemeClr val="lt1"/>
                </a:solidFill>
                <a:latin typeface="Georgia"/>
                <a:ea typeface="Georgia"/>
                <a:cs typeface="Georgia"/>
                <a:sym typeface="Georgia"/>
              </a:defRPr>
            </a:lvl1pPr>
            <a:lvl2pPr marL="914400" marR="0" lvl="1" indent="-406400" algn="ctr"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ctr"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ctr"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ctr"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plit screen">
  <p:cSld name="split screen">
    <p:spTree>
      <p:nvGrpSpPr>
        <p:cNvPr id="1" name="Shape 303"/>
        <p:cNvGrpSpPr/>
        <p:nvPr/>
      </p:nvGrpSpPr>
      <p:grpSpPr>
        <a:xfrm>
          <a:off x="0" y="0"/>
          <a:ext cx="0" cy="0"/>
          <a:chOff x="0" y="0"/>
          <a:chExt cx="0" cy="0"/>
        </a:xfrm>
      </p:grpSpPr>
      <p:sp>
        <p:nvSpPr>
          <p:cNvPr id="304" name="Google Shape;304;p29"/>
          <p:cNvSpPr/>
          <p:nvPr/>
        </p:nvSpPr>
        <p:spPr>
          <a:xfrm>
            <a:off x="0" y="0"/>
            <a:ext cx="9144000" cy="51435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05" name="Google Shape;305;p29"/>
          <p:cNvSpPr txBox="1">
            <a:spLocks noGrp="1"/>
          </p:cNvSpPr>
          <p:nvPr>
            <p:ph type="body" idx="1"/>
          </p:nvPr>
        </p:nvSpPr>
        <p:spPr>
          <a:xfrm>
            <a:off x="457200" y="285750"/>
            <a:ext cx="8229600" cy="22860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880"/>
              </a:spcBef>
              <a:spcAft>
                <a:spcPts val="0"/>
              </a:spcAft>
              <a:buClr>
                <a:srgbClr val="FFC000"/>
              </a:buClr>
              <a:buSzPts val="4400"/>
              <a:buFont typeface="Arial"/>
              <a:buNone/>
              <a:defRPr sz="4400" b="0" i="0" u="none" strike="noStrike" cap="none">
                <a:solidFill>
                  <a:srgbClr val="FFC000"/>
                </a:solidFill>
                <a:latin typeface="Georgia"/>
                <a:ea typeface="Georgia"/>
                <a:cs typeface="Georgia"/>
                <a:sym typeface="Georgia"/>
              </a:defRPr>
            </a:lvl1pPr>
            <a:lvl2pPr marL="914400" marR="0" lvl="1" indent="-43180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Georgia"/>
                <a:ea typeface="Georgia"/>
                <a:cs typeface="Georgia"/>
                <a:sym typeface="Georgia"/>
              </a:defRPr>
            </a:lvl2pPr>
            <a:lvl3pPr marL="1371600" marR="0" lvl="2"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3pPr>
            <a:lvl4pPr marL="1828800" marR="0" lvl="3"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4pPr>
            <a:lvl5pPr marL="2286000" marR="0" lvl="4"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06" name="Google Shape;306;p29"/>
          <p:cNvSpPr>
            <a:spLocks noGrp="1"/>
          </p:cNvSpPr>
          <p:nvPr>
            <p:ph type="pic" idx="2"/>
          </p:nvPr>
        </p:nvSpPr>
        <p:spPr>
          <a:xfrm>
            <a:off x="0" y="2800350"/>
            <a:ext cx="9144000" cy="234315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p:cSld name="section">
    <p:spTree>
      <p:nvGrpSpPr>
        <p:cNvPr id="1" name="Shape 307"/>
        <p:cNvGrpSpPr/>
        <p:nvPr/>
      </p:nvGrpSpPr>
      <p:grpSpPr>
        <a:xfrm>
          <a:off x="0" y="0"/>
          <a:ext cx="0" cy="0"/>
          <a:chOff x="0" y="0"/>
          <a:chExt cx="0" cy="0"/>
        </a:xfrm>
      </p:grpSpPr>
      <p:sp>
        <p:nvSpPr>
          <p:cNvPr id="308" name="Google Shape;308;p30"/>
          <p:cNvSpPr/>
          <p:nvPr/>
        </p:nvSpPr>
        <p:spPr>
          <a:xfrm>
            <a:off x="0" y="0"/>
            <a:ext cx="9144000" cy="51435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09" name="Google Shape;309;p30"/>
          <p:cNvSpPr/>
          <p:nvPr/>
        </p:nvSpPr>
        <p:spPr>
          <a:xfrm>
            <a:off x="0" y="4781550"/>
            <a:ext cx="9144000" cy="36195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10" name="Google Shape;310;p30"/>
          <p:cNvSpPr/>
          <p:nvPr/>
        </p:nvSpPr>
        <p:spPr>
          <a:xfrm>
            <a:off x="-2" y="1657350"/>
            <a:ext cx="7924802" cy="25908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311" name="Google Shape;311;p30"/>
          <p:cNvCxnSpPr/>
          <p:nvPr/>
        </p:nvCxnSpPr>
        <p:spPr>
          <a:xfrm>
            <a:off x="0" y="4781550"/>
            <a:ext cx="9144000" cy="0"/>
          </a:xfrm>
          <a:prstGeom prst="straightConnector1">
            <a:avLst/>
          </a:prstGeom>
          <a:noFill/>
          <a:ln w="57150" cap="flat" cmpd="sng">
            <a:solidFill>
              <a:schemeClr val="lt1"/>
            </a:solidFill>
            <a:prstDash val="solid"/>
            <a:round/>
            <a:headEnd type="none" w="sm" len="sm"/>
            <a:tailEnd type="none" w="sm" len="sm"/>
          </a:ln>
        </p:spPr>
      </p:cxnSp>
      <p:sp>
        <p:nvSpPr>
          <p:cNvPr id="312" name="Google Shape;312;p30"/>
          <p:cNvSpPr txBox="1">
            <a:spLocks noGrp="1"/>
          </p:cNvSpPr>
          <p:nvPr>
            <p:ph type="body" idx="1"/>
          </p:nvPr>
        </p:nvSpPr>
        <p:spPr>
          <a:xfrm>
            <a:off x="457200" y="261469"/>
            <a:ext cx="8229600" cy="828153"/>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800"/>
              </a:spcBef>
              <a:spcAft>
                <a:spcPts val="0"/>
              </a:spcAft>
              <a:buClr>
                <a:schemeClr val="lt1"/>
              </a:buClr>
              <a:buSzPts val="4000"/>
              <a:buFont typeface="Arial"/>
              <a:buNone/>
              <a:defRPr sz="40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13" name="Google Shape;313;p30"/>
          <p:cNvSpPr txBox="1">
            <a:spLocks noGrp="1"/>
          </p:cNvSpPr>
          <p:nvPr>
            <p:ph type="body" idx="2"/>
          </p:nvPr>
        </p:nvSpPr>
        <p:spPr>
          <a:xfrm>
            <a:off x="457200" y="1885950"/>
            <a:ext cx="5943600" cy="2057400"/>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560"/>
              </a:spcBef>
              <a:spcAft>
                <a:spcPts val="0"/>
              </a:spcAft>
              <a:buClr>
                <a:schemeClr val="dk1"/>
              </a:buClr>
              <a:buSzPts val="2800"/>
              <a:buFont typeface="Arial"/>
              <a:buNone/>
              <a:defRPr sz="2800" b="0" i="1"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14" name="Google Shape;314;p30"/>
          <p:cNvSpPr>
            <a:spLocks noGrp="1"/>
          </p:cNvSpPr>
          <p:nvPr>
            <p:ph type="pic" idx="3"/>
          </p:nvPr>
        </p:nvSpPr>
        <p:spPr>
          <a:xfrm>
            <a:off x="6629400" y="2419350"/>
            <a:ext cx="2011680" cy="201168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llage1">
  <p:cSld name="collage1">
    <p:spTree>
      <p:nvGrpSpPr>
        <p:cNvPr id="1" name="Shape 315"/>
        <p:cNvGrpSpPr/>
        <p:nvPr/>
      </p:nvGrpSpPr>
      <p:grpSpPr>
        <a:xfrm>
          <a:off x="0" y="0"/>
          <a:ext cx="0" cy="0"/>
          <a:chOff x="0" y="0"/>
          <a:chExt cx="0" cy="0"/>
        </a:xfrm>
      </p:grpSpPr>
      <p:sp>
        <p:nvSpPr>
          <p:cNvPr id="316" name="Google Shape;316;p31"/>
          <p:cNvSpPr>
            <a:spLocks noGrp="1"/>
          </p:cNvSpPr>
          <p:nvPr>
            <p:ph type="pic" idx="2"/>
          </p:nvPr>
        </p:nvSpPr>
        <p:spPr>
          <a:xfrm>
            <a:off x="-14288" y="588"/>
            <a:ext cx="2376488" cy="1316736"/>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17" name="Google Shape;317;p31"/>
          <p:cNvSpPr>
            <a:spLocks noGrp="1"/>
          </p:cNvSpPr>
          <p:nvPr>
            <p:ph type="pic" idx="3"/>
          </p:nvPr>
        </p:nvSpPr>
        <p:spPr>
          <a:xfrm>
            <a:off x="3311824" y="588"/>
            <a:ext cx="2376488" cy="1316736"/>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18" name="Google Shape;318;p31"/>
          <p:cNvSpPr>
            <a:spLocks noGrp="1"/>
          </p:cNvSpPr>
          <p:nvPr>
            <p:ph type="pic" idx="4"/>
          </p:nvPr>
        </p:nvSpPr>
        <p:spPr>
          <a:xfrm>
            <a:off x="2420960" y="588"/>
            <a:ext cx="832104" cy="1316736"/>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19" name="Google Shape;319;p31"/>
          <p:cNvSpPr>
            <a:spLocks noGrp="1"/>
          </p:cNvSpPr>
          <p:nvPr>
            <p:ph type="pic" idx="5"/>
          </p:nvPr>
        </p:nvSpPr>
        <p:spPr>
          <a:xfrm>
            <a:off x="5747072" y="-4763"/>
            <a:ext cx="3396928" cy="5143501"/>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20" name="Google Shape;320;p31"/>
          <p:cNvSpPr>
            <a:spLocks noGrp="1"/>
          </p:cNvSpPr>
          <p:nvPr>
            <p:ph type="pic" idx="6"/>
          </p:nvPr>
        </p:nvSpPr>
        <p:spPr>
          <a:xfrm>
            <a:off x="-14288" y="1369472"/>
            <a:ext cx="5687568" cy="376340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ide pic">
  <p:cSld name="Side pic">
    <p:spTree>
      <p:nvGrpSpPr>
        <p:cNvPr id="1" name="Shape 28"/>
        <p:cNvGrpSpPr/>
        <p:nvPr/>
      </p:nvGrpSpPr>
      <p:grpSpPr>
        <a:xfrm>
          <a:off x="0" y="0"/>
          <a:ext cx="0" cy="0"/>
          <a:chOff x="0" y="0"/>
          <a:chExt cx="0" cy="0"/>
        </a:xfrm>
      </p:grpSpPr>
      <p:sp>
        <p:nvSpPr>
          <p:cNvPr id="29" name="Google Shape;29;p5"/>
          <p:cNvSpPr>
            <a:spLocks noGrp="1"/>
          </p:cNvSpPr>
          <p:nvPr>
            <p:ph type="pic" idx="2"/>
          </p:nvPr>
        </p:nvSpPr>
        <p:spPr>
          <a:xfrm>
            <a:off x="0" y="0"/>
            <a:ext cx="2759075" cy="514350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0" name="Google Shape;30;p5"/>
          <p:cNvSpPr txBox="1">
            <a:spLocks noGrp="1"/>
          </p:cNvSpPr>
          <p:nvPr>
            <p:ph type="title"/>
          </p:nvPr>
        </p:nvSpPr>
        <p:spPr>
          <a:xfrm>
            <a:off x="3276600" y="361950"/>
            <a:ext cx="5486400" cy="857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C00000"/>
              </a:buClr>
              <a:buSzPts val="4800"/>
              <a:buFont typeface="Georgia"/>
              <a:buNone/>
              <a:defRPr sz="4800" b="0" i="0" u="none" strike="noStrike" cap="none">
                <a:solidFill>
                  <a:srgbClr val="C00000"/>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cxnSp>
        <p:nvCxnSpPr>
          <p:cNvPr id="31" name="Google Shape;31;p5"/>
          <p:cNvCxnSpPr/>
          <p:nvPr/>
        </p:nvCxnSpPr>
        <p:spPr>
          <a:xfrm>
            <a:off x="2759554" y="0"/>
            <a:ext cx="0" cy="5143500"/>
          </a:xfrm>
          <a:prstGeom prst="straightConnector1">
            <a:avLst/>
          </a:prstGeom>
          <a:noFill/>
          <a:ln w="127000" cap="flat" cmpd="sng">
            <a:solidFill>
              <a:srgbClr val="C00000"/>
            </a:solidFill>
            <a:prstDash val="solid"/>
            <a:round/>
            <a:headEnd type="none" w="sm" len="sm"/>
            <a:tailEnd type="none" w="sm" len="sm"/>
          </a:ln>
        </p:spPr>
      </p:cxnSp>
      <p:sp>
        <p:nvSpPr>
          <p:cNvPr id="32" name="Google Shape;32;p5"/>
          <p:cNvSpPr txBox="1">
            <a:spLocks noGrp="1"/>
          </p:cNvSpPr>
          <p:nvPr>
            <p:ph type="body" idx="1"/>
          </p:nvPr>
        </p:nvSpPr>
        <p:spPr>
          <a:xfrm>
            <a:off x="3276600" y="1504950"/>
            <a:ext cx="5486400" cy="32766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720"/>
              </a:spcBef>
              <a:spcAft>
                <a:spcPts val="0"/>
              </a:spcAft>
              <a:buClr>
                <a:schemeClr val="dk1"/>
              </a:buClr>
              <a:buSzPts val="3600"/>
              <a:buFont typeface="Arial"/>
              <a:buNone/>
              <a:defRPr sz="3600" b="0" i="1" u="none" strike="noStrike" cap="none">
                <a:solidFill>
                  <a:schemeClr val="dk1"/>
                </a:solidFill>
                <a:latin typeface="Georgia"/>
                <a:ea typeface="Georgia"/>
                <a:cs typeface="Georgia"/>
                <a:sym typeface="Georgia"/>
              </a:defRPr>
            </a:lvl1pPr>
            <a:lvl2pPr marL="914400" marR="0" lvl="1"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2pPr>
            <a:lvl3pPr marL="1371600" marR="0" lvl="2"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3pPr>
            <a:lvl4pPr marL="1828800" marR="0" lvl="3"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4pPr>
            <a:lvl5pPr marL="2286000" marR="0" lvl="4"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llage2">
  <p:cSld name="collage2">
    <p:spTree>
      <p:nvGrpSpPr>
        <p:cNvPr id="1" name="Shape 321"/>
        <p:cNvGrpSpPr/>
        <p:nvPr/>
      </p:nvGrpSpPr>
      <p:grpSpPr>
        <a:xfrm>
          <a:off x="0" y="0"/>
          <a:ext cx="0" cy="0"/>
          <a:chOff x="0" y="0"/>
          <a:chExt cx="0" cy="0"/>
        </a:xfrm>
      </p:grpSpPr>
      <p:sp>
        <p:nvSpPr>
          <p:cNvPr id="322" name="Google Shape;322;p32"/>
          <p:cNvSpPr>
            <a:spLocks noGrp="1"/>
          </p:cNvSpPr>
          <p:nvPr>
            <p:ph type="pic" idx="2"/>
          </p:nvPr>
        </p:nvSpPr>
        <p:spPr>
          <a:xfrm>
            <a:off x="0" y="4853"/>
            <a:ext cx="2133600" cy="2532888"/>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23" name="Google Shape;323;p32"/>
          <p:cNvSpPr>
            <a:spLocks noGrp="1"/>
          </p:cNvSpPr>
          <p:nvPr>
            <p:ph type="pic" idx="3"/>
          </p:nvPr>
        </p:nvSpPr>
        <p:spPr>
          <a:xfrm>
            <a:off x="7010400" y="2610612"/>
            <a:ext cx="2133600" cy="2532888"/>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24" name="Google Shape;324;p32"/>
          <p:cNvSpPr>
            <a:spLocks noGrp="1"/>
          </p:cNvSpPr>
          <p:nvPr>
            <p:ph type="pic" idx="4"/>
          </p:nvPr>
        </p:nvSpPr>
        <p:spPr>
          <a:xfrm>
            <a:off x="4814832" y="2608310"/>
            <a:ext cx="2133600" cy="2532888"/>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25" name="Google Shape;325;p32"/>
          <p:cNvSpPr>
            <a:spLocks noGrp="1"/>
          </p:cNvSpPr>
          <p:nvPr>
            <p:ph type="pic" idx="5"/>
          </p:nvPr>
        </p:nvSpPr>
        <p:spPr>
          <a:xfrm>
            <a:off x="2209800" y="0"/>
            <a:ext cx="2133600" cy="2532888"/>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26" name="Google Shape;326;p32"/>
          <p:cNvSpPr>
            <a:spLocks noGrp="1"/>
          </p:cNvSpPr>
          <p:nvPr>
            <p:ph type="pic" idx="6"/>
          </p:nvPr>
        </p:nvSpPr>
        <p:spPr>
          <a:xfrm>
            <a:off x="4411232" y="0"/>
            <a:ext cx="4732768" cy="2532888"/>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27" name="Google Shape;327;p32"/>
          <p:cNvSpPr>
            <a:spLocks noGrp="1"/>
          </p:cNvSpPr>
          <p:nvPr>
            <p:ph type="pic" idx="7"/>
          </p:nvPr>
        </p:nvSpPr>
        <p:spPr>
          <a:xfrm>
            <a:off x="0" y="2610612"/>
            <a:ext cx="4732768" cy="2532888"/>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llage3">
  <p:cSld name="collage3">
    <p:spTree>
      <p:nvGrpSpPr>
        <p:cNvPr id="1" name="Shape 328"/>
        <p:cNvGrpSpPr/>
        <p:nvPr/>
      </p:nvGrpSpPr>
      <p:grpSpPr>
        <a:xfrm>
          <a:off x="0" y="0"/>
          <a:ext cx="0" cy="0"/>
          <a:chOff x="0" y="0"/>
          <a:chExt cx="0" cy="0"/>
        </a:xfrm>
      </p:grpSpPr>
      <p:sp>
        <p:nvSpPr>
          <p:cNvPr id="329" name="Google Shape;329;p33"/>
          <p:cNvSpPr/>
          <p:nvPr/>
        </p:nvSpPr>
        <p:spPr>
          <a:xfrm>
            <a:off x="0" y="0"/>
            <a:ext cx="9144000" cy="51435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30" name="Google Shape;330;p33"/>
          <p:cNvSpPr>
            <a:spLocks noGrp="1"/>
          </p:cNvSpPr>
          <p:nvPr>
            <p:ph type="pic" idx="2"/>
          </p:nvPr>
        </p:nvSpPr>
        <p:spPr>
          <a:xfrm>
            <a:off x="0" y="0"/>
            <a:ext cx="2971800" cy="356235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31" name="Google Shape;331;p33"/>
          <p:cNvSpPr>
            <a:spLocks noGrp="1"/>
          </p:cNvSpPr>
          <p:nvPr>
            <p:ph type="pic" idx="3"/>
          </p:nvPr>
        </p:nvSpPr>
        <p:spPr>
          <a:xfrm>
            <a:off x="3086937" y="-4"/>
            <a:ext cx="2971800" cy="356235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32" name="Google Shape;332;p33"/>
          <p:cNvSpPr>
            <a:spLocks noGrp="1"/>
          </p:cNvSpPr>
          <p:nvPr>
            <p:ph type="pic" idx="4"/>
          </p:nvPr>
        </p:nvSpPr>
        <p:spPr>
          <a:xfrm>
            <a:off x="6173873" y="0"/>
            <a:ext cx="2971800" cy="356235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33" name="Google Shape;333;p33"/>
          <p:cNvSpPr>
            <a:spLocks noGrp="1"/>
          </p:cNvSpPr>
          <p:nvPr>
            <p:ph type="pic" idx="5"/>
          </p:nvPr>
        </p:nvSpPr>
        <p:spPr>
          <a:xfrm>
            <a:off x="1" y="3663409"/>
            <a:ext cx="9144000" cy="1480091"/>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34" name="Google Shape;334;p33"/>
          <p:cNvSpPr txBox="1">
            <a:spLocks noGrp="1"/>
          </p:cNvSpPr>
          <p:nvPr>
            <p:ph type="body" idx="1"/>
          </p:nvPr>
        </p:nvSpPr>
        <p:spPr>
          <a:xfrm>
            <a:off x="0" y="2876550"/>
            <a:ext cx="2971800" cy="685800"/>
          </a:xfrm>
          <a:prstGeom prst="rect">
            <a:avLst/>
          </a:prstGeom>
          <a:solidFill>
            <a:srgbClr val="000000">
              <a:alpha val="60000"/>
            </a:srgbClr>
          </a:solidFill>
          <a:ln>
            <a:noFill/>
          </a:ln>
        </p:spPr>
        <p:txBody>
          <a:bodyPr spcFirstLastPara="1" wrap="square" lIns="91425" tIns="45700" rIns="91425" bIns="45700" anchor="t" anchorCtr="0"/>
          <a:lstStyle>
            <a:lvl1pPr marL="457200" marR="0" lvl="0" indent="-228600" algn="ctr" rtl="0">
              <a:lnSpc>
                <a:spcPct val="100000"/>
              </a:lnSpc>
              <a:spcBef>
                <a:spcPts val="640"/>
              </a:spcBef>
              <a:spcAft>
                <a:spcPts val="0"/>
              </a:spcAft>
              <a:buClr>
                <a:schemeClr val="lt1"/>
              </a:buClr>
              <a:buSzPts val="3200"/>
              <a:buFont typeface="Arial"/>
              <a:buNone/>
              <a:defRPr sz="32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35" name="Google Shape;335;p33"/>
          <p:cNvSpPr txBox="1">
            <a:spLocks noGrp="1"/>
          </p:cNvSpPr>
          <p:nvPr>
            <p:ph type="body" idx="6"/>
          </p:nvPr>
        </p:nvSpPr>
        <p:spPr>
          <a:xfrm>
            <a:off x="3094056" y="2876550"/>
            <a:ext cx="2971800" cy="685800"/>
          </a:xfrm>
          <a:prstGeom prst="rect">
            <a:avLst/>
          </a:prstGeom>
          <a:solidFill>
            <a:srgbClr val="000000">
              <a:alpha val="60000"/>
            </a:srgbClr>
          </a:solidFill>
          <a:ln>
            <a:noFill/>
          </a:ln>
        </p:spPr>
        <p:txBody>
          <a:bodyPr spcFirstLastPara="1" wrap="square" lIns="91425" tIns="45700" rIns="91425" bIns="45700" anchor="t" anchorCtr="0"/>
          <a:lstStyle>
            <a:lvl1pPr marL="457200" marR="0" lvl="0" indent="-228600" algn="ctr" rtl="0">
              <a:lnSpc>
                <a:spcPct val="100000"/>
              </a:lnSpc>
              <a:spcBef>
                <a:spcPts val="640"/>
              </a:spcBef>
              <a:spcAft>
                <a:spcPts val="0"/>
              </a:spcAft>
              <a:buClr>
                <a:schemeClr val="lt1"/>
              </a:buClr>
              <a:buSzPts val="3200"/>
              <a:buFont typeface="Arial"/>
              <a:buNone/>
              <a:defRPr sz="32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36" name="Google Shape;336;p33"/>
          <p:cNvSpPr txBox="1">
            <a:spLocks noGrp="1"/>
          </p:cNvSpPr>
          <p:nvPr>
            <p:ph type="body" idx="7"/>
          </p:nvPr>
        </p:nvSpPr>
        <p:spPr>
          <a:xfrm>
            <a:off x="6172200" y="2876550"/>
            <a:ext cx="2971800" cy="685800"/>
          </a:xfrm>
          <a:prstGeom prst="rect">
            <a:avLst/>
          </a:prstGeom>
          <a:solidFill>
            <a:srgbClr val="000000">
              <a:alpha val="60000"/>
            </a:srgbClr>
          </a:solidFill>
          <a:ln>
            <a:noFill/>
          </a:ln>
        </p:spPr>
        <p:txBody>
          <a:bodyPr spcFirstLastPara="1" wrap="square" lIns="91425" tIns="45700" rIns="91425" bIns="45700" anchor="t" anchorCtr="0"/>
          <a:lstStyle>
            <a:lvl1pPr marL="457200" marR="0" lvl="0" indent="-228600" algn="ctr" rtl="0">
              <a:lnSpc>
                <a:spcPct val="100000"/>
              </a:lnSpc>
              <a:spcBef>
                <a:spcPts val="640"/>
              </a:spcBef>
              <a:spcAft>
                <a:spcPts val="0"/>
              </a:spcAft>
              <a:buClr>
                <a:schemeClr val="lt1"/>
              </a:buClr>
              <a:buSzPts val="3200"/>
              <a:buFont typeface="Arial"/>
              <a:buNone/>
              <a:defRPr sz="32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and Content" type="obj">
  <p:cSld name="OBJECT">
    <p:spTree>
      <p:nvGrpSpPr>
        <p:cNvPr id="1" name="Shape 33"/>
        <p:cNvGrpSpPr/>
        <p:nvPr/>
      </p:nvGrpSpPr>
      <p:grpSpPr>
        <a:xfrm>
          <a:off x="0" y="0"/>
          <a:ext cx="0" cy="0"/>
          <a:chOff x="0" y="0"/>
          <a:chExt cx="0" cy="0"/>
        </a:xfrm>
      </p:grpSpPr>
      <p:sp>
        <p:nvSpPr>
          <p:cNvPr id="34" name="Google Shape;34;p6"/>
          <p:cNvSpPr/>
          <p:nvPr/>
        </p:nvSpPr>
        <p:spPr>
          <a:xfrm>
            <a:off x="0" y="0"/>
            <a:ext cx="9144000" cy="51435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5" name="Google Shape;35;p6"/>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chemeClr val="lt1"/>
              </a:buClr>
              <a:buSzPts val="4400"/>
              <a:buFont typeface="Georgia"/>
              <a:buNone/>
              <a:defRPr sz="4400" b="0" i="0" u="none" strike="noStrike" cap="none">
                <a:solidFill>
                  <a:schemeClr val="lt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6" name="Google Shape;36;p6"/>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640"/>
              </a:spcBef>
              <a:spcAft>
                <a:spcPts val="0"/>
              </a:spcAft>
              <a:buClr>
                <a:schemeClr val="lt1"/>
              </a:buClr>
              <a:buSzPts val="3200"/>
              <a:buFont typeface="Arial"/>
              <a:buNone/>
              <a:defRPr sz="32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7"/>
        <p:cNvGrpSpPr/>
        <p:nvPr/>
      </p:nvGrpSpPr>
      <p:grpSpPr>
        <a:xfrm>
          <a:off x="0" y="0"/>
          <a:ext cx="0" cy="0"/>
          <a:chOff x="0" y="0"/>
          <a:chExt cx="0" cy="0"/>
        </a:xfrm>
      </p:grpSpPr>
      <p:sp>
        <p:nvSpPr>
          <p:cNvPr id="38" name="Google Shape;38;p7"/>
          <p:cNvSpPr/>
          <p:nvPr/>
        </p:nvSpPr>
        <p:spPr>
          <a:xfrm>
            <a:off x="0" y="0"/>
            <a:ext cx="9144000" cy="51435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9" name="Google Shape;39;p7"/>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chemeClr val="lt1"/>
              </a:buClr>
              <a:buSzPts val="4400"/>
              <a:buFont typeface="Georgia"/>
              <a:buNone/>
              <a:defRPr sz="4400" b="0" i="0" u="none" strike="noStrike" cap="none">
                <a:solidFill>
                  <a:schemeClr val="lt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0" name="Google Shape;40;p7"/>
          <p:cNvSpPr>
            <a:spLocks noGrp="1"/>
          </p:cNvSpPr>
          <p:nvPr>
            <p:ph type="pic" idx="2"/>
          </p:nvPr>
        </p:nvSpPr>
        <p:spPr>
          <a:xfrm>
            <a:off x="838200" y="1657350"/>
            <a:ext cx="1447800" cy="1371600"/>
          </a:xfrm>
          <a:prstGeom prst="rect">
            <a:avLst/>
          </a:prstGeom>
          <a:noFill/>
          <a:ln>
            <a:noFill/>
          </a:ln>
        </p:spPr>
        <p:txBody>
          <a:bodyPr spcFirstLastPara="1" wrap="square" lIns="91425" tIns="45700" rIns="91425" bIns="45700" anchor="t" anchorCtr="0"/>
          <a:lstStyle>
            <a:lvl1pPr marR="0" lvl="0" algn="ctr"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41" name="Google Shape;41;p7"/>
          <p:cNvSpPr>
            <a:spLocks noGrp="1"/>
          </p:cNvSpPr>
          <p:nvPr>
            <p:ph type="pic" idx="3"/>
          </p:nvPr>
        </p:nvSpPr>
        <p:spPr>
          <a:xfrm>
            <a:off x="4953000" y="1657350"/>
            <a:ext cx="1447800" cy="1371600"/>
          </a:xfrm>
          <a:prstGeom prst="rect">
            <a:avLst/>
          </a:prstGeom>
          <a:noFill/>
          <a:ln>
            <a:noFill/>
          </a:ln>
        </p:spPr>
        <p:txBody>
          <a:bodyPr spcFirstLastPara="1" wrap="square" lIns="91425" tIns="45700" rIns="91425" bIns="45700" anchor="t" anchorCtr="0"/>
          <a:lstStyle>
            <a:lvl1pPr marR="0" lvl="0" algn="ctr"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42" name="Google Shape;42;p7"/>
          <p:cNvSpPr txBox="1">
            <a:spLocks noGrp="1"/>
          </p:cNvSpPr>
          <p:nvPr>
            <p:ph type="body" idx="1"/>
          </p:nvPr>
        </p:nvSpPr>
        <p:spPr>
          <a:xfrm>
            <a:off x="838200" y="3086100"/>
            <a:ext cx="1447800" cy="571500"/>
          </a:xfrm>
          <a:prstGeom prst="rect">
            <a:avLst/>
          </a:prstGeom>
          <a:noFill/>
          <a:ln>
            <a:noFill/>
          </a:ln>
        </p:spPr>
        <p:txBody>
          <a:bodyPr spcFirstLastPara="1" wrap="square" lIns="91425" tIns="45700" rIns="91425" bIns="45700" anchor="t" anchorCtr="0"/>
          <a:lstStyle>
            <a:lvl1pPr marL="457200" marR="0" lvl="0" indent="-228600" algn="ctr" rtl="0">
              <a:lnSpc>
                <a:spcPct val="100000"/>
              </a:lnSpc>
              <a:spcBef>
                <a:spcPts val="480"/>
              </a:spcBef>
              <a:spcAft>
                <a:spcPts val="0"/>
              </a:spcAft>
              <a:buClr>
                <a:schemeClr val="lt1"/>
              </a:buClr>
              <a:buSzPts val="2400"/>
              <a:buFont typeface="Arial"/>
              <a:buNone/>
              <a:defRPr sz="24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43" name="Google Shape;43;p7"/>
          <p:cNvSpPr txBox="1">
            <a:spLocks noGrp="1"/>
          </p:cNvSpPr>
          <p:nvPr>
            <p:ph type="body" idx="4"/>
          </p:nvPr>
        </p:nvSpPr>
        <p:spPr>
          <a:xfrm>
            <a:off x="4953000" y="3086100"/>
            <a:ext cx="1447800" cy="571500"/>
          </a:xfrm>
          <a:prstGeom prst="rect">
            <a:avLst/>
          </a:prstGeom>
          <a:noFill/>
          <a:ln>
            <a:noFill/>
          </a:ln>
        </p:spPr>
        <p:txBody>
          <a:bodyPr spcFirstLastPara="1" wrap="square" lIns="91425" tIns="45700" rIns="91425" bIns="45700" anchor="t" anchorCtr="0"/>
          <a:lstStyle>
            <a:lvl1pPr marL="457200" marR="0" lvl="0" indent="-228600" algn="ctr" rtl="0">
              <a:lnSpc>
                <a:spcPct val="100000"/>
              </a:lnSpc>
              <a:spcBef>
                <a:spcPts val="480"/>
              </a:spcBef>
              <a:spcAft>
                <a:spcPts val="0"/>
              </a:spcAft>
              <a:buClr>
                <a:schemeClr val="lt1"/>
              </a:buClr>
              <a:buSzPts val="2400"/>
              <a:buFont typeface="Arial"/>
              <a:buNone/>
              <a:defRPr sz="24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44" name="Google Shape;44;p7"/>
          <p:cNvSpPr txBox="1">
            <a:spLocks noGrp="1"/>
          </p:cNvSpPr>
          <p:nvPr>
            <p:ph type="body" idx="5"/>
          </p:nvPr>
        </p:nvSpPr>
        <p:spPr>
          <a:xfrm>
            <a:off x="2438400" y="1657350"/>
            <a:ext cx="1676400" cy="200025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45" name="Google Shape;45;p7"/>
          <p:cNvSpPr txBox="1">
            <a:spLocks noGrp="1"/>
          </p:cNvSpPr>
          <p:nvPr>
            <p:ph type="body" idx="6"/>
          </p:nvPr>
        </p:nvSpPr>
        <p:spPr>
          <a:xfrm>
            <a:off x="6553200" y="1657350"/>
            <a:ext cx="1676400" cy="200025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cxnSp>
        <p:nvCxnSpPr>
          <p:cNvPr id="46" name="Google Shape;46;p7"/>
          <p:cNvCxnSpPr/>
          <p:nvPr/>
        </p:nvCxnSpPr>
        <p:spPr>
          <a:xfrm>
            <a:off x="4521678" y="1657350"/>
            <a:ext cx="0" cy="2000250"/>
          </a:xfrm>
          <a:prstGeom prst="straightConnector1">
            <a:avLst/>
          </a:prstGeom>
          <a:noFill/>
          <a:ln w="9525" cap="flat" cmpd="sng">
            <a:solidFill>
              <a:schemeClr val="lt2"/>
            </a:solidFill>
            <a:prstDash val="dot"/>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7"/>
        <p:cNvGrpSpPr/>
        <p:nvPr/>
      </p:nvGrpSpPr>
      <p:grpSpPr>
        <a:xfrm>
          <a:off x="0" y="0"/>
          <a:ext cx="0" cy="0"/>
          <a:chOff x="0" y="0"/>
          <a:chExt cx="0" cy="0"/>
        </a:xfrm>
      </p:grpSpPr>
      <p:sp>
        <p:nvSpPr>
          <p:cNvPr id="48" name="Google Shape;48;p8"/>
          <p:cNvSpPr/>
          <p:nvPr/>
        </p:nvSpPr>
        <p:spPr>
          <a:xfrm>
            <a:off x="228600" y="209550"/>
            <a:ext cx="8686800" cy="4724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9" name="Google Shape;49;p8"/>
          <p:cNvSpPr txBox="1">
            <a:spLocks noGrp="1"/>
          </p:cNvSpPr>
          <p:nvPr>
            <p:ph type="body" idx="1"/>
          </p:nvPr>
        </p:nvSpPr>
        <p:spPr>
          <a:xfrm>
            <a:off x="3575050" y="391715"/>
            <a:ext cx="5111750" cy="4389835"/>
          </a:xfrm>
          <a:prstGeom prst="rect">
            <a:avLst/>
          </a:prstGeom>
          <a:solidFill>
            <a:schemeClr val="lt1"/>
          </a:solidFill>
          <a:ln>
            <a:noFill/>
          </a:ln>
        </p:spPr>
        <p:txBody>
          <a:bodyPr spcFirstLastPara="1" wrap="square" lIns="91425" tIns="45700" rIns="91425" bIns="45700" anchor="t" anchorCtr="0"/>
          <a:lstStyle>
            <a:lvl1pPr marL="457200" marR="0" lvl="0" indent="-22860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50" name="Google Shape;50;p8"/>
          <p:cNvSpPr txBox="1">
            <a:spLocks noGrp="1"/>
          </p:cNvSpPr>
          <p:nvPr>
            <p:ph type="body" idx="2"/>
          </p:nvPr>
        </p:nvSpPr>
        <p:spPr>
          <a:xfrm>
            <a:off x="457201" y="3790950"/>
            <a:ext cx="3008313" cy="990600"/>
          </a:xfrm>
          <a:prstGeom prst="rect">
            <a:avLst/>
          </a:prstGeom>
          <a:solidFill>
            <a:schemeClr val="lt2"/>
          </a:solidFill>
          <a:ln>
            <a:noFill/>
          </a:ln>
        </p:spPr>
        <p:txBody>
          <a:bodyPr spcFirstLastPara="1" wrap="square" lIns="91425" tIns="45700" rIns="91425" bIns="45700" anchor="t" anchorCtr="0"/>
          <a:lstStyle>
            <a:lvl1pPr marL="457200" marR="0" lvl="0" indent="-228600" algn="l" rtl="0">
              <a:lnSpc>
                <a:spcPct val="100000"/>
              </a:lnSpc>
              <a:spcBef>
                <a:spcPts val="360"/>
              </a:spcBef>
              <a:spcAft>
                <a:spcPts val="0"/>
              </a:spcAft>
              <a:buClr>
                <a:schemeClr val="dk1"/>
              </a:buClr>
              <a:buSzPts val="1800"/>
              <a:buFont typeface="Arial"/>
              <a:buNone/>
              <a:defRPr sz="1800" b="0" i="1" u="none" strike="noStrike" cap="none">
                <a:solidFill>
                  <a:schemeClr val="dk1"/>
                </a:solidFill>
                <a:latin typeface="Georgia"/>
                <a:ea typeface="Georgia"/>
                <a:cs typeface="Georgia"/>
                <a:sym typeface="Georgia"/>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Georgia"/>
                <a:ea typeface="Georgia"/>
                <a:cs typeface="Georgia"/>
                <a:sym typeface="Georgia"/>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Georgia"/>
                <a:ea typeface="Georgia"/>
                <a:cs typeface="Georgia"/>
                <a:sym typeface="Georgia"/>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Georgia"/>
                <a:ea typeface="Georgia"/>
                <a:cs typeface="Georgia"/>
                <a:sym typeface="Georgia"/>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Georgia"/>
                <a:ea typeface="Georgia"/>
                <a:cs typeface="Georgia"/>
                <a:sym typeface="Georgia"/>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Georgia"/>
                <a:ea typeface="Georgia"/>
                <a:cs typeface="Georgia"/>
                <a:sym typeface="Georgia"/>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Georgia"/>
                <a:ea typeface="Georgia"/>
                <a:cs typeface="Georgia"/>
                <a:sym typeface="Georgia"/>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Georgia"/>
                <a:ea typeface="Georgia"/>
                <a:cs typeface="Georgia"/>
                <a:sym typeface="Georgia"/>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Georgia"/>
                <a:ea typeface="Georgia"/>
                <a:cs typeface="Georgia"/>
                <a:sym typeface="Georgia"/>
              </a:defRPr>
            </a:lvl9pPr>
          </a:lstStyle>
          <a:p>
            <a:endParaRPr/>
          </a:p>
        </p:txBody>
      </p:sp>
      <p:sp>
        <p:nvSpPr>
          <p:cNvPr id="51" name="Google Shape;51;p8"/>
          <p:cNvSpPr>
            <a:spLocks noGrp="1"/>
          </p:cNvSpPr>
          <p:nvPr>
            <p:ph type="pic" idx="3"/>
          </p:nvPr>
        </p:nvSpPr>
        <p:spPr>
          <a:xfrm>
            <a:off x="457200" y="391715"/>
            <a:ext cx="3008376" cy="329184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2"/>
        <p:cNvGrpSpPr/>
        <p:nvPr/>
      </p:nvGrpSpPr>
      <p:grpSpPr>
        <a:xfrm>
          <a:off x="0" y="0"/>
          <a:ext cx="0" cy="0"/>
          <a:chOff x="0" y="0"/>
          <a:chExt cx="0" cy="0"/>
        </a:xfrm>
      </p:grpSpPr>
      <p:sp>
        <p:nvSpPr>
          <p:cNvPr id="53" name="Google Shape;53;p9"/>
          <p:cNvSpPr txBox="1">
            <a:spLocks noGrp="1"/>
          </p:cNvSpPr>
          <p:nvPr>
            <p:ph type="title"/>
          </p:nvPr>
        </p:nvSpPr>
        <p:spPr>
          <a:xfrm>
            <a:off x="457200" y="285750"/>
            <a:ext cx="8229600" cy="85725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4" name="Google Shape;54;p9"/>
          <p:cNvSpPr txBox="1">
            <a:spLocks noGrp="1"/>
          </p:cNvSpPr>
          <p:nvPr>
            <p:ph type="body" idx="1"/>
          </p:nvPr>
        </p:nvSpPr>
        <p:spPr>
          <a:xfrm>
            <a:off x="457200" y="1387078"/>
            <a:ext cx="4038600" cy="3394472"/>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560"/>
              </a:spcBef>
              <a:spcAft>
                <a:spcPts val="0"/>
              </a:spcAft>
              <a:buClr>
                <a:srgbClr val="C00000"/>
              </a:buClr>
              <a:buSzPts val="2800"/>
              <a:buFont typeface="Arial"/>
              <a:buNone/>
              <a:defRPr sz="2800" b="0" i="0" u="none" strike="noStrike" cap="none">
                <a:solidFill>
                  <a:srgbClr val="C00000"/>
                </a:solidFill>
                <a:latin typeface="Georgia"/>
                <a:ea typeface="Georgia"/>
                <a:cs typeface="Georgia"/>
                <a:sym typeface="Georgia"/>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55" name="Google Shape;55;p9"/>
          <p:cNvSpPr txBox="1">
            <a:spLocks noGrp="1"/>
          </p:cNvSpPr>
          <p:nvPr>
            <p:ph type="body" idx="2"/>
          </p:nvPr>
        </p:nvSpPr>
        <p:spPr>
          <a:xfrm>
            <a:off x="4648200" y="1387078"/>
            <a:ext cx="4038600" cy="3394472"/>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560"/>
              </a:spcBef>
              <a:spcAft>
                <a:spcPts val="0"/>
              </a:spcAft>
              <a:buClr>
                <a:srgbClr val="C00000"/>
              </a:buClr>
              <a:buSzPts val="2800"/>
              <a:buFont typeface="Arial"/>
              <a:buNone/>
              <a:defRPr sz="2800" b="0" i="0" u="none" strike="noStrike" cap="none">
                <a:solidFill>
                  <a:srgbClr val="C00000"/>
                </a:solidFill>
                <a:latin typeface="Georgia"/>
                <a:ea typeface="Georgia"/>
                <a:cs typeface="Georgia"/>
                <a:sym typeface="Georgia"/>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56"/>
        <p:cNvGrpSpPr/>
        <p:nvPr/>
      </p:nvGrpSpPr>
      <p:grpSpPr>
        <a:xfrm>
          <a:off x="0" y="0"/>
          <a:ext cx="0" cy="0"/>
          <a:chOff x="0" y="0"/>
          <a:chExt cx="0" cy="0"/>
        </a:xfrm>
      </p:grpSpPr>
      <p:sp>
        <p:nvSpPr>
          <p:cNvPr id="57" name="Google Shape;57;p10"/>
          <p:cNvSpPr txBox="1">
            <a:spLocks noGrp="1"/>
          </p:cNvSpPr>
          <p:nvPr>
            <p:ph type="body" idx="1"/>
          </p:nvPr>
        </p:nvSpPr>
        <p:spPr>
          <a:xfrm>
            <a:off x="457200" y="1338263"/>
            <a:ext cx="4040188" cy="479822"/>
          </a:xfrm>
          <a:prstGeom prst="rect">
            <a:avLst/>
          </a:prstGeom>
          <a:solidFill>
            <a:srgbClr val="C00000"/>
          </a:solidFill>
          <a:ln>
            <a:noFill/>
          </a:ln>
        </p:spPr>
        <p:txBody>
          <a:bodyPr spcFirstLastPara="1" wrap="square" lIns="91425" tIns="45700" rIns="91425" bIns="45700" anchor="t" anchorCtr="0"/>
          <a:lstStyle>
            <a:lvl1pPr marL="457200" marR="0" lvl="0" indent="-228600" algn="l" rtl="0">
              <a:lnSpc>
                <a:spcPct val="100000"/>
              </a:lnSpc>
              <a:spcBef>
                <a:spcPts val="560"/>
              </a:spcBef>
              <a:spcAft>
                <a:spcPts val="0"/>
              </a:spcAft>
              <a:buClr>
                <a:schemeClr val="lt1"/>
              </a:buClr>
              <a:buSzPts val="2800"/>
              <a:buFont typeface="Arial"/>
              <a:buNone/>
              <a:defRPr sz="2800" b="1" i="0" u="none" strike="noStrike" cap="none">
                <a:solidFill>
                  <a:schemeClr val="lt1"/>
                </a:solidFill>
                <a:latin typeface="Georgia"/>
                <a:ea typeface="Georgia"/>
                <a:cs typeface="Georgia"/>
                <a:sym typeface="Georgia"/>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Georgia"/>
                <a:ea typeface="Georgia"/>
                <a:cs typeface="Georgia"/>
                <a:sym typeface="Georgia"/>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Georgia"/>
                <a:ea typeface="Georgia"/>
                <a:cs typeface="Georgia"/>
                <a:sym typeface="Georgia"/>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Georgia"/>
                <a:ea typeface="Georgia"/>
                <a:cs typeface="Georgia"/>
                <a:sym typeface="Georgia"/>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Georgia"/>
                <a:ea typeface="Georgia"/>
                <a:cs typeface="Georgia"/>
                <a:sym typeface="Georgia"/>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Georgia"/>
                <a:ea typeface="Georgia"/>
                <a:cs typeface="Georgia"/>
                <a:sym typeface="Georgia"/>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Georgia"/>
                <a:ea typeface="Georgia"/>
                <a:cs typeface="Georgia"/>
                <a:sym typeface="Georgia"/>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Georgia"/>
                <a:ea typeface="Georgia"/>
                <a:cs typeface="Georgia"/>
                <a:sym typeface="Georgia"/>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Georgia"/>
                <a:ea typeface="Georgia"/>
                <a:cs typeface="Georgia"/>
                <a:sym typeface="Georgia"/>
              </a:defRPr>
            </a:lvl9pPr>
          </a:lstStyle>
          <a:p>
            <a:endParaRPr/>
          </a:p>
        </p:txBody>
      </p:sp>
      <p:sp>
        <p:nvSpPr>
          <p:cNvPr id="58" name="Google Shape;58;p10"/>
          <p:cNvSpPr txBox="1">
            <a:spLocks noGrp="1"/>
          </p:cNvSpPr>
          <p:nvPr>
            <p:ph type="body" idx="2"/>
          </p:nvPr>
        </p:nvSpPr>
        <p:spPr>
          <a:xfrm>
            <a:off x="457200" y="1908516"/>
            <a:ext cx="4040188" cy="2873034"/>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40"/>
              </a:spcBef>
              <a:spcAft>
                <a:spcPts val="0"/>
              </a:spcAft>
              <a:buClr>
                <a:schemeClr val="dk1"/>
              </a:buClr>
              <a:buSzPts val="2200"/>
              <a:buFont typeface="Arial"/>
              <a:buNone/>
              <a:defRPr sz="2200" b="0" i="0" u="none" strike="noStrike" cap="none">
                <a:solidFill>
                  <a:schemeClr val="dk1"/>
                </a:solidFill>
                <a:latin typeface="Georgia"/>
                <a:ea typeface="Georgia"/>
                <a:cs typeface="Georgia"/>
                <a:sym typeface="Georgia"/>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9pPr>
          </a:lstStyle>
          <a:p>
            <a:endParaRPr/>
          </a:p>
        </p:txBody>
      </p:sp>
      <p:sp>
        <p:nvSpPr>
          <p:cNvPr id="59" name="Google Shape;59;p10"/>
          <p:cNvSpPr txBox="1">
            <a:spLocks noGrp="1"/>
          </p:cNvSpPr>
          <p:nvPr>
            <p:ph type="body" idx="3"/>
          </p:nvPr>
        </p:nvSpPr>
        <p:spPr>
          <a:xfrm>
            <a:off x="4645026" y="1338263"/>
            <a:ext cx="4041775" cy="479822"/>
          </a:xfrm>
          <a:prstGeom prst="rect">
            <a:avLst/>
          </a:prstGeom>
          <a:solidFill>
            <a:srgbClr val="C00000"/>
          </a:solidFill>
          <a:ln>
            <a:noFill/>
          </a:ln>
        </p:spPr>
        <p:txBody>
          <a:bodyPr spcFirstLastPara="1" wrap="square" lIns="91425" tIns="45700" rIns="91425" bIns="45700" anchor="t" anchorCtr="0"/>
          <a:lstStyle>
            <a:lvl1pPr marL="457200" marR="0" lvl="0" indent="-406400" algn="l" rtl="0">
              <a:lnSpc>
                <a:spcPct val="100000"/>
              </a:lnSpc>
              <a:spcBef>
                <a:spcPts val="560"/>
              </a:spcBef>
              <a:spcAft>
                <a:spcPts val="0"/>
              </a:spcAft>
              <a:buClr>
                <a:schemeClr val="lt1"/>
              </a:buClr>
              <a:buSzPts val="2800"/>
              <a:buFont typeface="Arial"/>
              <a:buChar char="•"/>
              <a:defRPr sz="2800" b="1"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60" name="Google Shape;60;p10"/>
          <p:cNvSpPr txBox="1">
            <a:spLocks noGrp="1"/>
          </p:cNvSpPr>
          <p:nvPr>
            <p:ph type="body" idx="4"/>
          </p:nvPr>
        </p:nvSpPr>
        <p:spPr>
          <a:xfrm>
            <a:off x="4645026" y="1908516"/>
            <a:ext cx="4041775" cy="2873034"/>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40"/>
              </a:spcBef>
              <a:spcAft>
                <a:spcPts val="0"/>
              </a:spcAft>
              <a:buClr>
                <a:schemeClr val="dk1"/>
              </a:buClr>
              <a:buSzPts val="2200"/>
              <a:buFont typeface="Arial"/>
              <a:buNone/>
              <a:defRPr sz="2200" b="0" i="0" u="none" strike="noStrike" cap="none">
                <a:solidFill>
                  <a:schemeClr val="dk1"/>
                </a:solidFill>
                <a:latin typeface="Georgia"/>
                <a:ea typeface="Georgia"/>
                <a:cs typeface="Georgia"/>
                <a:sym typeface="Georgia"/>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9pPr>
          </a:lstStyle>
          <a:p>
            <a:endParaRPr/>
          </a:p>
        </p:txBody>
      </p:sp>
      <p:sp>
        <p:nvSpPr>
          <p:cNvPr id="61" name="Google Shape;61;p10"/>
          <p:cNvSpPr txBox="1">
            <a:spLocks noGrp="1"/>
          </p:cNvSpPr>
          <p:nvPr>
            <p:ph type="title"/>
          </p:nvPr>
        </p:nvSpPr>
        <p:spPr>
          <a:xfrm>
            <a:off x="457200" y="285750"/>
            <a:ext cx="8229600" cy="85725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
        <p:cNvGrpSpPr/>
        <p:nvPr/>
      </p:nvGrpSpPr>
      <p:grpSpPr>
        <a:xfrm>
          <a:off x="0" y="0"/>
          <a:ext cx="0" cy="0"/>
          <a:chOff x="0" y="0"/>
          <a:chExt cx="0" cy="0"/>
        </a:xfrm>
      </p:grpSpPr>
      <p:sp>
        <p:nvSpPr>
          <p:cNvPr id="63" name="Google Shape;63;p11"/>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www.buzzsprout.com/168838/677522-xander-virginia-beach"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www.buzzsprout.com/168838/677130-jaime-fairfax" TargetMode="External"/><Relationship Id="rId2" Type="http://schemas.openxmlformats.org/officeDocument/2006/relationships/hyperlink" Target="http://www.buzzsprout.com/168838/677522-xander-virginia-beach"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bit.ly/VAPBA2018"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4326"/>
            <a:ext cx="8229600" cy="857250"/>
          </a:xfrm>
        </p:spPr>
        <p:txBody>
          <a:bodyPr/>
          <a:lstStyle/>
          <a:p>
            <a:pPr lvl="0" algn="ctr">
              <a:lnSpc>
                <a:spcPct val="85000"/>
              </a:lnSpc>
            </a:pPr>
            <a:r>
              <a:rPr lang="en-US" sz="3600" b="1" dirty="0">
                <a:latin typeface="Tahoma"/>
                <a:ea typeface="Tahoma"/>
                <a:cs typeface="Tahoma"/>
                <a:sym typeface="Tahoma"/>
              </a:rPr>
              <a:t>Performance Assessment Assurances: </a:t>
            </a:r>
            <a:r>
              <a:rPr lang="en-US" sz="3600" dirty="0">
                <a:latin typeface="Tahoma"/>
                <a:ea typeface="Tahoma"/>
                <a:cs typeface="Tahoma"/>
                <a:sym typeface="Tahoma"/>
              </a:rPr>
              <a:t/>
            </a:r>
            <a:br>
              <a:rPr lang="en-US" sz="3600" dirty="0">
                <a:latin typeface="Tahoma"/>
                <a:ea typeface="Tahoma"/>
                <a:cs typeface="Tahoma"/>
                <a:sym typeface="Tahoma"/>
              </a:rPr>
            </a:br>
            <a:r>
              <a:rPr lang="en-US" sz="3600" b="1" dirty="0">
                <a:latin typeface="Tahoma"/>
                <a:ea typeface="Tahoma"/>
                <a:cs typeface="Tahoma"/>
                <a:sym typeface="Tahoma"/>
              </a:rPr>
              <a:t>Next Steps for Leading Deeper Learning in Virginia </a:t>
            </a:r>
            <a:endParaRPr lang="en-US" sz="3600" dirty="0"/>
          </a:p>
        </p:txBody>
      </p:sp>
      <p:sp>
        <p:nvSpPr>
          <p:cNvPr id="4" name="Text Placeholder 2"/>
          <p:cNvSpPr>
            <a:spLocks noGrp="1"/>
          </p:cNvSpPr>
          <p:nvPr>
            <p:ph type="body" idx="1"/>
          </p:nvPr>
        </p:nvSpPr>
        <p:spPr>
          <a:xfrm>
            <a:off x="457200" y="2330505"/>
            <a:ext cx="8225554" cy="2595890"/>
          </a:xfrm>
        </p:spPr>
        <p:txBody>
          <a:bodyPr/>
          <a:lstStyle/>
          <a:p>
            <a:pPr algn="ctr"/>
            <a:r>
              <a:rPr lang="en-US" sz="2400" dirty="0" smtClean="0">
                <a:latin typeface="Tahoma" panose="020B0604030504040204" pitchFamily="34" charset="0"/>
                <a:ea typeface="Tahoma" panose="020B0604030504040204" pitchFamily="34" charset="0"/>
                <a:cs typeface="Tahoma" panose="020B0604030504040204" pitchFamily="34" charset="0"/>
              </a:rPr>
              <a:t>Day 1: Module 3</a:t>
            </a:r>
          </a:p>
          <a:p>
            <a:pPr algn="ctr"/>
            <a:r>
              <a:rPr lang="en-US" sz="2400" dirty="0" smtClean="0">
                <a:latin typeface="Tahoma" panose="020B0604030504040204" pitchFamily="34" charset="0"/>
                <a:ea typeface="Tahoma" panose="020B0604030504040204" pitchFamily="34" charset="0"/>
                <a:cs typeface="Tahoma" panose="020B0604030504040204" pitchFamily="34" charset="0"/>
              </a:rPr>
              <a:t>Secondary Breakout Facilitators:</a:t>
            </a:r>
          </a:p>
          <a:p>
            <a:pPr algn="ctr"/>
            <a:r>
              <a:rPr lang="en-US" sz="2400" dirty="0" smtClean="0">
                <a:latin typeface="Tahoma" panose="020B0604030504040204" pitchFamily="34" charset="0"/>
                <a:ea typeface="Tahoma" panose="020B0604030504040204" pitchFamily="34" charset="0"/>
                <a:cs typeface="Tahoma" panose="020B0604030504040204" pitchFamily="34" charset="0"/>
              </a:rPr>
              <a:t>Ruth Wei, Envision Learning Partners</a:t>
            </a:r>
          </a:p>
          <a:p>
            <a:pPr algn="ctr"/>
            <a:r>
              <a:rPr lang="en-US" sz="2400" dirty="0" smtClean="0">
                <a:latin typeface="Tahoma" panose="020B0604030504040204" pitchFamily="34" charset="0"/>
                <a:ea typeface="Tahoma" panose="020B0604030504040204" pitchFamily="34" charset="0"/>
                <a:cs typeface="Tahoma" panose="020B0604030504040204" pitchFamily="34" charset="0"/>
              </a:rPr>
              <a:t>Christonya Brown, Virginia Department of Education</a:t>
            </a:r>
            <a:endParaRPr lang="en-US" sz="2400"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descr="The footer image includes the logo of each pf the sponsors for this workshop: from left to right, Envision Learning Partners, the Virginia Department of Education, and Jobs for the Future."/>
          <p:cNvPicPr/>
          <p:nvPr/>
        </p:nvPicPr>
        <p:blipFill>
          <a:blip r:embed="rId2"/>
          <a:stretch>
            <a:fillRect/>
          </a:stretch>
        </p:blipFill>
        <p:spPr>
          <a:xfrm>
            <a:off x="0" y="4207858"/>
            <a:ext cx="9144000" cy="939870"/>
          </a:xfrm>
          <a:prstGeom prst="rect">
            <a:avLst/>
          </a:prstGeom>
        </p:spPr>
      </p:pic>
    </p:spTree>
    <p:extLst>
      <p:ext uri="{BB962C8B-B14F-4D97-AF65-F5344CB8AC3E}">
        <p14:creationId xmlns:p14="http://schemas.microsoft.com/office/powerpoint/2010/main" val="2832957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43"/>
          <p:cNvSpPr txBox="1">
            <a:spLocks noGrp="1"/>
          </p:cNvSpPr>
          <p:nvPr>
            <p:ph type="title"/>
          </p:nvPr>
        </p:nvSpPr>
        <p:spPr>
          <a:xfrm>
            <a:off x="224122" y="19899"/>
            <a:ext cx="8229600" cy="139740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4400"/>
              <a:buFont typeface="Helvetica Neue"/>
              <a:buNone/>
            </a:pPr>
            <a:r>
              <a:rPr lang="en-US" sz="3600" b="1" i="0" u="none" strike="noStrike" cap="none" dirty="0">
                <a:solidFill>
                  <a:schemeClr val="dk1"/>
                </a:solidFill>
                <a:latin typeface="Tahoma"/>
                <a:ea typeface="Tahoma"/>
                <a:cs typeface="Tahoma"/>
                <a:sym typeface="Tahoma"/>
              </a:rPr>
              <a:t>Getting to Know the Task-</a:t>
            </a:r>
            <a:br>
              <a:rPr lang="en-US" sz="3600" b="1" i="0" u="none" strike="noStrike" cap="none" dirty="0">
                <a:solidFill>
                  <a:schemeClr val="dk1"/>
                </a:solidFill>
                <a:latin typeface="Tahoma"/>
                <a:ea typeface="Tahoma"/>
                <a:cs typeface="Tahoma"/>
                <a:sym typeface="Tahoma"/>
              </a:rPr>
            </a:br>
            <a:r>
              <a:rPr lang="en-US" sz="3200" b="0" i="0" u="none" strike="noStrike" cap="none" dirty="0">
                <a:solidFill>
                  <a:schemeClr val="dk1"/>
                </a:solidFill>
                <a:latin typeface="Tahoma"/>
                <a:ea typeface="Tahoma"/>
                <a:cs typeface="Tahoma"/>
                <a:sym typeface="Tahoma"/>
              </a:rPr>
              <a:t>Task Sample 1 “Renaissance”</a:t>
            </a:r>
            <a:endParaRPr sz="3200" b="0" i="0" u="none" strike="noStrike" cap="none" dirty="0">
              <a:solidFill>
                <a:schemeClr val="dk1"/>
              </a:solidFill>
              <a:latin typeface="Tahoma"/>
              <a:ea typeface="Tahoma"/>
              <a:cs typeface="Tahoma"/>
              <a:sym typeface="Tahoma"/>
            </a:endParaRPr>
          </a:p>
        </p:txBody>
      </p:sp>
      <p:sp>
        <p:nvSpPr>
          <p:cNvPr id="413" name="Google Shape;413;p43"/>
          <p:cNvSpPr txBox="1">
            <a:spLocks noGrp="1"/>
          </p:cNvSpPr>
          <p:nvPr>
            <p:ph type="body" idx="1"/>
          </p:nvPr>
        </p:nvSpPr>
        <p:spPr>
          <a:xfrm>
            <a:off x="305043" y="1579148"/>
            <a:ext cx="8229600" cy="3101115"/>
          </a:xfrm>
          <a:prstGeom prst="rect">
            <a:avLst/>
          </a:prstGeom>
          <a:noFill/>
          <a:ln>
            <a:noFill/>
          </a:ln>
        </p:spPr>
        <p:txBody>
          <a:bodyPr spcFirstLastPara="1" wrap="square" lIns="91425" tIns="45700" rIns="91425" bIns="45700" anchor="t" anchorCtr="0">
            <a:noAutofit/>
          </a:bodyPr>
          <a:lstStyle/>
          <a:p>
            <a:pPr marL="457200" marR="0" lvl="0" indent="-457200" algn="l" rtl="0">
              <a:lnSpc>
                <a:spcPct val="80000"/>
              </a:lnSpc>
              <a:spcBef>
                <a:spcPts val="0"/>
              </a:spcBef>
              <a:spcAft>
                <a:spcPts val="0"/>
              </a:spcAft>
              <a:buClr>
                <a:schemeClr val="dk1"/>
              </a:buClr>
              <a:buSzPts val="2720"/>
              <a:buFont typeface="Arial"/>
              <a:buChar char="•"/>
            </a:pPr>
            <a:r>
              <a:rPr lang="en-US" sz="2400" b="0" i="0" u="none" strike="noStrike" cap="none" dirty="0">
                <a:solidFill>
                  <a:schemeClr val="dk1"/>
                </a:solidFill>
                <a:latin typeface="Tahoma"/>
                <a:ea typeface="Tahoma"/>
                <a:cs typeface="Tahoma"/>
                <a:sym typeface="Tahoma"/>
              </a:rPr>
              <a:t>Download the task onto your own device</a:t>
            </a:r>
            <a:endParaRPr sz="2400" b="0" i="0" u="none" strike="noStrike" cap="none" dirty="0">
              <a:solidFill>
                <a:schemeClr val="dk1"/>
              </a:solidFill>
              <a:latin typeface="Tahoma"/>
              <a:ea typeface="Tahoma"/>
              <a:cs typeface="Tahoma"/>
              <a:sym typeface="Tahoma"/>
            </a:endParaRPr>
          </a:p>
          <a:p>
            <a:pPr marL="457200" marR="0" lvl="0" indent="-457200" algn="l" rtl="0">
              <a:lnSpc>
                <a:spcPct val="80000"/>
              </a:lnSpc>
              <a:spcBef>
                <a:spcPts val="544"/>
              </a:spcBef>
              <a:spcAft>
                <a:spcPts val="0"/>
              </a:spcAft>
              <a:buClr>
                <a:schemeClr val="dk1"/>
              </a:buClr>
              <a:buSzPts val="2720"/>
              <a:buFont typeface="Arial"/>
              <a:buChar char="•"/>
            </a:pPr>
            <a:r>
              <a:rPr lang="en-US" sz="2400" b="0" i="0" u="none" strike="noStrike" cap="none" dirty="0">
                <a:solidFill>
                  <a:schemeClr val="dk1"/>
                </a:solidFill>
                <a:latin typeface="Tahoma"/>
                <a:ea typeface="Tahoma"/>
                <a:cs typeface="Tahoma"/>
                <a:sym typeface="Tahoma"/>
              </a:rPr>
              <a:t>Independently skim the task</a:t>
            </a:r>
            <a:endParaRPr sz="2400" b="0" i="0" u="none" strike="noStrike" cap="none" dirty="0">
              <a:solidFill>
                <a:schemeClr val="dk1"/>
              </a:solidFill>
              <a:latin typeface="Tahoma"/>
              <a:ea typeface="Tahoma"/>
              <a:cs typeface="Tahoma"/>
              <a:sym typeface="Tahoma"/>
            </a:endParaRPr>
          </a:p>
          <a:p>
            <a:pPr marL="457200" marR="0" lvl="0" indent="-457200" algn="l" rtl="0">
              <a:lnSpc>
                <a:spcPct val="80000"/>
              </a:lnSpc>
              <a:spcBef>
                <a:spcPts val="544"/>
              </a:spcBef>
              <a:spcAft>
                <a:spcPts val="0"/>
              </a:spcAft>
              <a:buClr>
                <a:schemeClr val="dk1"/>
              </a:buClr>
              <a:buSzPts val="2720"/>
              <a:buFont typeface="Arial"/>
              <a:buChar char="•"/>
            </a:pPr>
            <a:r>
              <a:rPr lang="en-US" sz="2400" b="0" i="0" u="none" strike="noStrike" cap="none" dirty="0">
                <a:solidFill>
                  <a:schemeClr val="dk1"/>
                </a:solidFill>
                <a:latin typeface="Tahoma"/>
                <a:ea typeface="Tahoma"/>
                <a:cs typeface="Tahoma"/>
                <a:sym typeface="Tahoma"/>
              </a:rPr>
              <a:t>Three ways of making notes: </a:t>
            </a:r>
            <a:endParaRPr sz="2400" b="0" i="0" u="none" strike="noStrike" cap="none" dirty="0">
              <a:solidFill>
                <a:schemeClr val="dk1"/>
              </a:solidFill>
              <a:latin typeface="Tahoma"/>
              <a:ea typeface="Tahoma"/>
              <a:cs typeface="Tahoma"/>
              <a:sym typeface="Tahoma"/>
            </a:endParaRPr>
          </a:p>
          <a:p>
            <a:pPr marL="1200150" marR="0" lvl="1" indent="-457200" algn="l" rtl="0">
              <a:lnSpc>
                <a:spcPct val="80000"/>
              </a:lnSpc>
              <a:spcBef>
                <a:spcPts val="476"/>
              </a:spcBef>
              <a:spcAft>
                <a:spcPts val="0"/>
              </a:spcAft>
              <a:buClr>
                <a:schemeClr val="dk1"/>
              </a:buClr>
              <a:buSzPts val="2380"/>
              <a:buFont typeface="Arial"/>
              <a:buChar char="•"/>
            </a:pPr>
            <a:r>
              <a:rPr lang="en-US" sz="2400" b="0" i="0" u="none" strike="noStrike" cap="none" dirty="0">
                <a:solidFill>
                  <a:schemeClr val="dk1"/>
                </a:solidFill>
                <a:latin typeface="Tahoma"/>
                <a:ea typeface="Tahoma"/>
                <a:cs typeface="Tahoma"/>
                <a:sym typeface="Tahoma"/>
              </a:rPr>
              <a:t>Use comment tool within Adobe Acrobat or other PDF reader to make notes directly on the PDF</a:t>
            </a:r>
            <a:endParaRPr sz="2400" b="0" i="0" u="none" strike="noStrike" cap="none" dirty="0">
              <a:solidFill>
                <a:schemeClr val="dk1"/>
              </a:solidFill>
              <a:latin typeface="Tahoma"/>
              <a:ea typeface="Tahoma"/>
              <a:cs typeface="Tahoma"/>
              <a:sym typeface="Tahoma"/>
            </a:endParaRPr>
          </a:p>
          <a:p>
            <a:pPr marL="1200150" marR="0" lvl="1" indent="-457200" algn="l" rtl="0">
              <a:lnSpc>
                <a:spcPct val="80000"/>
              </a:lnSpc>
              <a:spcBef>
                <a:spcPts val="476"/>
              </a:spcBef>
              <a:spcAft>
                <a:spcPts val="0"/>
              </a:spcAft>
              <a:buClr>
                <a:schemeClr val="dk1"/>
              </a:buClr>
              <a:buSzPts val="2380"/>
              <a:buFont typeface="Arial"/>
              <a:buChar char="•"/>
            </a:pPr>
            <a:r>
              <a:rPr lang="en-US" sz="2400" b="0" i="0" u="none" strike="noStrike" cap="none" dirty="0">
                <a:solidFill>
                  <a:schemeClr val="dk1"/>
                </a:solidFill>
                <a:latin typeface="Tahoma"/>
                <a:ea typeface="Tahoma"/>
                <a:cs typeface="Tahoma"/>
                <a:sym typeface="Tahoma"/>
              </a:rPr>
              <a:t>Write notes onto the hard copy of the task</a:t>
            </a:r>
            <a:endParaRPr sz="2400" b="0" i="0" u="none" strike="noStrike" cap="none" dirty="0">
              <a:solidFill>
                <a:schemeClr val="dk1"/>
              </a:solidFill>
              <a:latin typeface="Tahoma"/>
              <a:ea typeface="Tahoma"/>
              <a:cs typeface="Tahoma"/>
              <a:sym typeface="Tahoma"/>
            </a:endParaRPr>
          </a:p>
          <a:p>
            <a:pPr marL="1200150" marR="0" lvl="1" indent="-457200" algn="l" rtl="0">
              <a:lnSpc>
                <a:spcPct val="80000"/>
              </a:lnSpc>
              <a:spcBef>
                <a:spcPts val="476"/>
              </a:spcBef>
              <a:spcAft>
                <a:spcPts val="0"/>
              </a:spcAft>
              <a:buClr>
                <a:schemeClr val="dk1"/>
              </a:buClr>
              <a:buSzPts val="2380"/>
              <a:buFont typeface="Arial"/>
              <a:buChar char="•"/>
            </a:pPr>
            <a:r>
              <a:rPr lang="en-US" sz="2400" b="0" i="0" u="none" strike="noStrike" cap="none" dirty="0">
                <a:solidFill>
                  <a:schemeClr val="dk1"/>
                </a:solidFill>
                <a:latin typeface="Tahoma"/>
                <a:ea typeface="Tahoma"/>
                <a:cs typeface="Tahoma"/>
                <a:sym typeface="Tahoma"/>
              </a:rPr>
              <a:t>Write notes about the task features on hard copy of the Quality Criteria Review Tool</a:t>
            </a:r>
            <a:endParaRPr sz="2400" b="0" i="0" u="none" strike="noStrike" cap="none" dirty="0">
              <a:solidFill>
                <a:schemeClr val="dk1"/>
              </a:solidFill>
              <a:latin typeface="Tahoma"/>
              <a:ea typeface="Tahoma"/>
              <a:cs typeface="Tahoma"/>
              <a:sym typeface="Tahoma"/>
            </a:endParaRPr>
          </a:p>
          <a:p>
            <a:pPr marL="457200" marR="0" lvl="0" indent="-284480" algn="l" rtl="0">
              <a:lnSpc>
                <a:spcPct val="80000"/>
              </a:lnSpc>
              <a:spcBef>
                <a:spcPts val="544"/>
              </a:spcBef>
              <a:spcAft>
                <a:spcPts val="0"/>
              </a:spcAft>
              <a:buClr>
                <a:schemeClr val="dk1"/>
              </a:buClr>
              <a:buSzPts val="2720"/>
              <a:buFont typeface="Arial"/>
              <a:buNone/>
            </a:pPr>
            <a:endParaRPr sz="2720" b="0" i="0" u="none" strike="noStrike" cap="none" dirty="0">
              <a:solidFill>
                <a:schemeClr val="dk1"/>
              </a:solidFill>
              <a:latin typeface="Georgia"/>
              <a:ea typeface="Georgia"/>
              <a:cs typeface="Georgia"/>
              <a:sym typeface="Georgia"/>
            </a:endParaRPr>
          </a:p>
          <a:p>
            <a:pPr marL="0" marR="0" lvl="0" indent="0" algn="l" rtl="0">
              <a:lnSpc>
                <a:spcPct val="80000"/>
              </a:lnSpc>
              <a:spcBef>
                <a:spcPts val="544"/>
              </a:spcBef>
              <a:spcAft>
                <a:spcPts val="0"/>
              </a:spcAft>
              <a:buClr>
                <a:schemeClr val="dk1"/>
              </a:buClr>
              <a:buSzPts val="2720"/>
              <a:buFont typeface="Arial"/>
              <a:buNone/>
            </a:pPr>
            <a:endParaRPr sz="2720" b="0" i="0" u="none" strike="noStrike" cap="none" dirty="0">
              <a:solidFill>
                <a:schemeClr val="dk1"/>
              </a:solidFill>
              <a:latin typeface="Georgia"/>
              <a:ea typeface="Georgia"/>
              <a:cs typeface="Georgia"/>
              <a:sym typeface="Georgi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44"/>
          <p:cNvSpPr txBox="1">
            <a:spLocks noGrp="1"/>
          </p:cNvSpPr>
          <p:nvPr>
            <p:ph type="title"/>
          </p:nvPr>
        </p:nvSpPr>
        <p:spPr>
          <a:xfrm>
            <a:off x="228600" y="205977"/>
            <a:ext cx="8686800" cy="125526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600"/>
              <a:buFont typeface="Helvetica Neue"/>
              <a:buNone/>
            </a:pPr>
            <a:r>
              <a:rPr lang="en-US" sz="3600" b="1" i="0" u="none" strike="noStrike" cap="none">
                <a:solidFill>
                  <a:schemeClr val="dk1"/>
                </a:solidFill>
                <a:latin typeface="Tahoma"/>
                <a:ea typeface="Tahoma"/>
                <a:cs typeface="Tahoma"/>
                <a:sym typeface="Tahoma"/>
              </a:rPr>
              <a:t>Quality Criteria Review Tool – Features</a:t>
            </a:r>
            <a:endParaRPr sz="3600" b="1" i="0" u="none" strike="noStrike" cap="none">
              <a:solidFill>
                <a:schemeClr val="dk1"/>
              </a:solidFill>
              <a:latin typeface="Tahoma"/>
              <a:ea typeface="Tahoma"/>
              <a:cs typeface="Tahoma"/>
              <a:sym typeface="Tahoma"/>
            </a:endParaRPr>
          </a:p>
        </p:txBody>
      </p:sp>
      <p:sp>
        <p:nvSpPr>
          <p:cNvPr id="420" name="Google Shape;420;p44"/>
          <p:cNvSpPr txBox="1">
            <a:spLocks noGrp="1"/>
          </p:cNvSpPr>
          <p:nvPr>
            <p:ph type="body" idx="1"/>
          </p:nvPr>
        </p:nvSpPr>
        <p:spPr>
          <a:xfrm>
            <a:off x="228600" y="1534074"/>
            <a:ext cx="8153400" cy="31242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chemeClr val="dk1"/>
              </a:buClr>
              <a:buSzPts val="3200"/>
              <a:buFont typeface="Arial"/>
              <a:buChar char="•"/>
            </a:pPr>
            <a:r>
              <a:rPr lang="en-US" sz="2400" b="0" i="0" u="none" strike="noStrike" cap="none">
                <a:solidFill>
                  <a:schemeClr val="dk1"/>
                </a:solidFill>
                <a:latin typeface="Tahoma"/>
                <a:ea typeface="Tahoma"/>
                <a:cs typeface="Tahoma"/>
                <a:sym typeface="Tahoma"/>
              </a:rPr>
              <a:t>Quality Levels</a:t>
            </a:r>
            <a:endParaRPr sz="2400" b="0" i="0" u="none" strike="noStrike" cap="none">
              <a:solidFill>
                <a:schemeClr val="dk1"/>
              </a:solidFill>
              <a:latin typeface="Tahoma"/>
              <a:ea typeface="Tahoma"/>
              <a:cs typeface="Tahoma"/>
              <a:sym typeface="Tahoma"/>
            </a:endParaRPr>
          </a:p>
          <a:p>
            <a:pPr marL="457200" marR="0" lvl="0" indent="-457200" algn="l" rtl="0">
              <a:lnSpc>
                <a:spcPct val="100000"/>
              </a:lnSpc>
              <a:spcBef>
                <a:spcPts val="640"/>
              </a:spcBef>
              <a:spcAft>
                <a:spcPts val="0"/>
              </a:spcAft>
              <a:buClr>
                <a:schemeClr val="dk1"/>
              </a:buClr>
              <a:buSzPts val="3200"/>
              <a:buFont typeface="Arial"/>
              <a:buChar char="•"/>
            </a:pPr>
            <a:r>
              <a:rPr lang="en-US" sz="2400" b="0" i="0" u="none" strike="noStrike" cap="none">
                <a:solidFill>
                  <a:schemeClr val="dk1"/>
                </a:solidFill>
                <a:latin typeface="Tahoma"/>
                <a:ea typeface="Tahoma"/>
                <a:cs typeface="Tahoma"/>
                <a:sym typeface="Tahoma"/>
              </a:rPr>
              <a:t>Analytic Elements</a:t>
            </a:r>
            <a:endParaRPr sz="2400" b="0" i="0" u="none" strike="noStrike" cap="none">
              <a:solidFill>
                <a:schemeClr val="dk1"/>
              </a:solidFill>
              <a:latin typeface="Tahoma"/>
              <a:ea typeface="Tahoma"/>
              <a:cs typeface="Tahoma"/>
              <a:sym typeface="Tahoma"/>
            </a:endParaRPr>
          </a:p>
          <a:p>
            <a:pPr marL="457200" marR="0" lvl="0" indent="-457200" algn="l" rtl="0">
              <a:lnSpc>
                <a:spcPct val="100000"/>
              </a:lnSpc>
              <a:spcBef>
                <a:spcPts val="640"/>
              </a:spcBef>
              <a:spcAft>
                <a:spcPts val="0"/>
              </a:spcAft>
              <a:buClr>
                <a:schemeClr val="dk1"/>
              </a:buClr>
              <a:buSzPts val="3200"/>
              <a:buFont typeface="Arial"/>
              <a:buChar char="•"/>
            </a:pPr>
            <a:r>
              <a:rPr lang="en-US" sz="2400" b="0" i="0" u="none" strike="noStrike" cap="none">
                <a:solidFill>
                  <a:schemeClr val="dk1"/>
                </a:solidFill>
                <a:latin typeface="Tahoma"/>
                <a:ea typeface="Tahoma"/>
                <a:cs typeface="Tahoma"/>
                <a:sym typeface="Tahoma"/>
              </a:rPr>
              <a:t>Descriptors (“And”, “Or”, and “May”)</a:t>
            </a:r>
            <a:endParaRPr sz="2400" b="0" i="0" u="none" strike="noStrike" cap="none">
              <a:solidFill>
                <a:schemeClr val="dk1"/>
              </a:solidFill>
              <a:latin typeface="Tahoma"/>
              <a:ea typeface="Tahoma"/>
              <a:cs typeface="Tahoma"/>
              <a:sym typeface="Tahoma"/>
            </a:endParaRPr>
          </a:p>
          <a:p>
            <a:pPr marL="0" marR="0" lvl="0" indent="0" algn="l" rtl="0">
              <a:lnSpc>
                <a:spcPct val="100000"/>
              </a:lnSpc>
              <a:spcBef>
                <a:spcPts val="640"/>
              </a:spcBef>
              <a:spcAft>
                <a:spcPts val="0"/>
              </a:spcAft>
              <a:buClr>
                <a:schemeClr val="dk1"/>
              </a:buClr>
              <a:buSzPts val="3200"/>
              <a:buFont typeface="Arial"/>
              <a:buNone/>
            </a:pPr>
            <a:endParaRPr sz="3200" b="0" i="0" u="none" strike="noStrike" cap="none">
              <a:solidFill>
                <a:schemeClr val="dk1"/>
              </a:solidFill>
              <a:latin typeface="Helvetica Neue"/>
              <a:ea typeface="Helvetica Neue"/>
              <a:cs typeface="Helvetica Neue"/>
              <a:sym typeface="Helvetica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45"/>
          <p:cNvSpPr txBox="1">
            <a:spLocks noGrp="1"/>
          </p:cNvSpPr>
          <p:nvPr>
            <p:ph type="title"/>
          </p:nvPr>
        </p:nvSpPr>
        <p:spPr>
          <a:xfrm>
            <a:off x="308548" y="214942"/>
            <a:ext cx="8229600" cy="125526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600"/>
              <a:buFont typeface="Helvetica Neue"/>
              <a:buNone/>
            </a:pPr>
            <a:r>
              <a:rPr lang="en-US" sz="3600" b="1" i="0" u="none" strike="noStrike" cap="none">
                <a:solidFill>
                  <a:schemeClr val="dk1"/>
                </a:solidFill>
                <a:latin typeface="Tahoma"/>
                <a:ea typeface="Tahoma"/>
                <a:cs typeface="Tahoma"/>
                <a:sym typeface="Tahoma"/>
              </a:rPr>
              <a:t>Quality Criteria Review Tool – Quality Levels</a:t>
            </a:r>
            <a:endParaRPr sz="3600" b="1" i="0" u="none" strike="noStrike" cap="none">
              <a:solidFill>
                <a:schemeClr val="dk1"/>
              </a:solidFill>
              <a:latin typeface="Tahoma"/>
              <a:ea typeface="Tahoma"/>
              <a:cs typeface="Tahoma"/>
              <a:sym typeface="Tahoma"/>
            </a:endParaRPr>
          </a:p>
        </p:txBody>
      </p:sp>
      <p:sp>
        <p:nvSpPr>
          <p:cNvPr id="427" name="Google Shape;427;p45"/>
          <p:cNvSpPr txBox="1">
            <a:spLocks noGrp="1"/>
          </p:cNvSpPr>
          <p:nvPr>
            <p:ph type="body" idx="1"/>
          </p:nvPr>
        </p:nvSpPr>
        <p:spPr>
          <a:xfrm>
            <a:off x="384748" y="1600388"/>
            <a:ext cx="8153400" cy="3124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US" sz="2400" b="0" i="0" u="none" strike="noStrike" cap="none">
                <a:solidFill>
                  <a:schemeClr val="dk1"/>
                </a:solidFill>
                <a:latin typeface="Tahoma"/>
                <a:ea typeface="Tahoma"/>
                <a:cs typeface="Tahoma"/>
                <a:sym typeface="Tahoma"/>
              </a:rPr>
              <a:t>0 - No Evidence</a:t>
            </a:r>
            <a:endParaRPr sz="2400" b="0" i="0" u="none" strike="noStrike" cap="none">
              <a:solidFill>
                <a:schemeClr val="dk1"/>
              </a:solidFill>
              <a:latin typeface="Tahoma"/>
              <a:ea typeface="Tahoma"/>
              <a:cs typeface="Tahoma"/>
              <a:sym typeface="Tahoma"/>
            </a:endParaRPr>
          </a:p>
          <a:p>
            <a:pPr marL="0" marR="0" lvl="0" indent="0" algn="l" rtl="0">
              <a:lnSpc>
                <a:spcPct val="100000"/>
              </a:lnSpc>
              <a:spcBef>
                <a:spcPts val="640"/>
              </a:spcBef>
              <a:spcAft>
                <a:spcPts val="0"/>
              </a:spcAft>
              <a:buClr>
                <a:schemeClr val="dk1"/>
              </a:buClr>
              <a:buSzPts val="3200"/>
              <a:buFont typeface="Arial"/>
              <a:buNone/>
            </a:pPr>
            <a:r>
              <a:rPr lang="en-US" sz="2400" b="0" i="0" u="none" strike="noStrike" cap="none">
                <a:solidFill>
                  <a:schemeClr val="dk1"/>
                </a:solidFill>
                <a:latin typeface="Tahoma"/>
                <a:ea typeface="Tahoma"/>
                <a:cs typeface="Tahoma"/>
                <a:sym typeface="Tahoma"/>
              </a:rPr>
              <a:t>1 - Limited Evidence</a:t>
            </a:r>
            <a:endParaRPr sz="2400" b="0" i="0" u="none" strike="noStrike" cap="none">
              <a:solidFill>
                <a:schemeClr val="dk1"/>
              </a:solidFill>
              <a:latin typeface="Tahoma"/>
              <a:ea typeface="Tahoma"/>
              <a:cs typeface="Tahoma"/>
              <a:sym typeface="Tahoma"/>
            </a:endParaRPr>
          </a:p>
          <a:p>
            <a:pPr marL="0" marR="0" lvl="0" indent="0" algn="l" rtl="0">
              <a:lnSpc>
                <a:spcPct val="100000"/>
              </a:lnSpc>
              <a:spcBef>
                <a:spcPts val="640"/>
              </a:spcBef>
              <a:spcAft>
                <a:spcPts val="0"/>
              </a:spcAft>
              <a:buClr>
                <a:schemeClr val="dk1"/>
              </a:buClr>
              <a:buSzPts val="3200"/>
              <a:buFont typeface="Arial"/>
              <a:buNone/>
            </a:pPr>
            <a:r>
              <a:rPr lang="en-US" sz="2400" b="0" i="0" u="none" strike="noStrike" cap="none">
                <a:solidFill>
                  <a:schemeClr val="dk1"/>
                </a:solidFill>
                <a:latin typeface="Tahoma"/>
                <a:ea typeface="Tahoma"/>
                <a:cs typeface="Tahoma"/>
                <a:sym typeface="Tahoma"/>
              </a:rPr>
              <a:t>2 - Partial Evidence</a:t>
            </a:r>
            <a:endParaRPr sz="2400" b="0" i="0" u="none" strike="noStrike" cap="none">
              <a:solidFill>
                <a:schemeClr val="dk1"/>
              </a:solidFill>
              <a:latin typeface="Tahoma"/>
              <a:ea typeface="Tahoma"/>
              <a:cs typeface="Tahoma"/>
              <a:sym typeface="Tahoma"/>
            </a:endParaRPr>
          </a:p>
          <a:p>
            <a:pPr marL="0" marR="0" lvl="0" indent="0" algn="l" rtl="0">
              <a:lnSpc>
                <a:spcPct val="100000"/>
              </a:lnSpc>
              <a:spcBef>
                <a:spcPts val="640"/>
              </a:spcBef>
              <a:spcAft>
                <a:spcPts val="0"/>
              </a:spcAft>
              <a:buClr>
                <a:schemeClr val="dk1"/>
              </a:buClr>
              <a:buSzPts val="3200"/>
              <a:buFont typeface="Arial"/>
              <a:buNone/>
            </a:pPr>
            <a:r>
              <a:rPr lang="en-US" sz="2400" b="0" i="0" u="none" strike="noStrike" cap="none">
                <a:solidFill>
                  <a:schemeClr val="dk1"/>
                </a:solidFill>
                <a:latin typeface="Tahoma"/>
                <a:ea typeface="Tahoma"/>
                <a:cs typeface="Tahoma"/>
                <a:sym typeface="Tahoma"/>
              </a:rPr>
              <a:t>3 - Full Evidence</a:t>
            </a:r>
            <a:endParaRPr sz="2400" b="0" i="0" u="none" strike="noStrike" cap="none">
              <a:solidFill>
                <a:schemeClr val="dk1"/>
              </a:solidFill>
              <a:latin typeface="Tahoma"/>
              <a:ea typeface="Tahoma"/>
              <a:cs typeface="Tahoma"/>
              <a:sym typeface="Tahoma"/>
            </a:endParaRPr>
          </a:p>
          <a:p>
            <a:pPr marL="0" marR="0" lvl="0" indent="0" algn="l" rtl="0">
              <a:lnSpc>
                <a:spcPct val="100000"/>
              </a:lnSpc>
              <a:spcBef>
                <a:spcPts val="640"/>
              </a:spcBef>
              <a:spcAft>
                <a:spcPts val="0"/>
              </a:spcAft>
              <a:buClr>
                <a:schemeClr val="dk1"/>
              </a:buClr>
              <a:buSzPts val="3200"/>
              <a:buFont typeface="Arial"/>
              <a:buNone/>
            </a:pPr>
            <a:endParaRPr sz="3200" b="0" i="0" u="none" strike="noStrike" cap="none">
              <a:solidFill>
                <a:schemeClr val="dk1"/>
              </a:solidFill>
              <a:latin typeface="Helvetica Neue"/>
              <a:ea typeface="Helvetica Neue"/>
              <a:cs typeface="Helvetica Neue"/>
              <a:sym typeface="Helvetica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46"/>
          <p:cNvSpPr txBox="1">
            <a:spLocks noGrp="1"/>
          </p:cNvSpPr>
          <p:nvPr>
            <p:ph type="title"/>
          </p:nvPr>
        </p:nvSpPr>
        <p:spPr>
          <a:xfrm>
            <a:off x="206188" y="125507"/>
            <a:ext cx="8229600" cy="127186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600"/>
              <a:buFont typeface="Helvetica Neue"/>
              <a:buNone/>
            </a:pPr>
            <a:r>
              <a:rPr lang="en-US" sz="3600" b="1" i="0" u="none" strike="noStrike" cap="none">
                <a:solidFill>
                  <a:schemeClr val="dk1"/>
                </a:solidFill>
                <a:latin typeface="Tahoma"/>
                <a:ea typeface="Tahoma"/>
                <a:cs typeface="Tahoma"/>
                <a:sym typeface="Tahoma"/>
              </a:rPr>
              <a:t>Quality Criteria Review Tool – Analytic Elements</a:t>
            </a:r>
            <a:endParaRPr sz="3600" b="1" i="0" u="none" strike="noStrike" cap="none">
              <a:solidFill>
                <a:schemeClr val="dk1"/>
              </a:solidFill>
              <a:latin typeface="Tahoma"/>
              <a:ea typeface="Tahoma"/>
              <a:cs typeface="Tahoma"/>
              <a:sym typeface="Tahoma"/>
            </a:endParaRPr>
          </a:p>
        </p:txBody>
      </p:sp>
      <p:sp>
        <p:nvSpPr>
          <p:cNvPr id="434" name="Google Shape;434;p46"/>
          <p:cNvSpPr txBox="1">
            <a:spLocks noGrp="1"/>
          </p:cNvSpPr>
          <p:nvPr>
            <p:ph type="body" idx="1"/>
          </p:nvPr>
        </p:nvSpPr>
        <p:spPr>
          <a:xfrm>
            <a:off x="244288" y="1576034"/>
            <a:ext cx="8153400" cy="3124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r>
              <a:rPr lang="en-US" sz="2400" b="1" dirty="0">
                <a:latin typeface="Tahoma"/>
                <a:ea typeface="Tahoma"/>
                <a:cs typeface="Tahoma"/>
                <a:sym typeface="Tahoma"/>
              </a:rPr>
              <a:t>e</a:t>
            </a:r>
            <a:r>
              <a:rPr lang="en-US" sz="2400" b="1" i="0" u="none" strike="noStrike" cap="none" dirty="0" smtClean="0">
                <a:solidFill>
                  <a:schemeClr val="dk1"/>
                </a:solidFill>
                <a:latin typeface="Tahoma"/>
                <a:ea typeface="Tahoma"/>
                <a:cs typeface="Tahoma"/>
                <a:sym typeface="Tahoma"/>
              </a:rPr>
              <a:t>.g</a:t>
            </a:r>
            <a:r>
              <a:rPr lang="en-US" sz="2400" b="1" i="0" u="none" strike="noStrike" cap="none" dirty="0">
                <a:solidFill>
                  <a:schemeClr val="dk1"/>
                </a:solidFill>
                <a:latin typeface="Tahoma"/>
                <a:ea typeface="Tahoma"/>
                <a:cs typeface="Tahoma"/>
                <a:sym typeface="Tahoma"/>
              </a:rPr>
              <a:t>., Criterion 1: Standards/Intended Learning Outcomes</a:t>
            </a:r>
            <a:endParaRPr sz="2400" b="0" i="0" u="none" strike="noStrike" cap="none" dirty="0">
              <a:solidFill>
                <a:schemeClr val="dk1"/>
              </a:solidFill>
              <a:latin typeface="Tahoma"/>
              <a:ea typeface="Tahoma"/>
              <a:cs typeface="Tahoma"/>
              <a:sym typeface="Tahoma"/>
            </a:endParaRPr>
          </a:p>
          <a:p>
            <a:pPr marL="742950" marR="0" lvl="1" indent="-285750" algn="l" rtl="0">
              <a:lnSpc>
                <a:spcPct val="90000"/>
              </a:lnSpc>
              <a:spcBef>
                <a:spcPts val="520"/>
              </a:spcBef>
              <a:spcAft>
                <a:spcPts val="0"/>
              </a:spcAft>
              <a:buClr>
                <a:schemeClr val="dk1"/>
              </a:buClr>
              <a:buSzPts val="2600"/>
              <a:buFont typeface="Arial"/>
              <a:buChar char="–"/>
            </a:pPr>
            <a:r>
              <a:rPr lang="en-US" sz="2400" b="1" i="0" u="none" strike="noStrike" cap="none" dirty="0">
                <a:solidFill>
                  <a:schemeClr val="dk1"/>
                </a:solidFill>
                <a:latin typeface="Tahoma"/>
                <a:ea typeface="Tahoma"/>
                <a:cs typeface="Tahoma"/>
                <a:sym typeface="Tahoma"/>
              </a:rPr>
              <a:t>1A: </a:t>
            </a:r>
            <a:r>
              <a:rPr lang="en-US" sz="2400" b="0" i="0" u="none" strike="noStrike" cap="none" dirty="0">
                <a:solidFill>
                  <a:schemeClr val="dk1"/>
                </a:solidFill>
                <a:latin typeface="Tahoma"/>
                <a:ea typeface="Tahoma"/>
                <a:cs typeface="Tahoma"/>
                <a:sym typeface="Tahoma"/>
              </a:rPr>
              <a:t>Alignment to Virginia SOL</a:t>
            </a:r>
            <a:endParaRPr sz="2400" b="0" i="0" u="none" strike="noStrike" cap="none" dirty="0">
              <a:solidFill>
                <a:schemeClr val="dk1"/>
              </a:solidFill>
              <a:latin typeface="Tahoma"/>
              <a:ea typeface="Tahoma"/>
              <a:cs typeface="Tahoma"/>
              <a:sym typeface="Tahoma"/>
            </a:endParaRPr>
          </a:p>
          <a:p>
            <a:pPr marL="742950" marR="0" lvl="1" indent="-285750" algn="l" rtl="0">
              <a:lnSpc>
                <a:spcPct val="90000"/>
              </a:lnSpc>
              <a:spcBef>
                <a:spcPts val="520"/>
              </a:spcBef>
              <a:spcAft>
                <a:spcPts val="0"/>
              </a:spcAft>
              <a:buClr>
                <a:schemeClr val="dk1"/>
              </a:buClr>
              <a:buSzPts val="2600"/>
              <a:buFont typeface="Arial"/>
              <a:buChar char="–"/>
            </a:pPr>
            <a:r>
              <a:rPr lang="en-US" sz="2400" b="1" i="0" u="none" strike="noStrike" cap="none" dirty="0">
                <a:solidFill>
                  <a:schemeClr val="dk1"/>
                </a:solidFill>
                <a:latin typeface="Tahoma"/>
                <a:ea typeface="Tahoma"/>
                <a:cs typeface="Tahoma"/>
                <a:sym typeface="Tahoma"/>
              </a:rPr>
              <a:t>1B:</a:t>
            </a:r>
            <a:r>
              <a:rPr lang="en-US" sz="2400" b="0" i="0" u="none" strike="noStrike" cap="none" dirty="0">
                <a:solidFill>
                  <a:schemeClr val="dk1"/>
                </a:solidFill>
                <a:latin typeface="Tahoma"/>
                <a:ea typeface="Tahoma"/>
                <a:cs typeface="Tahoma"/>
                <a:sym typeface="Tahoma"/>
              </a:rPr>
              <a:t> Cognitive complexity</a:t>
            </a:r>
            <a:endParaRPr sz="2400" b="0" i="0" u="none" strike="noStrike" cap="none" dirty="0">
              <a:solidFill>
                <a:schemeClr val="dk1"/>
              </a:solidFill>
              <a:latin typeface="Tahoma"/>
              <a:ea typeface="Tahoma"/>
              <a:cs typeface="Tahoma"/>
              <a:sym typeface="Tahoma"/>
            </a:endParaRPr>
          </a:p>
          <a:p>
            <a:pPr marL="742950" marR="0" lvl="1" indent="-285750" algn="l" rtl="0">
              <a:lnSpc>
                <a:spcPct val="90000"/>
              </a:lnSpc>
              <a:spcBef>
                <a:spcPts val="520"/>
              </a:spcBef>
              <a:spcAft>
                <a:spcPts val="0"/>
              </a:spcAft>
              <a:buClr>
                <a:schemeClr val="dk1"/>
              </a:buClr>
              <a:buSzPts val="2600"/>
              <a:buFont typeface="Arial"/>
              <a:buChar char="–"/>
            </a:pPr>
            <a:r>
              <a:rPr lang="en-US" sz="2400" b="1" i="0" u="none" strike="noStrike" cap="none" dirty="0">
                <a:solidFill>
                  <a:schemeClr val="dk1"/>
                </a:solidFill>
                <a:latin typeface="Tahoma"/>
                <a:ea typeface="Tahoma"/>
                <a:cs typeface="Tahoma"/>
                <a:sym typeface="Tahoma"/>
              </a:rPr>
              <a:t>1C: </a:t>
            </a:r>
            <a:r>
              <a:rPr lang="en-US" sz="2400" b="0" i="0" u="none" strike="noStrike" cap="none" dirty="0">
                <a:solidFill>
                  <a:schemeClr val="dk1"/>
                </a:solidFill>
                <a:latin typeface="Tahoma"/>
                <a:ea typeface="Tahoma"/>
                <a:cs typeface="Tahoma"/>
                <a:sym typeface="Tahoma"/>
              </a:rPr>
              <a:t>Deeper learning competencies / Life-Ready competencies defined by the Profile of a Virginia Graduate </a:t>
            </a:r>
            <a:endParaRPr sz="2400" b="0" i="0" u="none" strike="noStrike" cap="none" dirty="0">
              <a:solidFill>
                <a:schemeClr val="dk1"/>
              </a:solidFill>
              <a:latin typeface="Tahoma"/>
              <a:ea typeface="Tahoma"/>
              <a:cs typeface="Tahoma"/>
              <a:sym typeface="Tahoma"/>
            </a:endParaRPr>
          </a:p>
          <a:p>
            <a:pPr marL="0" marR="0" lvl="0" indent="0" algn="l" rtl="0">
              <a:lnSpc>
                <a:spcPct val="90000"/>
              </a:lnSpc>
              <a:spcBef>
                <a:spcPts val="640"/>
              </a:spcBef>
              <a:spcAft>
                <a:spcPts val="0"/>
              </a:spcAft>
              <a:buClr>
                <a:schemeClr val="dk1"/>
              </a:buClr>
              <a:buSzPts val="3200"/>
              <a:buFont typeface="Arial"/>
              <a:buNone/>
            </a:pPr>
            <a:endParaRPr sz="3200" b="0" i="0" u="none" strike="noStrike" cap="none" dirty="0">
              <a:solidFill>
                <a:schemeClr val="dk1"/>
              </a:solidFill>
              <a:latin typeface="Helvetica Neue"/>
              <a:ea typeface="Helvetica Neue"/>
              <a:cs typeface="Helvetica Neue"/>
              <a:sym typeface="Helvetica Neue"/>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47"/>
          <p:cNvSpPr txBox="1">
            <a:spLocks noGrp="1"/>
          </p:cNvSpPr>
          <p:nvPr>
            <p:ph type="title"/>
          </p:nvPr>
        </p:nvSpPr>
        <p:spPr>
          <a:xfrm>
            <a:off x="152400" y="180049"/>
            <a:ext cx="8229600" cy="116724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600"/>
              <a:buFont typeface="Helvetica Neue"/>
              <a:buNone/>
            </a:pPr>
            <a:r>
              <a:rPr lang="en-US" sz="3600" b="1" i="0" u="none" strike="noStrike" cap="none">
                <a:solidFill>
                  <a:schemeClr val="dk1"/>
                </a:solidFill>
                <a:latin typeface="Tahoma"/>
                <a:ea typeface="Tahoma"/>
                <a:cs typeface="Tahoma"/>
                <a:sym typeface="Tahoma"/>
              </a:rPr>
              <a:t>Quality Criteria Review Tool – </a:t>
            </a:r>
            <a:br>
              <a:rPr lang="en-US" sz="3600" b="1" i="0" u="none" strike="noStrike" cap="none">
                <a:solidFill>
                  <a:schemeClr val="dk1"/>
                </a:solidFill>
                <a:latin typeface="Tahoma"/>
                <a:ea typeface="Tahoma"/>
                <a:cs typeface="Tahoma"/>
                <a:sym typeface="Tahoma"/>
              </a:rPr>
            </a:br>
            <a:r>
              <a:rPr lang="en-US" sz="3600" b="1" i="0" u="none" strike="noStrike" cap="none">
                <a:solidFill>
                  <a:schemeClr val="dk1"/>
                </a:solidFill>
                <a:latin typeface="Tahoma"/>
                <a:ea typeface="Tahoma"/>
                <a:cs typeface="Tahoma"/>
                <a:sym typeface="Tahoma"/>
              </a:rPr>
              <a:t>Descriptors (“And”)</a:t>
            </a:r>
            <a:endParaRPr sz="3600" b="1" i="0" u="none" strike="noStrike" cap="none">
              <a:solidFill>
                <a:schemeClr val="dk1"/>
              </a:solidFill>
              <a:latin typeface="Tahoma"/>
              <a:ea typeface="Tahoma"/>
              <a:cs typeface="Tahoma"/>
              <a:sym typeface="Tahoma"/>
            </a:endParaRPr>
          </a:p>
        </p:txBody>
      </p:sp>
      <p:sp>
        <p:nvSpPr>
          <p:cNvPr id="441" name="Google Shape;441;p47"/>
          <p:cNvSpPr txBox="1">
            <a:spLocks noGrp="1"/>
          </p:cNvSpPr>
          <p:nvPr>
            <p:ph type="body" idx="1"/>
          </p:nvPr>
        </p:nvSpPr>
        <p:spPr>
          <a:xfrm>
            <a:off x="228599" y="1347289"/>
            <a:ext cx="8780929" cy="3646052"/>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chemeClr val="dk1"/>
              </a:buClr>
              <a:buSzPts val="2240"/>
              <a:buFont typeface="Arial"/>
              <a:buNone/>
            </a:pPr>
            <a:r>
              <a:rPr lang="en-US" sz="2400" b="1" dirty="0">
                <a:latin typeface="Tahoma"/>
                <a:ea typeface="Tahoma"/>
                <a:cs typeface="Tahoma"/>
                <a:sym typeface="Tahoma"/>
              </a:rPr>
              <a:t>e</a:t>
            </a:r>
            <a:r>
              <a:rPr lang="en-US" sz="2400" b="1" i="0" u="none" strike="noStrike" cap="none" dirty="0" smtClean="0">
                <a:solidFill>
                  <a:schemeClr val="dk1"/>
                </a:solidFill>
                <a:latin typeface="Tahoma"/>
                <a:ea typeface="Tahoma"/>
                <a:cs typeface="Tahoma"/>
                <a:sym typeface="Tahoma"/>
              </a:rPr>
              <a:t>.g</a:t>
            </a:r>
            <a:r>
              <a:rPr lang="en-US" sz="2400" b="1" i="0" u="none" strike="noStrike" cap="none" dirty="0">
                <a:solidFill>
                  <a:schemeClr val="dk1"/>
                </a:solidFill>
                <a:latin typeface="Tahoma"/>
                <a:ea typeface="Tahoma"/>
                <a:cs typeface="Tahoma"/>
                <a:sym typeface="Tahoma"/>
              </a:rPr>
              <a:t>., Descriptor for 1A: Alignment to Virginia SOL</a:t>
            </a:r>
            <a:endParaRPr sz="2400" b="0" i="0" u="none" strike="noStrike" cap="none" dirty="0">
              <a:solidFill>
                <a:schemeClr val="dk1"/>
              </a:solidFill>
              <a:latin typeface="Tahoma"/>
              <a:ea typeface="Tahoma"/>
              <a:cs typeface="Tahoma"/>
              <a:sym typeface="Tahoma"/>
            </a:endParaRPr>
          </a:p>
          <a:p>
            <a:pPr marL="0" marR="0" lvl="0" indent="0" algn="l" rtl="0">
              <a:lnSpc>
                <a:spcPct val="80000"/>
              </a:lnSpc>
              <a:spcBef>
                <a:spcPts val="448"/>
              </a:spcBef>
              <a:spcAft>
                <a:spcPts val="0"/>
              </a:spcAft>
              <a:buClr>
                <a:schemeClr val="dk1"/>
              </a:buClr>
              <a:buSzPts val="2240"/>
              <a:buFont typeface="Arial"/>
              <a:buNone/>
            </a:pPr>
            <a:r>
              <a:rPr lang="en-US" sz="2400" b="0" u="none" strike="noStrike" cap="none" dirty="0">
                <a:solidFill>
                  <a:schemeClr val="dk1"/>
                </a:solidFill>
                <a:latin typeface="Tahoma"/>
                <a:ea typeface="Tahoma"/>
                <a:cs typeface="Tahoma"/>
                <a:sym typeface="Tahoma"/>
              </a:rPr>
              <a:t>“Virginia Standards of Learning selected for the performance assessment are:</a:t>
            </a:r>
            <a:endParaRPr sz="2400" b="0" u="none" strike="noStrike" cap="none" dirty="0">
              <a:solidFill>
                <a:schemeClr val="dk1"/>
              </a:solidFill>
              <a:latin typeface="Tahoma"/>
              <a:ea typeface="Tahoma"/>
              <a:cs typeface="Tahoma"/>
              <a:sym typeface="Tahoma"/>
            </a:endParaRPr>
          </a:p>
          <a:p>
            <a:pPr marL="457200" marR="0" lvl="0" indent="-457200" algn="l" rtl="0">
              <a:lnSpc>
                <a:spcPct val="80000"/>
              </a:lnSpc>
              <a:spcBef>
                <a:spcPts val="448"/>
              </a:spcBef>
              <a:spcAft>
                <a:spcPts val="0"/>
              </a:spcAft>
              <a:buClr>
                <a:schemeClr val="dk1"/>
              </a:buClr>
              <a:buSzPts val="2240"/>
              <a:buFont typeface="Arial"/>
              <a:buChar char="•"/>
            </a:pPr>
            <a:r>
              <a:rPr lang="en-US" sz="2400" b="0" u="none" strike="noStrike" cap="none" dirty="0">
                <a:solidFill>
                  <a:schemeClr val="dk1"/>
                </a:solidFill>
                <a:latin typeface="Tahoma"/>
                <a:ea typeface="Tahoma"/>
                <a:cs typeface="Tahoma"/>
                <a:sym typeface="Tahoma"/>
              </a:rPr>
              <a:t>Clearly listed in a task template, </a:t>
            </a:r>
            <a:endParaRPr sz="2400" b="0" u="none" strike="noStrike" cap="none" dirty="0">
              <a:solidFill>
                <a:schemeClr val="dk1"/>
              </a:solidFill>
              <a:latin typeface="Tahoma"/>
              <a:ea typeface="Tahoma"/>
              <a:cs typeface="Tahoma"/>
              <a:sym typeface="Tahoma"/>
            </a:endParaRPr>
          </a:p>
          <a:p>
            <a:pPr marL="457200" marR="0" lvl="0" indent="-457200" algn="l" rtl="0">
              <a:lnSpc>
                <a:spcPct val="80000"/>
              </a:lnSpc>
              <a:spcBef>
                <a:spcPts val="448"/>
              </a:spcBef>
              <a:spcAft>
                <a:spcPts val="0"/>
              </a:spcAft>
              <a:buClr>
                <a:schemeClr val="dk1"/>
              </a:buClr>
              <a:buSzPts val="2240"/>
              <a:buFont typeface="Arial"/>
              <a:buChar char="•"/>
            </a:pPr>
            <a:r>
              <a:rPr lang="en-US" sz="2400" b="0" u="none" strike="noStrike" cap="none" dirty="0">
                <a:solidFill>
                  <a:schemeClr val="dk1"/>
                </a:solidFill>
                <a:latin typeface="Tahoma"/>
                <a:ea typeface="Tahoma"/>
                <a:cs typeface="Tahoma"/>
                <a:sym typeface="Tahoma"/>
              </a:rPr>
              <a:t>Developmentally appropriate for target students, </a:t>
            </a:r>
            <a:r>
              <a:rPr lang="en-US" sz="2400" b="1" u="none" strike="noStrike" cap="none" dirty="0">
                <a:solidFill>
                  <a:schemeClr val="dk1"/>
                </a:solidFill>
                <a:latin typeface="Tahoma"/>
                <a:ea typeface="Tahoma"/>
                <a:cs typeface="Tahoma"/>
                <a:sym typeface="Tahoma"/>
              </a:rPr>
              <a:t>and</a:t>
            </a:r>
            <a:r>
              <a:rPr lang="en-US" sz="2400" b="0" u="none" strike="noStrike" cap="none" dirty="0">
                <a:solidFill>
                  <a:schemeClr val="dk1"/>
                </a:solidFill>
                <a:latin typeface="Tahoma"/>
                <a:ea typeface="Tahoma"/>
                <a:cs typeface="Tahoma"/>
                <a:sym typeface="Tahoma"/>
              </a:rPr>
              <a:t> </a:t>
            </a:r>
            <a:endParaRPr sz="2400" b="0" u="none" strike="noStrike" cap="none" dirty="0">
              <a:solidFill>
                <a:schemeClr val="dk1"/>
              </a:solidFill>
              <a:latin typeface="Tahoma"/>
              <a:ea typeface="Tahoma"/>
              <a:cs typeface="Tahoma"/>
              <a:sym typeface="Tahoma"/>
            </a:endParaRPr>
          </a:p>
          <a:p>
            <a:pPr marL="457200" marR="0" lvl="0" indent="-457200" algn="l" rtl="0">
              <a:lnSpc>
                <a:spcPct val="80000"/>
              </a:lnSpc>
              <a:spcBef>
                <a:spcPts val="448"/>
              </a:spcBef>
              <a:spcAft>
                <a:spcPts val="0"/>
              </a:spcAft>
              <a:buClr>
                <a:schemeClr val="dk1"/>
              </a:buClr>
              <a:buSzPts val="2240"/>
              <a:buFont typeface="Arial"/>
              <a:buChar char="•"/>
            </a:pPr>
            <a:r>
              <a:rPr lang="en-US" sz="2400" b="0" u="none" strike="noStrike" cap="none" dirty="0">
                <a:solidFill>
                  <a:schemeClr val="dk1"/>
                </a:solidFill>
                <a:latin typeface="Tahoma"/>
                <a:ea typeface="Tahoma"/>
                <a:cs typeface="Tahoma"/>
                <a:sym typeface="Tahoma"/>
              </a:rPr>
              <a:t>Aligned to the grade-level scope and sequence or grade-level curriculum.  </a:t>
            </a:r>
            <a:r>
              <a:rPr lang="en-US" sz="2400" b="1" u="none" strike="noStrike" cap="none" dirty="0">
                <a:solidFill>
                  <a:schemeClr val="dk1"/>
                </a:solidFill>
                <a:latin typeface="Tahoma"/>
                <a:ea typeface="Tahoma"/>
                <a:cs typeface="Tahoma"/>
                <a:sym typeface="Tahoma"/>
              </a:rPr>
              <a:t>(and) </a:t>
            </a:r>
            <a:endParaRPr sz="2400" b="0" u="none" strike="noStrike" cap="none" dirty="0">
              <a:solidFill>
                <a:schemeClr val="dk1"/>
              </a:solidFill>
              <a:latin typeface="Tahoma"/>
              <a:ea typeface="Tahoma"/>
              <a:cs typeface="Tahoma"/>
              <a:sym typeface="Tahoma"/>
            </a:endParaRPr>
          </a:p>
          <a:p>
            <a:pPr marL="0" marR="0" lvl="0" indent="0" algn="l" rtl="0">
              <a:lnSpc>
                <a:spcPct val="80000"/>
              </a:lnSpc>
              <a:spcBef>
                <a:spcPts val="448"/>
              </a:spcBef>
              <a:spcAft>
                <a:spcPts val="0"/>
              </a:spcAft>
              <a:buClr>
                <a:schemeClr val="dk1"/>
              </a:buClr>
              <a:buSzPts val="2240"/>
              <a:buFont typeface="Arial"/>
              <a:buNone/>
            </a:pPr>
            <a:r>
              <a:rPr lang="en-US" sz="2400" b="0" u="none" strike="noStrike" cap="none" dirty="0">
                <a:solidFill>
                  <a:schemeClr val="dk1"/>
                </a:solidFill>
                <a:latin typeface="Tahoma"/>
                <a:ea typeface="Tahoma"/>
                <a:cs typeface="Tahoma"/>
                <a:sym typeface="Tahoma"/>
              </a:rPr>
              <a:t>Performance assessment components, resources/materials, and student products are aligned to the listed SOLs.”</a:t>
            </a:r>
            <a:endParaRPr sz="2400" b="0" u="none" strike="noStrike" cap="none" dirty="0">
              <a:solidFill>
                <a:schemeClr val="dk1"/>
              </a:solidFill>
              <a:latin typeface="Tahoma"/>
              <a:ea typeface="Tahoma"/>
              <a:cs typeface="Tahoma"/>
              <a:sym typeface="Tahom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48"/>
          <p:cNvSpPr txBox="1">
            <a:spLocks noGrp="1"/>
          </p:cNvSpPr>
          <p:nvPr>
            <p:ph type="title"/>
          </p:nvPr>
        </p:nvSpPr>
        <p:spPr>
          <a:xfrm>
            <a:off x="147918" y="134260"/>
            <a:ext cx="8615082" cy="197244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600"/>
              <a:buFont typeface="Helvetica Neue"/>
              <a:buNone/>
            </a:pPr>
            <a:r>
              <a:rPr lang="en-US" sz="3600" b="1" i="0" u="none" strike="noStrike" cap="none" dirty="0">
                <a:solidFill>
                  <a:schemeClr val="dk1"/>
                </a:solidFill>
                <a:latin typeface="Tahoma"/>
                <a:ea typeface="Tahoma"/>
                <a:cs typeface="Tahoma"/>
                <a:sym typeface="Tahoma"/>
              </a:rPr>
              <a:t>Quality Criteria Review Tool – </a:t>
            </a:r>
            <a:br>
              <a:rPr lang="en-US" sz="3600" b="1" i="0" u="none" strike="noStrike" cap="none" dirty="0">
                <a:solidFill>
                  <a:schemeClr val="dk1"/>
                </a:solidFill>
                <a:latin typeface="Tahoma"/>
                <a:ea typeface="Tahoma"/>
                <a:cs typeface="Tahoma"/>
                <a:sym typeface="Tahoma"/>
              </a:rPr>
            </a:br>
            <a:r>
              <a:rPr lang="en-US" sz="3600" b="1" i="0" u="none" strike="noStrike" cap="none" dirty="0" smtClean="0">
                <a:solidFill>
                  <a:schemeClr val="dk1"/>
                </a:solidFill>
                <a:latin typeface="Tahoma"/>
                <a:ea typeface="Tahoma"/>
                <a:cs typeface="Tahoma"/>
                <a:sym typeface="Tahoma"/>
              </a:rPr>
              <a:t>Shorthand </a:t>
            </a:r>
            <a:r>
              <a:rPr lang="en-US" sz="3600" b="1" i="0" u="none" strike="noStrike" cap="none" dirty="0">
                <a:solidFill>
                  <a:schemeClr val="dk1"/>
                </a:solidFill>
                <a:latin typeface="Tahoma"/>
                <a:ea typeface="Tahoma"/>
                <a:cs typeface="Tahoma"/>
                <a:sym typeface="Tahoma"/>
              </a:rPr>
              <a:t>for Quality Levels (“And”)</a:t>
            </a:r>
            <a:endParaRPr sz="3600" b="1" i="0" u="none" strike="noStrike" cap="none" dirty="0">
              <a:solidFill>
                <a:schemeClr val="dk1"/>
              </a:solidFill>
              <a:latin typeface="Tahoma"/>
              <a:ea typeface="Tahoma"/>
              <a:cs typeface="Tahoma"/>
              <a:sym typeface="Tahoma"/>
            </a:endParaRPr>
          </a:p>
        </p:txBody>
      </p:sp>
      <p:sp>
        <p:nvSpPr>
          <p:cNvPr id="448" name="Google Shape;448;p48"/>
          <p:cNvSpPr txBox="1">
            <a:spLocks noGrp="1"/>
          </p:cNvSpPr>
          <p:nvPr>
            <p:ph type="body" idx="1"/>
          </p:nvPr>
        </p:nvSpPr>
        <p:spPr>
          <a:xfrm>
            <a:off x="147918" y="2213163"/>
            <a:ext cx="8153400" cy="186577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US" sz="2400" b="1" i="0" u="none" strike="noStrike" cap="none">
                <a:solidFill>
                  <a:schemeClr val="dk1"/>
                </a:solidFill>
                <a:latin typeface="Tahoma"/>
                <a:ea typeface="Tahoma"/>
                <a:cs typeface="Tahoma"/>
                <a:sym typeface="Tahoma"/>
              </a:rPr>
              <a:t>0 - No Evidence </a:t>
            </a:r>
            <a:r>
              <a:rPr lang="en-US" sz="2400" b="0" i="1" u="none" strike="noStrike" cap="none">
                <a:solidFill>
                  <a:schemeClr val="dk1"/>
                </a:solidFill>
                <a:latin typeface="Tahoma"/>
                <a:ea typeface="Tahoma"/>
                <a:cs typeface="Tahoma"/>
                <a:sym typeface="Tahoma"/>
              </a:rPr>
              <a:t>[No elements are met]</a:t>
            </a:r>
            <a:endParaRPr sz="2400" b="0" i="1" u="none" strike="noStrike" cap="none">
              <a:solidFill>
                <a:schemeClr val="dk1"/>
              </a:solidFill>
              <a:latin typeface="Tahoma"/>
              <a:ea typeface="Tahoma"/>
              <a:cs typeface="Tahoma"/>
              <a:sym typeface="Tahoma"/>
            </a:endParaRPr>
          </a:p>
          <a:p>
            <a:pPr marL="0" marR="0" lvl="0" indent="0" algn="l" rtl="0">
              <a:lnSpc>
                <a:spcPct val="100000"/>
              </a:lnSpc>
              <a:spcBef>
                <a:spcPts val="640"/>
              </a:spcBef>
              <a:spcAft>
                <a:spcPts val="0"/>
              </a:spcAft>
              <a:buClr>
                <a:schemeClr val="dk1"/>
              </a:buClr>
              <a:buSzPts val="3200"/>
              <a:buFont typeface="Arial"/>
              <a:buNone/>
            </a:pPr>
            <a:r>
              <a:rPr lang="en-US" sz="2400" b="1" i="0" u="none" strike="noStrike" cap="none">
                <a:solidFill>
                  <a:schemeClr val="dk1"/>
                </a:solidFill>
                <a:latin typeface="Tahoma"/>
                <a:ea typeface="Tahoma"/>
                <a:cs typeface="Tahoma"/>
                <a:sym typeface="Tahoma"/>
              </a:rPr>
              <a:t>1 - Limited Evidence </a:t>
            </a:r>
            <a:r>
              <a:rPr lang="en-US" sz="2400" b="0" i="1" u="none" strike="noStrike" cap="none">
                <a:solidFill>
                  <a:schemeClr val="dk1"/>
                </a:solidFill>
                <a:latin typeface="Tahoma"/>
                <a:ea typeface="Tahoma"/>
                <a:cs typeface="Tahoma"/>
                <a:sym typeface="Tahoma"/>
              </a:rPr>
              <a:t>[One element is met]</a:t>
            </a:r>
            <a:endParaRPr sz="2400" b="0" i="1" u="none" strike="noStrike" cap="none">
              <a:solidFill>
                <a:schemeClr val="dk1"/>
              </a:solidFill>
              <a:latin typeface="Tahoma"/>
              <a:ea typeface="Tahoma"/>
              <a:cs typeface="Tahoma"/>
              <a:sym typeface="Tahoma"/>
            </a:endParaRPr>
          </a:p>
          <a:p>
            <a:pPr marL="0" marR="0" lvl="0" indent="0" algn="l" rtl="0">
              <a:lnSpc>
                <a:spcPct val="100000"/>
              </a:lnSpc>
              <a:spcBef>
                <a:spcPts val="640"/>
              </a:spcBef>
              <a:spcAft>
                <a:spcPts val="0"/>
              </a:spcAft>
              <a:buClr>
                <a:schemeClr val="dk1"/>
              </a:buClr>
              <a:buSzPts val="3200"/>
              <a:buFont typeface="Arial"/>
              <a:buNone/>
            </a:pPr>
            <a:r>
              <a:rPr lang="en-US" sz="2400" b="1" i="0" u="none" strike="noStrike" cap="none">
                <a:solidFill>
                  <a:schemeClr val="dk1"/>
                </a:solidFill>
                <a:latin typeface="Tahoma"/>
                <a:ea typeface="Tahoma"/>
                <a:cs typeface="Tahoma"/>
                <a:sym typeface="Tahoma"/>
              </a:rPr>
              <a:t>2 - Partial Evidence </a:t>
            </a:r>
            <a:r>
              <a:rPr lang="en-US" sz="2400" b="0" i="1" u="none" strike="noStrike" cap="none">
                <a:solidFill>
                  <a:schemeClr val="dk1"/>
                </a:solidFill>
                <a:latin typeface="Tahoma"/>
                <a:ea typeface="Tahoma"/>
                <a:cs typeface="Tahoma"/>
                <a:sym typeface="Tahoma"/>
              </a:rPr>
              <a:t>[A few but not all elements are met]</a:t>
            </a:r>
            <a:endParaRPr sz="2400" b="0" i="1" u="none" strike="noStrike" cap="none">
              <a:solidFill>
                <a:schemeClr val="dk1"/>
              </a:solidFill>
              <a:latin typeface="Tahoma"/>
              <a:ea typeface="Tahoma"/>
              <a:cs typeface="Tahoma"/>
              <a:sym typeface="Tahoma"/>
            </a:endParaRPr>
          </a:p>
          <a:p>
            <a:pPr marL="0" marR="0" lvl="0" indent="0" algn="l" rtl="0">
              <a:lnSpc>
                <a:spcPct val="100000"/>
              </a:lnSpc>
              <a:spcBef>
                <a:spcPts val="640"/>
              </a:spcBef>
              <a:spcAft>
                <a:spcPts val="0"/>
              </a:spcAft>
              <a:buClr>
                <a:schemeClr val="dk1"/>
              </a:buClr>
              <a:buSzPts val="3200"/>
              <a:buFont typeface="Arial"/>
              <a:buNone/>
            </a:pPr>
            <a:r>
              <a:rPr lang="en-US" sz="2400" b="1" i="0" u="none" strike="noStrike" cap="none">
                <a:solidFill>
                  <a:schemeClr val="dk1"/>
                </a:solidFill>
                <a:latin typeface="Tahoma"/>
                <a:ea typeface="Tahoma"/>
                <a:cs typeface="Tahoma"/>
                <a:sym typeface="Tahoma"/>
              </a:rPr>
              <a:t>3 - Full Evidence  </a:t>
            </a:r>
            <a:r>
              <a:rPr lang="en-US" sz="2400" b="0" i="1" u="none" strike="noStrike" cap="none">
                <a:solidFill>
                  <a:schemeClr val="dk1"/>
                </a:solidFill>
                <a:latin typeface="Tahoma"/>
                <a:ea typeface="Tahoma"/>
                <a:cs typeface="Tahoma"/>
                <a:sym typeface="Tahoma"/>
              </a:rPr>
              <a:t>[All elements are met]</a:t>
            </a:r>
            <a:endParaRPr sz="2400" b="0" i="1" u="none" strike="noStrike" cap="none">
              <a:solidFill>
                <a:schemeClr val="dk1"/>
              </a:solidFill>
              <a:latin typeface="Tahoma"/>
              <a:ea typeface="Tahoma"/>
              <a:cs typeface="Tahoma"/>
              <a:sym typeface="Tahom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49"/>
          <p:cNvSpPr txBox="1">
            <a:spLocks noGrp="1"/>
          </p:cNvSpPr>
          <p:nvPr>
            <p:ph type="title"/>
          </p:nvPr>
        </p:nvSpPr>
        <p:spPr>
          <a:xfrm>
            <a:off x="242047" y="109140"/>
            <a:ext cx="8229600" cy="130905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600"/>
              <a:buFont typeface="Helvetica Neue"/>
              <a:buNone/>
            </a:pPr>
            <a:r>
              <a:rPr lang="en-US" sz="3600" b="1" i="0" u="none" strike="noStrike" cap="none">
                <a:solidFill>
                  <a:schemeClr val="dk1"/>
                </a:solidFill>
                <a:latin typeface="Tahoma"/>
                <a:ea typeface="Tahoma"/>
                <a:cs typeface="Tahoma"/>
                <a:sym typeface="Tahoma"/>
              </a:rPr>
              <a:t>Quality Criteria Review Tool – </a:t>
            </a:r>
            <a:br>
              <a:rPr lang="en-US" sz="3600" b="1" i="0" u="none" strike="noStrike" cap="none">
                <a:solidFill>
                  <a:schemeClr val="dk1"/>
                </a:solidFill>
                <a:latin typeface="Tahoma"/>
                <a:ea typeface="Tahoma"/>
                <a:cs typeface="Tahoma"/>
                <a:sym typeface="Tahoma"/>
              </a:rPr>
            </a:br>
            <a:r>
              <a:rPr lang="en-US" sz="3600" b="1" i="0" u="none" strike="noStrike" cap="none">
                <a:solidFill>
                  <a:schemeClr val="dk1"/>
                </a:solidFill>
                <a:latin typeface="Tahoma"/>
                <a:ea typeface="Tahoma"/>
                <a:cs typeface="Tahoma"/>
                <a:sym typeface="Tahoma"/>
              </a:rPr>
              <a:t>Descriptors (“Or”)</a:t>
            </a:r>
            <a:endParaRPr sz="3600" b="1" i="0" u="none" strike="noStrike" cap="none">
              <a:solidFill>
                <a:schemeClr val="dk1"/>
              </a:solidFill>
              <a:latin typeface="Tahoma"/>
              <a:ea typeface="Tahoma"/>
              <a:cs typeface="Tahoma"/>
              <a:sym typeface="Tahoma"/>
            </a:endParaRPr>
          </a:p>
        </p:txBody>
      </p:sp>
      <p:sp>
        <p:nvSpPr>
          <p:cNvPr id="455" name="Google Shape;455;p49"/>
          <p:cNvSpPr txBox="1">
            <a:spLocks noGrp="1"/>
          </p:cNvSpPr>
          <p:nvPr>
            <p:ph type="body" idx="1"/>
          </p:nvPr>
        </p:nvSpPr>
        <p:spPr>
          <a:xfrm>
            <a:off x="318247" y="1522880"/>
            <a:ext cx="8153400" cy="31242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2790"/>
              <a:buFont typeface="Arial"/>
              <a:buNone/>
            </a:pPr>
            <a:r>
              <a:rPr lang="en-US" sz="2400" b="1" dirty="0">
                <a:latin typeface="Tahoma"/>
                <a:ea typeface="Tahoma"/>
                <a:cs typeface="Tahoma"/>
                <a:sym typeface="Tahoma"/>
              </a:rPr>
              <a:t>e</a:t>
            </a:r>
            <a:r>
              <a:rPr lang="en-US" sz="2400" b="1" i="0" u="none" strike="noStrike" cap="none" dirty="0" smtClean="0">
                <a:solidFill>
                  <a:schemeClr val="dk1"/>
                </a:solidFill>
                <a:latin typeface="Tahoma"/>
                <a:ea typeface="Tahoma"/>
                <a:cs typeface="Tahoma"/>
                <a:sym typeface="Tahoma"/>
              </a:rPr>
              <a:t>.g</a:t>
            </a:r>
            <a:r>
              <a:rPr lang="en-US" sz="2400" b="1" i="0" u="none" strike="noStrike" cap="none" dirty="0">
                <a:solidFill>
                  <a:schemeClr val="dk1"/>
                </a:solidFill>
                <a:latin typeface="Tahoma"/>
                <a:ea typeface="Tahoma"/>
                <a:cs typeface="Tahoma"/>
                <a:sym typeface="Tahoma"/>
              </a:rPr>
              <a:t>., Descriptor for 1B: Cognitive Complexity</a:t>
            </a:r>
            <a:endParaRPr sz="2400" b="0" i="0" u="none" strike="noStrike" cap="none" dirty="0">
              <a:solidFill>
                <a:schemeClr val="dk1"/>
              </a:solidFill>
              <a:latin typeface="Tahoma"/>
              <a:ea typeface="Tahoma"/>
              <a:cs typeface="Tahoma"/>
              <a:sym typeface="Tahoma"/>
            </a:endParaRPr>
          </a:p>
          <a:p>
            <a:pPr marL="0" marR="0" lvl="0" indent="0" algn="l" rtl="0">
              <a:lnSpc>
                <a:spcPct val="80000"/>
              </a:lnSpc>
              <a:spcBef>
                <a:spcPts val="1096"/>
              </a:spcBef>
              <a:spcAft>
                <a:spcPts val="0"/>
              </a:spcAft>
              <a:buClr>
                <a:schemeClr val="dk1"/>
              </a:buClr>
              <a:buSzPts val="2480"/>
              <a:buFont typeface="Arial"/>
              <a:buNone/>
            </a:pPr>
            <a:r>
              <a:rPr lang="en-US" sz="2400" b="0" u="none" strike="noStrike" cap="none" dirty="0">
                <a:solidFill>
                  <a:schemeClr val="dk1"/>
                </a:solidFill>
                <a:latin typeface="Tahoma"/>
                <a:ea typeface="Tahoma"/>
                <a:cs typeface="Tahoma"/>
                <a:sym typeface="Tahoma"/>
              </a:rPr>
              <a:t>“The performance assessment</a:t>
            </a:r>
            <a:endParaRPr sz="2400" b="0" u="none" strike="noStrike" cap="none" dirty="0">
              <a:solidFill>
                <a:schemeClr val="dk1"/>
              </a:solidFill>
              <a:latin typeface="Tahoma"/>
              <a:ea typeface="Tahoma"/>
              <a:cs typeface="Tahoma"/>
              <a:sym typeface="Tahoma"/>
            </a:endParaRPr>
          </a:p>
          <a:p>
            <a:pPr marL="457200" marR="0" lvl="0" indent="-457200" algn="l" rtl="0">
              <a:lnSpc>
                <a:spcPct val="80000"/>
              </a:lnSpc>
              <a:spcBef>
                <a:spcPts val="558"/>
              </a:spcBef>
              <a:spcAft>
                <a:spcPts val="0"/>
              </a:spcAft>
              <a:buClr>
                <a:schemeClr val="dk1"/>
              </a:buClr>
              <a:buSzPts val="2480"/>
              <a:buFont typeface="Arial"/>
              <a:buChar char="•"/>
            </a:pPr>
            <a:r>
              <a:rPr lang="en-US" sz="2400" b="0" u="none" strike="noStrike" cap="none" dirty="0">
                <a:solidFill>
                  <a:schemeClr val="dk1"/>
                </a:solidFill>
                <a:latin typeface="Tahoma"/>
                <a:ea typeface="Tahoma"/>
                <a:cs typeface="Tahoma"/>
                <a:sym typeface="Tahoma"/>
              </a:rPr>
              <a:t>goes beyond simple recall = elicits evidence of complex student thinking, </a:t>
            </a:r>
            <a:r>
              <a:rPr lang="en-US" sz="2400" b="1" u="none" strike="noStrike" cap="none" dirty="0">
                <a:solidFill>
                  <a:schemeClr val="dk1"/>
                </a:solidFill>
                <a:latin typeface="Tahoma"/>
                <a:ea typeface="Tahoma"/>
                <a:cs typeface="Tahoma"/>
                <a:sym typeface="Tahoma"/>
              </a:rPr>
              <a:t>and</a:t>
            </a:r>
            <a:r>
              <a:rPr lang="en-US" sz="2400" b="0" u="none" strike="noStrike" cap="none" dirty="0">
                <a:solidFill>
                  <a:schemeClr val="dk1"/>
                </a:solidFill>
                <a:latin typeface="Tahoma"/>
                <a:ea typeface="Tahoma"/>
                <a:cs typeface="Tahoma"/>
                <a:sym typeface="Tahoma"/>
              </a:rPr>
              <a:t> </a:t>
            </a:r>
            <a:endParaRPr sz="2400" b="0" u="none" strike="noStrike" cap="none" dirty="0">
              <a:solidFill>
                <a:schemeClr val="dk1"/>
              </a:solidFill>
              <a:latin typeface="Tahoma"/>
              <a:ea typeface="Tahoma"/>
              <a:cs typeface="Tahoma"/>
              <a:sym typeface="Tahoma"/>
            </a:endParaRPr>
          </a:p>
          <a:p>
            <a:pPr marL="457200" marR="0" lvl="0" indent="-457200" algn="l" rtl="0">
              <a:lnSpc>
                <a:spcPct val="80000"/>
              </a:lnSpc>
              <a:spcBef>
                <a:spcPts val="558"/>
              </a:spcBef>
              <a:spcAft>
                <a:spcPts val="0"/>
              </a:spcAft>
              <a:buClr>
                <a:schemeClr val="dk1"/>
              </a:buClr>
              <a:buSzPts val="2480"/>
              <a:buFont typeface="Arial"/>
              <a:buChar char="•"/>
            </a:pPr>
            <a:r>
              <a:rPr lang="en-US" sz="2400" b="0" u="none" strike="noStrike" cap="none" dirty="0">
                <a:solidFill>
                  <a:schemeClr val="dk1"/>
                </a:solidFill>
                <a:latin typeface="Tahoma"/>
                <a:ea typeface="Tahoma"/>
                <a:cs typeface="Tahoma"/>
                <a:sym typeface="Tahoma"/>
              </a:rPr>
              <a:t>requires application of disciplinary </a:t>
            </a:r>
            <a:r>
              <a:rPr lang="en-US" sz="2400" b="1" u="none" strike="noStrike" cap="none" dirty="0">
                <a:solidFill>
                  <a:schemeClr val="dk1"/>
                </a:solidFill>
                <a:latin typeface="Tahoma"/>
                <a:ea typeface="Tahoma"/>
                <a:cs typeface="Tahoma"/>
                <a:sym typeface="Tahoma"/>
              </a:rPr>
              <a:t>or</a:t>
            </a:r>
            <a:r>
              <a:rPr lang="en-US" sz="2400" b="0" u="none" strike="noStrike" cap="none" dirty="0">
                <a:solidFill>
                  <a:schemeClr val="dk1"/>
                </a:solidFill>
                <a:latin typeface="Tahoma"/>
                <a:ea typeface="Tahoma"/>
                <a:cs typeface="Tahoma"/>
                <a:sym typeface="Tahoma"/>
              </a:rPr>
              <a:t> cross-disciplinary concepts, practices, and/</a:t>
            </a:r>
            <a:r>
              <a:rPr lang="en-US" sz="2400" b="1" u="none" strike="noStrike" cap="none" dirty="0">
                <a:solidFill>
                  <a:schemeClr val="dk1"/>
                </a:solidFill>
                <a:latin typeface="Tahoma"/>
                <a:ea typeface="Tahoma"/>
                <a:cs typeface="Tahoma"/>
                <a:sym typeface="Tahoma"/>
              </a:rPr>
              <a:t>or</a:t>
            </a:r>
            <a:r>
              <a:rPr lang="en-US" sz="2400" b="0" u="none" strike="noStrike" cap="none" dirty="0">
                <a:solidFill>
                  <a:schemeClr val="dk1"/>
                </a:solidFill>
                <a:latin typeface="Tahoma"/>
                <a:ea typeface="Tahoma"/>
                <a:cs typeface="Tahoma"/>
                <a:sym typeface="Tahoma"/>
              </a:rPr>
              <a:t> transferable skills, </a:t>
            </a:r>
            <a:endParaRPr sz="2400" b="0" u="none" strike="noStrike" cap="none" dirty="0">
              <a:solidFill>
                <a:schemeClr val="dk1"/>
              </a:solidFill>
              <a:latin typeface="Tahoma"/>
              <a:ea typeface="Tahoma"/>
              <a:cs typeface="Tahoma"/>
              <a:sym typeface="Tahoma"/>
            </a:endParaRPr>
          </a:p>
          <a:p>
            <a:pPr marL="1200150" marR="0" lvl="1" indent="-457200" algn="l" rtl="0">
              <a:lnSpc>
                <a:spcPct val="80000"/>
              </a:lnSpc>
              <a:spcBef>
                <a:spcPts val="558"/>
              </a:spcBef>
              <a:spcAft>
                <a:spcPts val="0"/>
              </a:spcAft>
              <a:buClr>
                <a:schemeClr val="dk1"/>
              </a:buClr>
              <a:buSzPts val="2790"/>
              <a:buFont typeface="Arial"/>
              <a:buChar char="•"/>
            </a:pPr>
            <a:r>
              <a:rPr lang="en-US" sz="2400" b="1" u="none" strike="noStrike" cap="none" dirty="0">
                <a:solidFill>
                  <a:schemeClr val="dk1"/>
                </a:solidFill>
                <a:latin typeface="Tahoma"/>
                <a:ea typeface="Tahoma"/>
                <a:cs typeface="Tahoma"/>
                <a:sym typeface="Tahoma"/>
              </a:rPr>
              <a:t>Such as </a:t>
            </a:r>
            <a:r>
              <a:rPr lang="en-US" sz="2400" b="0" u="none" strike="noStrike" cap="none" dirty="0">
                <a:solidFill>
                  <a:schemeClr val="dk1"/>
                </a:solidFill>
                <a:latin typeface="Tahoma"/>
                <a:ea typeface="Tahoma"/>
                <a:cs typeface="Tahoma"/>
                <a:sym typeface="Tahoma"/>
              </a:rPr>
              <a:t>application, analysis, evaluation, synthesis, </a:t>
            </a:r>
            <a:r>
              <a:rPr lang="en-US" sz="2400" b="1" u="none" strike="noStrike" cap="none" dirty="0">
                <a:solidFill>
                  <a:schemeClr val="dk1"/>
                </a:solidFill>
                <a:latin typeface="Tahoma"/>
                <a:ea typeface="Tahoma"/>
                <a:cs typeface="Tahoma"/>
                <a:sym typeface="Tahoma"/>
              </a:rPr>
              <a:t>or </a:t>
            </a:r>
            <a:r>
              <a:rPr lang="en-US" sz="2400" b="0" u="none" strike="noStrike" cap="none" dirty="0">
                <a:solidFill>
                  <a:schemeClr val="dk1"/>
                </a:solidFill>
                <a:latin typeface="Tahoma"/>
                <a:ea typeface="Tahoma"/>
                <a:cs typeface="Tahoma"/>
                <a:sym typeface="Tahoma"/>
              </a:rPr>
              <a:t>original creation.”</a:t>
            </a:r>
            <a:endParaRPr sz="2400" b="0" u="none" strike="noStrike" cap="none" dirty="0">
              <a:solidFill>
                <a:schemeClr val="dk1"/>
              </a:solidFill>
              <a:latin typeface="Tahoma"/>
              <a:ea typeface="Tahoma"/>
              <a:cs typeface="Tahoma"/>
              <a:sym typeface="Tahom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50"/>
          <p:cNvSpPr txBox="1">
            <a:spLocks noGrp="1"/>
          </p:cNvSpPr>
          <p:nvPr>
            <p:ph type="title"/>
          </p:nvPr>
        </p:nvSpPr>
        <p:spPr>
          <a:xfrm>
            <a:off x="166992" y="439920"/>
            <a:ext cx="8443608" cy="102401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200"/>
              <a:buFont typeface="Helvetica Neue"/>
              <a:buNone/>
            </a:pPr>
            <a:r>
              <a:rPr lang="en-US" sz="3600" b="1" i="0" u="none" strike="noStrike" cap="none" dirty="0">
                <a:solidFill>
                  <a:schemeClr val="dk1"/>
                </a:solidFill>
                <a:latin typeface="Tahoma"/>
                <a:ea typeface="Tahoma"/>
                <a:cs typeface="Tahoma"/>
                <a:sym typeface="Tahoma"/>
              </a:rPr>
              <a:t>Quality Criteria Review Tool – </a:t>
            </a:r>
            <a:br>
              <a:rPr lang="en-US" sz="3600" b="1" i="0" u="none" strike="noStrike" cap="none" dirty="0">
                <a:solidFill>
                  <a:schemeClr val="dk1"/>
                </a:solidFill>
                <a:latin typeface="Tahoma"/>
                <a:ea typeface="Tahoma"/>
                <a:cs typeface="Tahoma"/>
                <a:sym typeface="Tahoma"/>
              </a:rPr>
            </a:br>
            <a:r>
              <a:rPr lang="en-US" sz="3600" b="1" i="0" u="none" strike="noStrike" cap="none" dirty="0" smtClean="0">
                <a:solidFill>
                  <a:schemeClr val="dk1"/>
                </a:solidFill>
                <a:latin typeface="Tahoma"/>
                <a:ea typeface="Tahoma"/>
                <a:cs typeface="Tahoma"/>
                <a:sym typeface="Tahoma"/>
              </a:rPr>
              <a:t>Shorthand </a:t>
            </a:r>
            <a:r>
              <a:rPr lang="en-US" sz="3600" b="1" i="0" u="none" strike="noStrike" cap="none" dirty="0">
                <a:solidFill>
                  <a:schemeClr val="dk1"/>
                </a:solidFill>
                <a:latin typeface="Tahoma"/>
                <a:ea typeface="Tahoma"/>
                <a:cs typeface="Tahoma"/>
                <a:sym typeface="Tahoma"/>
              </a:rPr>
              <a:t>for Quality Levels (“Or”, “Such as”)</a:t>
            </a:r>
            <a:endParaRPr sz="3600" b="1" i="0" u="none" strike="noStrike" cap="none" dirty="0">
              <a:solidFill>
                <a:schemeClr val="dk1"/>
              </a:solidFill>
              <a:latin typeface="Tahoma"/>
              <a:ea typeface="Tahoma"/>
              <a:cs typeface="Tahoma"/>
              <a:sym typeface="Tahoma"/>
            </a:endParaRPr>
          </a:p>
        </p:txBody>
      </p:sp>
      <p:sp>
        <p:nvSpPr>
          <p:cNvPr id="462" name="Google Shape;462;p50"/>
          <p:cNvSpPr txBox="1">
            <a:spLocks noGrp="1"/>
          </p:cNvSpPr>
          <p:nvPr>
            <p:ph type="body" idx="1"/>
          </p:nvPr>
        </p:nvSpPr>
        <p:spPr>
          <a:xfrm>
            <a:off x="272189" y="2085912"/>
            <a:ext cx="8480612" cy="2430555"/>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2720"/>
              <a:buFont typeface="Arial"/>
              <a:buNone/>
            </a:pPr>
            <a:r>
              <a:rPr lang="en-US" sz="2400" b="1" i="0" u="none" strike="noStrike" cap="none" dirty="0">
                <a:solidFill>
                  <a:schemeClr val="dk1"/>
                </a:solidFill>
                <a:latin typeface="Tahoma"/>
                <a:ea typeface="Tahoma"/>
                <a:cs typeface="Tahoma"/>
                <a:sym typeface="Tahoma"/>
              </a:rPr>
              <a:t>0 - No Evidence </a:t>
            </a:r>
            <a:r>
              <a:rPr lang="en-US" sz="2400" b="0" i="1" u="none" strike="noStrike" cap="none" dirty="0">
                <a:solidFill>
                  <a:schemeClr val="dk1"/>
                </a:solidFill>
                <a:latin typeface="Tahoma"/>
                <a:ea typeface="Tahoma"/>
                <a:cs typeface="Tahoma"/>
                <a:sym typeface="Tahoma"/>
              </a:rPr>
              <a:t>[No elements are met]</a:t>
            </a:r>
            <a:endParaRPr sz="2400" b="0" i="1" u="none" strike="noStrike" cap="none" dirty="0">
              <a:solidFill>
                <a:schemeClr val="dk1"/>
              </a:solidFill>
              <a:latin typeface="Tahoma"/>
              <a:ea typeface="Tahoma"/>
              <a:cs typeface="Tahoma"/>
              <a:sym typeface="Tahoma"/>
            </a:endParaRPr>
          </a:p>
          <a:p>
            <a:pPr marL="0" marR="0" lvl="0" indent="0" algn="l" rtl="0">
              <a:lnSpc>
                <a:spcPct val="80000"/>
              </a:lnSpc>
              <a:spcBef>
                <a:spcPts val="544"/>
              </a:spcBef>
              <a:spcAft>
                <a:spcPts val="0"/>
              </a:spcAft>
              <a:buClr>
                <a:schemeClr val="dk1"/>
              </a:buClr>
              <a:buSzPts val="2720"/>
              <a:buFont typeface="Arial"/>
              <a:buNone/>
            </a:pPr>
            <a:r>
              <a:rPr lang="en-US" sz="2400" b="1" i="0" u="none" strike="noStrike" cap="none" dirty="0">
                <a:solidFill>
                  <a:schemeClr val="dk1"/>
                </a:solidFill>
                <a:latin typeface="Tahoma"/>
                <a:ea typeface="Tahoma"/>
                <a:cs typeface="Tahoma"/>
                <a:sym typeface="Tahoma"/>
              </a:rPr>
              <a:t>1 - Limited Evidence </a:t>
            </a:r>
            <a:r>
              <a:rPr lang="en-US" sz="2400" b="0" i="1" u="none" strike="noStrike" cap="none" dirty="0">
                <a:solidFill>
                  <a:schemeClr val="dk1"/>
                </a:solidFill>
                <a:latin typeface="Tahoma"/>
                <a:ea typeface="Tahoma"/>
                <a:cs typeface="Tahoma"/>
                <a:sym typeface="Tahoma"/>
              </a:rPr>
              <a:t>[Evidence must be inferred]</a:t>
            </a:r>
            <a:endParaRPr sz="2400" b="0" i="0" u="none" strike="noStrike" cap="none" dirty="0">
              <a:solidFill>
                <a:schemeClr val="dk1"/>
              </a:solidFill>
              <a:latin typeface="Tahoma"/>
              <a:ea typeface="Tahoma"/>
              <a:cs typeface="Tahoma"/>
              <a:sym typeface="Tahoma"/>
            </a:endParaRPr>
          </a:p>
          <a:p>
            <a:pPr marL="0" marR="0" lvl="0" indent="0" algn="l" rtl="0">
              <a:lnSpc>
                <a:spcPct val="80000"/>
              </a:lnSpc>
              <a:spcBef>
                <a:spcPts val="544"/>
              </a:spcBef>
              <a:spcAft>
                <a:spcPts val="0"/>
              </a:spcAft>
              <a:buClr>
                <a:schemeClr val="dk1"/>
              </a:buClr>
              <a:buSzPts val="2720"/>
              <a:buFont typeface="Arial"/>
              <a:buNone/>
            </a:pPr>
            <a:r>
              <a:rPr lang="en-US" sz="2400" b="1" i="0" u="none" strike="noStrike" cap="none" dirty="0">
                <a:solidFill>
                  <a:schemeClr val="dk1"/>
                </a:solidFill>
                <a:latin typeface="Tahoma"/>
                <a:ea typeface="Tahoma"/>
                <a:cs typeface="Tahoma"/>
                <a:sym typeface="Tahoma"/>
              </a:rPr>
              <a:t>2 - Partial Evidence </a:t>
            </a:r>
            <a:r>
              <a:rPr lang="en-US" sz="2400" b="0" i="1" u="none" strike="noStrike" cap="none" dirty="0">
                <a:solidFill>
                  <a:schemeClr val="dk1"/>
                </a:solidFill>
                <a:latin typeface="Tahoma"/>
                <a:ea typeface="Tahoma"/>
                <a:cs typeface="Tahoma"/>
                <a:sym typeface="Tahoma"/>
              </a:rPr>
              <a:t>[One major element is met, but not all] (e.g., Requires application of disciplinary doing, but does not require complex student thinking) </a:t>
            </a:r>
            <a:endParaRPr sz="2400" b="0" i="1" u="none" strike="noStrike" cap="none" dirty="0">
              <a:solidFill>
                <a:schemeClr val="dk1"/>
              </a:solidFill>
              <a:latin typeface="Tahoma"/>
              <a:ea typeface="Tahoma"/>
              <a:cs typeface="Tahoma"/>
              <a:sym typeface="Tahoma"/>
            </a:endParaRPr>
          </a:p>
          <a:p>
            <a:pPr marL="0" marR="0" lvl="0" indent="0" algn="l" rtl="0">
              <a:lnSpc>
                <a:spcPct val="80000"/>
              </a:lnSpc>
              <a:spcBef>
                <a:spcPts val="544"/>
              </a:spcBef>
              <a:spcAft>
                <a:spcPts val="0"/>
              </a:spcAft>
              <a:buClr>
                <a:schemeClr val="dk1"/>
              </a:buClr>
              <a:buSzPts val="2720"/>
              <a:buFont typeface="Arial"/>
              <a:buNone/>
            </a:pPr>
            <a:r>
              <a:rPr lang="en-US" sz="2400" b="1" i="0" u="none" strike="noStrike" cap="none" dirty="0">
                <a:solidFill>
                  <a:schemeClr val="dk1"/>
                </a:solidFill>
                <a:latin typeface="Tahoma"/>
                <a:ea typeface="Tahoma"/>
                <a:cs typeface="Tahoma"/>
                <a:sym typeface="Tahoma"/>
              </a:rPr>
              <a:t>3 - Full Evidence  </a:t>
            </a:r>
            <a:r>
              <a:rPr lang="en-US" sz="2400" b="0" i="1" u="none" strike="noStrike" cap="none" dirty="0">
                <a:solidFill>
                  <a:schemeClr val="dk1"/>
                </a:solidFill>
                <a:latin typeface="Tahoma"/>
                <a:ea typeface="Tahoma"/>
                <a:cs typeface="Tahoma"/>
                <a:sym typeface="Tahoma"/>
              </a:rPr>
              <a:t>[All </a:t>
            </a:r>
            <a:r>
              <a:rPr lang="en-US" sz="2400" b="1" i="1" u="none" strike="noStrike" cap="none" dirty="0">
                <a:solidFill>
                  <a:schemeClr val="dk1"/>
                </a:solidFill>
                <a:latin typeface="Tahoma"/>
                <a:ea typeface="Tahoma"/>
                <a:cs typeface="Tahoma"/>
                <a:sym typeface="Tahoma"/>
              </a:rPr>
              <a:t>major</a:t>
            </a:r>
            <a:r>
              <a:rPr lang="en-US" sz="2400" b="0" i="1" u="none" strike="noStrike" cap="none" dirty="0">
                <a:solidFill>
                  <a:schemeClr val="dk1"/>
                </a:solidFill>
                <a:latin typeface="Tahoma"/>
                <a:ea typeface="Tahoma"/>
                <a:cs typeface="Tahoma"/>
                <a:sym typeface="Tahoma"/>
              </a:rPr>
              <a:t> elements are met] (e.g., Complex student thinking AND application)</a:t>
            </a:r>
            <a:endParaRPr sz="2400" b="0" i="1" u="none" strike="noStrike" cap="none" dirty="0">
              <a:solidFill>
                <a:schemeClr val="dk1"/>
              </a:solidFill>
              <a:latin typeface="Tahoma"/>
              <a:ea typeface="Tahoma"/>
              <a:cs typeface="Tahoma"/>
              <a:sym typeface="Tahom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51"/>
          <p:cNvSpPr txBox="1">
            <a:spLocks noGrp="1"/>
          </p:cNvSpPr>
          <p:nvPr>
            <p:ph type="title"/>
          </p:nvPr>
        </p:nvSpPr>
        <p:spPr>
          <a:xfrm>
            <a:off x="161364" y="-4"/>
            <a:ext cx="8229600" cy="1237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600"/>
              <a:buFont typeface="Helvetica Neue"/>
              <a:buNone/>
            </a:pPr>
            <a:r>
              <a:rPr lang="en-US" sz="3600" b="1" i="0" u="none" strike="noStrike" cap="none">
                <a:solidFill>
                  <a:schemeClr val="dk1"/>
                </a:solidFill>
                <a:latin typeface="Tahoma"/>
                <a:ea typeface="Tahoma"/>
                <a:cs typeface="Tahoma"/>
                <a:sym typeface="Tahoma"/>
              </a:rPr>
              <a:t>Quality Criteria Review Tool – </a:t>
            </a:r>
            <a:br>
              <a:rPr lang="en-US" sz="3600" b="1" i="0" u="none" strike="noStrike" cap="none">
                <a:solidFill>
                  <a:schemeClr val="dk1"/>
                </a:solidFill>
                <a:latin typeface="Tahoma"/>
                <a:ea typeface="Tahoma"/>
                <a:cs typeface="Tahoma"/>
                <a:sym typeface="Tahoma"/>
              </a:rPr>
            </a:br>
            <a:r>
              <a:rPr lang="en-US" sz="3600" b="1" i="0" u="none" strike="noStrike" cap="none">
                <a:solidFill>
                  <a:schemeClr val="dk1"/>
                </a:solidFill>
                <a:latin typeface="Tahoma"/>
                <a:ea typeface="Tahoma"/>
                <a:cs typeface="Tahoma"/>
                <a:sym typeface="Tahoma"/>
              </a:rPr>
              <a:t>Another Example  (“May”)</a:t>
            </a:r>
            <a:endParaRPr sz="3600" b="1" i="0" u="none" strike="noStrike" cap="none">
              <a:solidFill>
                <a:schemeClr val="dk1"/>
              </a:solidFill>
              <a:latin typeface="Tahoma"/>
              <a:ea typeface="Tahoma"/>
              <a:cs typeface="Tahoma"/>
              <a:sym typeface="Tahoma"/>
            </a:endParaRPr>
          </a:p>
        </p:txBody>
      </p:sp>
      <p:sp>
        <p:nvSpPr>
          <p:cNvPr id="469" name="Google Shape;469;p51"/>
          <p:cNvSpPr txBox="1">
            <a:spLocks noGrp="1"/>
          </p:cNvSpPr>
          <p:nvPr>
            <p:ph type="body" idx="1"/>
          </p:nvPr>
        </p:nvSpPr>
        <p:spPr>
          <a:xfrm>
            <a:off x="237200" y="1628975"/>
            <a:ext cx="8982600" cy="32715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2400"/>
              <a:buFont typeface="Arial"/>
              <a:buNone/>
            </a:pPr>
            <a:r>
              <a:rPr lang="en-US" sz="2400" b="1" dirty="0">
                <a:latin typeface="Tahoma"/>
                <a:ea typeface="Tahoma"/>
                <a:cs typeface="Tahoma"/>
                <a:sym typeface="Tahoma"/>
              </a:rPr>
              <a:t>e</a:t>
            </a:r>
            <a:r>
              <a:rPr lang="en-US" sz="2400" b="1" i="0" u="none" strike="noStrike" cap="none" dirty="0" smtClean="0">
                <a:solidFill>
                  <a:schemeClr val="dk1"/>
                </a:solidFill>
                <a:latin typeface="Tahoma"/>
                <a:ea typeface="Tahoma"/>
                <a:cs typeface="Tahoma"/>
                <a:sym typeface="Tahoma"/>
              </a:rPr>
              <a:t>.g</a:t>
            </a:r>
            <a:r>
              <a:rPr lang="en-US" sz="2400" b="1" i="0" u="none" strike="noStrike" cap="none" dirty="0">
                <a:solidFill>
                  <a:schemeClr val="dk1"/>
                </a:solidFill>
                <a:latin typeface="Tahoma"/>
                <a:ea typeface="Tahoma"/>
                <a:cs typeface="Tahoma"/>
                <a:sym typeface="Tahoma"/>
              </a:rPr>
              <a:t>., Descriptor for 1C: Deeper Learning Competencies, etc.</a:t>
            </a:r>
            <a:endParaRPr sz="2400" b="1" i="0" u="none" strike="noStrike" cap="none" dirty="0">
              <a:solidFill>
                <a:schemeClr val="dk1"/>
              </a:solidFill>
              <a:latin typeface="Tahoma"/>
              <a:ea typeface="Tahoma"/>
              <a:cs typeface="Tahoma"/>
              <a:sym typeface="Tahoma"/>
            </a:endParaRPr>
          </a:p>
          <a:p>
            <a:pPr marL="0" marR="0" lvl="0" indent="0" algn="l" rtl="0">
              <a:lnSpc>
                <a:spcPct val="80000"/>
              </a:lnSpc>
              <a:spcBef>
                <a:spcPts val="440"/>
              </a:spcBef>
              <a:spcAft>
                <a:spcPts val="0"/>
              </a:spcAft>
              <a:buClr>
                <a:schemeClr val="dk1"/>
              </a:buClr>
              <a:buSzPts val="2200"/>
              <a:buFont typeface="Arial"/>
              <a:buNone/>
            </a:pPr>
            <a:r>
              <a:rPr lang="en-US" sz="2400" b="0" u="none" strike="noStrike" cap="none" dirty="0">
                <a:solidFill>
                  <a:schemeClr val="dk1"/>
                </a:solidFill>
                <a:latin typeface="Tahoma"/>
                <a:ea typeface="Tahoma"/>
                <a:cs typeface="Tahoma"/>
                <a:sym typeface="Tahoma"/>
              </a:rPr>
              <a:t>The performance assessment </a:t>
            </a:r>
            <a:r>
              <a:rPr lang="en-US" sz="2400" b="1" u="none" strike="noStrike" cap="none" dirty="0">
                <a:solidFill>
                  <a:schemeClr val="dk1"/>
                </a:solidFill>
                <a:latin typeface="Tahoma"/>
                <a:ea typeface="Tahoma"/>
                <a:cs typeface="Tahoma"/>
                <a:sym typeface="Tahoma"/>
              </a:rPr>
              <a:t>provides an opportunity for students to develop and demonstrate </a:t>
            </a:r>
            <a:r>
              <a:rPr lang="en-US" sz="2400" b="0" u="none" strike="noStrike" cap="none" dirty="0">
                <a:solidFill>
                  <a:schemeClr val="dk1"/>
                </a:solidFill>
                <a:latin typeface="Tahoma"/>
                <a:ea typeface="Tahoma"/>
                <a:cs typeface="Tahoma"/>
                <a:sym typeface="Tahoma"/>
              </a:rPr>
              <a:t>(</a:t>
            </a:r>
            <a:r>
              <a:rPr lang="en-US" sz="2400" b="1" u="none" strike="noStrike" cap="none" dirty="0">
                <a:solidFill>
                  <a:schemeClr val="dk1"/>
                </a:solidFill>
                <a:latin typeface="Tahoma"/>
                <a:ea typeface="Tahoma"/>
                <a:cs typeface="Tahoma"/>
                <a:sym typeface="Tahoma"/>
              </a:rPr>
              <a:t>even if not explicitly assessed</a:t>
            </a:r>
            <a:r>
              <a:rPr lang="en-US" sz="2400" b="0" u="none" strike="noStrike" cap="none" dirty="0">
                <a:solidFill>
                  <a:schemeClr val="dk1"/>
                </a:solidFill>
                <a:latin typeface="Tahoma"/>
                <a:ea typeface="Tahoma"/>
                <a:cs typeface="Tahoma"/>
                <a:sym typeface="Tahoma"/>
              </a:rPr>
              <a:t>): </a:t>
            </a:r>
            <a:endParaRPr sz="2400" b="0" u="none" strike="noStrike" cap="none" dirty="0">
              <a:solidFill>
                <a:schemeClr val="dk1"/>
              </a:solidFill>
              <a:latin typeface="Tahoma"/>
              <a:ea typeface="Tahoma"/>
              <a:cs typeface="Tahoma"/>
              <a:sym typeface="Tahoma"/>
            </a:endParaRPr>
          </a:p>
          <a:p>
            <a:pPr marL="457200" marR="0" lvl="0" indent="-457200" algn="l" rtl="0">
              <a:lnSpc>
                <a:spcPct val="80000"/>
              </a:lnSpc>
              <a:spcBef>
                <a:spcPts val="440"/>
              </a:spcBef>
              <a:spcAft>
                <a:spcPts val="0"/>
              </a:spcAft>
              <a:buClr>
                <a:schemeClr val="dk1"/>
              </a:buClr>
              <a:buSzPts val="2200"/>
              <a:buFont typeface="Arial"/>
              <a:buChar char="•"/>
            </a:pPr>
            <a:r>
              <a:rPr lang="en-US" sz="2400" b="1" u="none" strike="noStrike" cap="none" dirty="0">
                <a:solidFill>
                  <a:schemeClr val="dk1"/>
                </a:solidFill>
                <a:latin typeface="Tahoma"/>
                <a:ea typeface="Tahoma"/>
                <a:cs typeface="Tahoma"/>
                <a:sym typeface="Tahoma"/>
              </a:rPr>
              <a:t>Deeper learning competencies</a:t>
            </a:r>
            <a:r>
              <a:rPr lang="en-US" sz="2400" b="0" u="none" strike="noStrike" cap="none" dirty="0">
                <a:solidFill>
                  <a:schemeClr val="dk1"/>
                </a:solidFill>
                <a:latin typeface="Tahoma"/>
                <a:ea typeface="Tahoma"/>
                <a:cs typeface="Tahoma"/>
                <a:sym typeface="Tahoma"/>
              </a:rPr>
              <a:t>, defined as...</a:t>
            </a:r>
            <a:endParaRPr sz="2400" b="0" u="none" strike="noStrike" cap="none" dirty="0">
              <a:solidFill>
                <a:schemeClr val="dk1"/>
              </a:solidFill>
              <a:latin typeface="Tahoma"/>
              <a:ea typeface="Tahoma"/>
              <a:cs typeface="Tahoma"/>
              <a:sym typeface="Tahoma"/>
            </a:endParaRPr>
          </a:p>
          <a:p>
            <a:pPr marL="0" marR="0" lvl="0" indent="0" algn="l" rtl="0">
              <a:lnSpc>
                <a:spcPct val="80000"/>
              </a:lnSpc>
              <a:spcBef>
                <a:spcPts val="160"/>
              </a:spcBef>
              <a:spcAft>
                <a:spcPts val="0"/>
              </a:spcAft>
              <a:buClr>
                <a:schemeClr val="dk1"/>
              </a:buClr>
              <a:buSzPts val="800"/>
              <a:buFont typeface="Arial"/>
              <a:buNone/>
            </a:pPr>
            <a:endParaRPr sz="800" b="0" i="0" u="none" strike="noStrike" cap="none" dirty="0">
              <a:solidFill>
                <a:schemeClr val="dk1"/>
              </a:solidFill>
              <a:latin typeface="Georgia"/>
              <a:ea typeface="Georgia"/>
              <a:cs typeface="Georgia"/>
              <a:sym typeface="Georgi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52"/>
          <p:cNvSpPr txBox="1">
            <a:spLocks noGrp="1"/>
          </p:cNvSpPr>
          <p:nvPr>
            <p:ph type="title"/>
          </p:nvPr>
        </p:nvSpPr>
        <p:spPr>
          <a:xfrm>
            <a:off x="148726" y="214850"/>
            <a:ext cx="8717700" cy="1237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600"/>
              <a:buFont typeface="Helvetica Neue"/>
              <a:buNone/>
            </a:pPr>
            <a:r>
              <a:rPr lang="en-US" sz="3600" b="1" i="0" u="none" strike="noStrike" cap="none" dirty="0">
                <a:solidFill>
                  <a:schemeClr val="dk1"/>
                </a:solidFill>
                <a:latin typeface="Tahoma"/>
                <a:ea typeface="Tahoma"/>
                <a:cs typeface="Tahoma"/>
                <a:sym typeface="Tahoma"/>
              </a:rPr>
              <a:t>Quality Criteria Review Tool – </a:t>
            </a:r>
            <a:br>
              <a:rPr lang="en-US" sz="3600" b="1" i="0" u="none" strike="noStrike" cap="none" dirty="0">
                <a:solidFill>
                  <a:schemeClr val="dk1"/>
                </a:solidFill>
                <a:latin typeface="Tahoma"/>
                <a:ea typeface="Tahoma"/>
                <a:cs typeface="Tahoma"/>
                <a:sym typeface="Tahoma"/>
              </a:rPr>
            </a:br>
            <a:r>
              <a:rPr lang="en-US" sz="3600" b="1" i="0" u="none" strike="noStrike" cap="none" dirty="0">
                <a:solidFill>
                  <a:schemeClr val="dk1"/>
                </a:solidFill>
                <a:latin typeface="Tahoma"/>
                <a:ea typeface="Tahoma"/>
                <a:cs typeface="Tahoma"/>
                <a:sym typeface="Tahoma"/>
              </a:rPr>
              <a:t>Another Example  (“May”) </a:t>
            </a:r>
            <a:r>
              <a:rPr lang="en-US" sz="3600" i="0" u="none" strike="noStrike" cap="none" dirty="0">
                <a:solidFill>
                  <a:schemeClr val="dk1"/>
                </a:solidFill>
                <a:latin typeface="Tahoma"/>
                <a:ea typeface="Tahoma"/>
                <a:cs typeface="Tahoma"/>
                <a:sym typeface="Tahoma"/>
              </a:rPr>
              <a:t>(continued</a:t>
            </a:r>
            <a:r>
              <a:rPr lang="en-US" sz="3600" dirty="0">
                <a:latin typeface="Tahoma"/>
                <a:ea typeface="Tahoma"/>
                <a:cs typeface="Tahoma"/>
                <a:sym typeface="Tahoma"/>
              </a:rPr>
              <a:t>)</a:t>
            </a:r>
            <a:endParaRPr sz="3600" i="0" u="none" strike="noStrike" cap="none" dirty="0">
              <a:solidFill>
                <a:schemeClr val="dk1"/>
              </a:solidFill>
              <a:latin typeface="Tahoma"/>
              <a:ea typeface="Tahoma"/>
              <a:cs typeface="Tahoma"/>
              <a:sym typeface="Tahoma"/>
            </a:endParaRPr>
          </a:p>
        </p:txBody>
      </p:sp>
      <p:sp>
        <p:nvSpPr>
          <p:cNvPr id="476" name="Google Shape;476;p52"/>
          <p:cNvSpPr txBox="1">
            <a:spLocks noGrp="1"/>
          </p:cNvSpPr>
          <p:nvPr>
            <p:ph type="body" idx="1"/>
          </p:nvPr>
        </p:nvSpPr>
        <p:spPr>
          <a:xfrm>
            <a:off x="237200" y="1692175"/>
            <a:ext cx="8717700" cy="32082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440"/>
              </a:spcBef>
              <a:spcAft>
                <a:spcPts val="0"/>
              </a:spcAft>
              <a:buClr>
                <a:schemeClr val="dk1"/>
              </a:buClr>
              <a:buSzPts val="2200"/>
              <a:buFont typeface="Arial"/>
              <a:buNone/>
            </a:pPr>
            <a:r>
              <a:rPr lang="en-US" sz="2400" b="0" u="none" strike="noStrike" cap="none" dirty="0">
                <a:solidFill>
                  <a:schemeClr val="dk1"/>
                </a:solidFill>
                <a:latin typeface="Tahoma"/>
                <a:ea typeface="Tahoma"/>
                <a:cs typeface="Tahoma"/>
                <a:sym typeface="Tahoma"/>
              </a:rPr>
              <a:t>…The performance assessment </a:t>
            </a:r>
            <a:r>
              <a:rPr lang="en-US" sz="2400" b="1" u="none" strike="noStrike" cap="none" dirty="0">
                <a:solidFill>
                  <a:schemeClr val="dk1"/>
                </a:solidFill>
                <a:latin typeface="Tahoma"/>
                <a:ea typeface="Tahoma"/>
                <a:cs typeface="Tahoma"/>
                <a:sym typeface="Tahoma"/>
              </a:rPr>
              <a:t>may </a:t>
            </a:r>
            <a:r>
              <a:rPr lang="en-US" sz="2400" b="0" u="none" strike="noStrike" cap="none" dirty="0">
                <a:solidFill>
                  <a:schemeClr val="dk1"/>
                </a:solidFill>
                <a:latin typeface="Tahoma"/>
                <a:ea typeface="Tahoma"/>
                <a:cs typeface="Tahoma"/>
                <a:sym typeface="Tahoma"/>
              </a:rPr>
              <a:t>also provide opportunities for students to </a:t>
            </a:r>
            <a:r>
              <a:rPr lang="en-US" sz="2400" b="1" u="none" strike="noStrike" cap="none" dirty="0">
                <a:solidFill>
                  <a:schemeClr val="dk1"/>
                </a:solidFill>
                <a:latin typeface="Tahoma"/>
                <a:ea typeface="Tahoma"/>
                <a:cs typeface="Tahoma"/>
                <a:sym typeface="Tahoma"/>
              </a:rPr>
              <a:t>develop and demonstrate</a:t>
            </a:r>
            <a:r>
              <a:rPr lang="en-US" sz="2400" b="0" u="none" strike="noStrike" cap="none" dirty="0">
                <a:solidFill>
                  <a:schemeClr val="dk1"/>
                </a:solidFill>
                <a:latin typeface="Tahoma"/>
                <a:ea typeface="Tahoma"/>
                <a:cs typeface="Tahoma"/>
                <a:sym typeface="Tahoma"/>
              </a:rPr>
              <a:t>:</a:t>
            </a:r>
            <a:endParaRPr sz="2400" b="0" u="none" strike="noStrike" cap="none" dirty="0">
              <a:solidFill>
                <a:schemeClr val="dk1"/>
              </a:solidFill>
              <a:latin typeface="Tahoma"/>
              <a:ea typeface="Tahoma"/>
              <a:cs typeface="Tahoma"/>
              <a:sym typeface="Tahoma"/>
            </a:endParaRPr>
          </a:p>
          <a:p>
            <a:pPr marL="457200" marR="0" lvl="0" indent="-457200" algn="l" rtl="0">
              <a:lnSpc>
                <a:spcPct val="80000"/>
              </a:lnSpc>
              <a:spcBef>
                <a:spcPts val="440"/>
              </a:spcBef>
              <a:spcAft>
                <a:spcPts val="0"/>
              </a:spcAft>
              <a:buClr>
                <a:schemeClr val="dk1"/>
              </a:buClr>
              <a:buSzPts val="2200"/>
              <a:buFont typeface="Arial"/>
              <a:buChar char="•"/>
            </a:pPr>
            <a:r>
              <a:rPr lang="en-US" sz="2400" b="0" u="none" strike="noStrike" cap="none" dirty="0">
                <a:solidFill>
                  <a:schemeClr val="dk1"/>
                </a:solidFill>
                <a:latin typeface="Tahoma"/>
                <a:ea typeface="Tahoma"/>
                <a:cs typeface="Tahoma"/>
                <a:sym typeface="Tahoma"/>
              </a:rPr>
              <a:t>Life-ready competencies (Profile of a Graduate)</a:t>
            </a:r>
            <a:endParaRPr sz="2400" b="0" u="none" strike="noStrike" cap="none" dirty="0">
              <a:solidFill>
                <a:schemeClr val="dk1"/>
              </a:solidFill>
              <a:latin typeface="Tahoma"/>
              <a:ea typeface="Tahoma"/>
              <a:cs typeface="Tahoma"/>
              <a:sym typeface="Tahoma"/>
            </a:endParaRPr>
          </a:p>
          <a:p>
            <a:pPr marL="457200" marR="0" lvl="0" indent="-457200" algn="l" rtl="0">
              <a:lnSpc>
                <a:spcPct val="80000"/>
              </a:lnSpc>
              <a:spcBef>
                <a:spcPts val="440"/>
              </a:spcBef>
              <a:spcAft>
                <a:spcPts val="0"/>
              </a:spcAft>
              <a:buClr>
                <a:schemeClr val="dk1"/>
              </a:buClr>
              <a:buSzPts val="2200"/>
              <a:buFont typeface="Arial"/>
              <a:buChar char="•"/>
            </a:pPr>
            <a:r>
              <a:rPr lang="en-US" sz="2400" b="0" u="none" strike="noStrike" cap="none" dirty="0">
                <a:solidFill>
                  <a:schemeClr val="dk1"/>
                </a:solidFill>
                <a:latin typeface="Tahoma"/>
                <a:ea typeface="Tahoma"/>
                <a:cs typeface="Tahoma"/>
                <a:sym typeface="Tahoma"/>
              </a:rPr>
              <a:t>Technology-related competencies</a:t>
            </a:r>
            <a:endParaRPr sz="2400" b="0" u="none" strike="noStrike" cap="none" dirty="0">
              <a:solidFill>
                <a:schemeClr val="dk1"/>
              </a:solidFill>
              <a:latin typeface="Tahoma"/>
              <a:ea typeface="Tahoma"/>
              <a:cs typeface="Tahoma"/>
              <a:sym typeface="Tahoma"/>
            </a:endParaRPr>
          </a:p>
          <a:p>
            <a:pPr marL="457200" marR="0" lvl="0" indent="-457200" algn="l" rtl="0">
              <a:lnSpc>
                <a:spcPct val="80000"/>
              </a:lnSpc>
              <a:spcBef>
                <a:spcPts val="440"/>
              </a:spcBef>
              <a:spcAft>
                <a:spcPts val="0"/>
              </a:spcAft>
              <a:buClr>
                <a:schemeClr val="dk1"/>
              </a:buClr>
              <a:buSzPts val="2200"/>
              <a:buFont typeface="Arial"/>
              <a:buChar char="•"/>
            </a:pPr>
            <a:r>
              <a:rPr lang="en-US" sz="2400" b="0" u="none" strike="noStrike" cap="none" dirty="0">
                <a:solidFill>
                  <a:schemeClr val="dk1"/>
                </a:solidFill>
                <a:latin typeface="Tahoma"/>
                <a:ea typeface="Tahoma"/>
                <a:cs typeface="Tahoma"/>
                <a:sym typeface="Tahoma"/>
              </a:rPr>
              <a:t>Integration of two or more content areas</a:t>
            </a:r>
            <a:endParaRPr sz="2400" b="0" u="none" strike="noStrike" cap="none" dirty="0">
              <a:solidFill>
                <a:schemeClr val="dk1"/>
              </a:solidFill>
              <a:latin typeface="Tahoma"/>
              <a:ea typeface="Tahoma"/>
              <a:cs typeface="Tahoma"/>
              <a:sym typeface="Tahoma"/>
            </a:endParaRPr>
          </a:p>
          <a:p>
            <a:pPr marL="0" marR="0" lvl="0" indent="0" algn="l" rtl="0">
              <a:lnSpc>
                <a:spcPct val="80000"/>
              </a:lnSpc>
              <a:spcBef>
                <a:spcPts val="160"/>
              </a:spcBef>
              <a:spcAft>
                <a:spcPts val="0"/>
              </a:spcAft>
              <a:buClr>
                <a:schemeClr val="dk1"/>
              </a:buClr>
              <a:buSzPts val="800"/>
              <a:buFont typeface="Arial"/>
              <a:buNone/>
            </a:pPr>
            <a:endParaRPr sz="800" b="0" i="0" u="none" strike="noStrike" cap="none" dirty="0">
              <a:solidFill>
                <a:schemeClr val="dk1"/>
              </a:solidFill>
              <a:latin typeface="Georgia"/>
              <a:ea typeface="Georgia"/>
              <a:cs typeface="Georgia"/>
              <a:sym typeface="Georgi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35"/>
          <p:cNvSpPr txBox="1">
            <a:spLocks noGrp="1"/>
          </p:cNvSpPr>
          <p:nvPr>
            <p:ph type="title"/>
          </p:nvPr>
        </p:nvSpPr>
        <p:spPr>
          <a:xfrm>
            <a:off x="259904" y="229510"/>
            <a:ext cx="8077200" cy="800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4800"/>
              <a:buFont typeface="Helvetica Neue"/>
              <a:buNone/>
            </a:pPr>
            <a:r>
              <a:rPr lang="en-US" sz="4000" b="1" i="0" u="none" strike="noStrike" cap="none" dirty="0">
                <a:solidFill>
                  <a:schemeClr val="dk1"/>
                </a:solidFill>
                <a:latin typeface="Tahoma"/>
                <a:ea typeface="Tahoma"/>
                <a:cs typeface="Tahoma"/>
                <a:sym typeface="Tahoma"/>
              </a:rPr>
              <a:t>Introductions</a:t>
            </a:r>
            <a:r>
              <a:rPr lang="en-US" sz="4800" b="1" i="0" u="none" strike="noStrike" cap="none" dirty="0">
                <a:solidFill>
                  <a:srgbClr val="005CA0"/>
                </a:solidFill>
                <a:latin typeface="Helvetica Neue"/>
                <a:ea typeface="Helvetica Neue"/>
                <a:cs typeface="Helvetica Neue"/>
                <a:sym typeface="Helvetica Neue"/>
              </a:rPr>
              <a:t> </a:t>
            </a:r>
            <a:endParaRPr sz="4800" b="1" i="0" u="none" strike="noStrike" cap="none" dirty="0">
              <a:solidFill>
                <a:srgbClr val="005CA0"/>
              </a:solidFill>
              <a:latin typeface="Helvetica Neue"/>
              <a:ea typeface="Helvetica Neue"/>
              <a:cs typeface="Helvetica Neue"/>
              <a:sym typeface="Helvetica Neue"/>
            </a:endParaRPr>
          </a:p>
        </p:txBody>
      </p:sp>
      <p:sp>
        <p:nvSpPr>
          <p:cNvPr id="356" name="Google Shape;356;p35"/>
          <p:cNvSpPr txBox="1">
            <a:spLocks noGrp="1"/>
          </p:cNvSpPr>
          <p:nvPr>
            <p:ph type="body" idx="1"/>
          </p:nvPr>
        </p:nvSpPr>
        <p:spPr>
          <a:xfrm>
            <a:off x="259904" y="1065944"/>
            <a:ext cx="8077200" cy="27432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chemeClr val="dk1"/>
              </a:buClr>
              <a:buSzPts val="2800"/>
              <a:buFont typeface="Arial"/>
              <a:buChar char="•"/>
            </a:pPr>
            <a:r>
              <a:rPr lang="en-US" sz="2400" b="0" i="0" u="none" strike="noStrike" cap="none" dirty="0">
                <a:solidFill>
                  <a:schemeClr val="dk1"/>
                </a:solidFill>
                <a:latin typeface="Tahoma"/>
                <a:ea typeface="Tahoma"/>
                <a:cs typeface="Tahoma"/>
                <a:sym typeface="Tahoma"/>
              </a:rPr>
              <a:t>Name</a:t>
            </a:r>
            <a:endParaRPr sz="2400" b="0" i="0" u="none" strike="noStrike" cap="none" dirty="0">
              <a:solidFill>
                <a:schemeClr val="dk1"/>
              </a:solidFill>
              <a:latin typeface="Tahoma"/>
              <a:ea typeface="Tahoma"/>
              <a:cs typeface="Tahoma"/>
              <a:sym typeface="Tahoma"/>
            </a:endParaRPr>
          </a:p>
          <a:p>
            <a:pPr marL="457200" marR="0" lvl="0" indent="-457200" algn="l" rtl="0">
              <a:lnSpc>
                <a:spcPct val="100000"/>
              </a:lnSpc>
              <a:spcBef>
                <a:spcPts val="560"/>
              </a:spcBef>
              <a:spcAft>
                <a:spcPts val="0"/>
              </a:spcAft>
              <a:buClr>
                <a:schemeClr val="dk1"/>
              </a:buClr>
              <a:buSzPts val="2800"/>
              <a:buFont typeface="Arial"/>
              <a:buChar char="•"/>
            </a:pPr>
            <a:r>
              <a:rPr lang="en-US" sz="2400" b="0" i="0" u="none" strike="noStrike" cap="none" dirty="0">
                <a:solidFill>
                  <a:schemeClr val="dk1"/>
                </a:solidFill>
                <a:latin typeface="Tahoma"/>
                <a:ea typeface="Tahoma"/>
                <a:cs typeface="Tahoma"/>
                <a:sym typeface="Tahoma"/>
              </a:rPr>
              <a:t>School, Division</a:t>
            </a:r>
            <a:endParaRPr sz="2400" b="0" i="0" u="none" strike="noStrike" cap="none" dirty="0">
              <a:solidFill>
                <a:schemeClr val="dk1"/>
              </a:solidFill>
              <a:latin typeface="Tahoma"/>
              <a:ea typeface="Tahoma"/>
              <a:cs typeface="Tahoma"/>
              <a:sym typeface="Tahoma"/>
            </a:endParaRPr>
          </a:p>
          <a:p>
            <a:pPr marL="457200" marR="0" lvl="0" indent="-457200" algn="l" rtl="0">
              <a:lnSpc>
                <a:spcPct val="100000"/>
              </a:lnSpc>
              <a:spcBef>
                <a:spcPts val="560"/>
              </a:spcBef>
              <a:spcAft>
                <a:spcPts val="0"/>
              </a:spcAft>
              <a:buClr>
                <a:schemeClr val="dk1"/>
              </a:buClr>
              <a:buSzPts val="2800"/>
              <a:buFont typeface="Arial"/>
              <a:buChar char="•"/>
            </a:pPr>
            <a:r>
              <a:rPr lang="en-US" sz="2400" b="0" i="0" u="none" strike="noStrike" cap="none" dirty="0">
                <a:solidFill>
                  <a:schemeClr val="dk1"/>
                </a:solidFill>
                <a:latin typeface="Tahoma"/>
                <a:ea typeface="Tahoma"/>
                <a:cs typeface="Tahoma"/>
                <a:sym typeface="Tahoma"/>
              </a:rPr>
              <a:t>Your professional role</a:t>
            </a:r>
            <a:endParaRPr sz="2400" b="0" i="0" u="none" strike="noStrike" cap="none" dirty="0">
              <a:solidFill>
                <a:schemeClr val="dk1"/>
              </a:solidFill>
              <a:latin typeface="Tahoma"/>
              <a:ea typeface="Tahoma"/>
              <a:cs typeface="Tahoma"/>
              <a:sym typeface="Tahoma"/>
            </a:endParaRPr>
          </a:p>
          <a:p>
            <a:pPr marL="457200" marR="0" lvl="0" indent="-457200" algn="l" rtl="0">
              <a:lnSpc>
                <a:spcPct val="100000"/>
              </a:lnSpc>
              <a:spcBef>
                <a:spcPts val="560"/>
              </a:spcBef>
              <a:spcAft>
                <a:spcPts val="0"/>
              </a:spcAft>
              <a:buClr>
                <a:schemeClr val="dk1"/>
              </a:buClr>
              <a:buSzPts val="2800"/>
              <a:buFont typeface="Arial"/>
              <a:buChar char="•"/>
            </a:pPr>
            <a:r>
              <a:rPr lang="en-US" sz="2400" b="0" i="0" u="none" strike="noStrike" cap="none" dirty="0">
                <a:solidFill>
                  <a:schemeClr val="dk1"/>
                </a:solidFill>
                <a:latin typeface="Tahoma"/>
                <a:ea typeface="Tahoma"/>
                <a:cs typeface="Tahoma"/>
                <a:sym typeface="Tahoma"/>
              </a:rPr>
              <a:t>Teaching area/grade level (past or present, if applicable)</a:t>
            </a:r>
            <a:endParaRPr sz="2400" b="0" i="0" u="none" strike="noStrike" cap="none" dirty="0">
              <a:solidFill>
                <a:schemeClr val="dk1"/>
              </a:solidFill>
              <a:latin typeface="Tahoma"/>
              <a:ea typeface="Tahoma"/>
              <a:cs typeface="Tahoma"/>
              <a:sym typeface="Tahom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53"/>
          <p:cNvSpPr txBox="1">
            <a:spLocks noGrp="1"/>
          </p:cNvSpPr>
          <p:nvPr>
            <p:ph type="title"/>
          </p:nvPr>
        </p:nvSpPr>
        <p:spPr>
          <a:xfrm>
            <a:off x="125505" y="0"/>
            <a:ext cx="8229600" cy="214277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600"/>
              <a:buFont typeface="Helvetica Neue"/>
              <a:buNone/>
            </a:pPr>
            <a:r>
              <a:rPr lang="en-US" sz="3600" b="1" i="0" u="none" strike="noStrike" cap="none" dirty="0">
                <a:solidFill>
                  <a:schemeClr val="dk1"/>
                </a:solidFill>
                <a:latin typeface="Tahoma"/>
                <a:ea typeface="Tahoma"/>
                <a:cs typeface="Tahoma"/>
                <a:sym typeface="Tahoma"/>
              </a:rPr>
              <a:t>Quality Criteria Review Tool – </a:t>
            </a:r>
            <a:br>
              <a:rPr lang="en-US" sz="3600" b="1" i="0" u="none" strike="noStrike" cap="none" dirty="0">
                <a:solidFill>
                  <a:schemeClr val="dk1"/>
                </a:solidFill>
                <a:latin typeface="Tahoma"/>
                <a:ea typeface="Tahoma"/>
                <a:cs typeface="Tahoma"/>
                <a:sym typeface="Tahoma"/>
              </a:rPr>
            </a:br>
            <a:r>
              <a:rPr lang="en-US" sz="3600" b="1" i="0" u="none" strike="noStrike" cap="none" dirty="0" smtClean="0">
                <a:solidFill>
                  <a:schemeClr val="dk1"/>
                </a:solidFill>
                <a:latin typeface="Tahoma"/>
                <a:ea typeface="Tahoma"/>
                <a:cs typeface="Tahoma"/>
                <a:sym typeface="Tahoma"/>
              </a:rPr>
              <a:t>Shorthand </a:t>
            </a:r>
            <a:r>
              <a:rPr lang="en-US" sz="3600" b="1" i="0" u="none" strike="noStrike" cap="none" dirty="0">
                <a:solidFill>
                  <a:schemeClr val="dk1"/>
                </a:solidFill>
                <a:latin typeface="Tahoma"/>
                <a:ea typeface="Tahoma"/>
                <a:cs typeface="Tahoma"/>
                <a:sym typeface="Tahoma"/>
              </a:rPr>
              <a:t>for Quality Levels (“May”)</a:t>
            </a:r>
            <a:endParaRPr sz="3600" b="1" i="0" u="none" strike="noStrike" cap="none" dirty="0">
              <a:solidFill>
                <a:schemeClr val="dk1"/>
              </a:solidFill>
              <a:latin typeface="Tahoma"/>
              <a:ea typeface="Tahoma"/>
              <a:cs typeface="Tahoma"/>
              <a:sym typeface="Tahoma"/>
            </a:endParaRPr>
          </a:p>
        </p:txBody>
      </p:sp>
      <p:sp>
        <p:nvSpPr>
          <p:cNvPr id="483" name="Google Shape;483;p53"/>
          <p:cNvSpPr txBox="1">
            <a:spLocks noGrp="1"/>
          </p:cNvSpPr>
          <p:nvPr>
            <p:ph type="body" idx="1"/>
          </p:nvPr>
        </p:nvSpPr>
        <p:spPr>
          <a:xfrm>
            <a:off x="125504" y="2142775"/>
            <a:ext cx="8821271" cy="2707131"/>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2720"/>
              <a:buFont typeface="Arial"/>
              <a:buNone/>
            </a:pPr>
            <a:r>
              <a:rPr lang="en-US" sz="2400" b="1" i="0" u="none" strike="noStrike" cap="none">
                <a:solidFill>
                  <a:schemeClr val="dk1"/>
                </a:solidFill>
                <a:latin typeface="Tahoma"/>
                <a:ea typeface="Tahoma"/>
                <a:cs typeface="Tahoma"/>
                <a:sym typeface="Tahoma"/>
              </a:rPr>
              <a:t>0 - No Evidence </a:t>
            </a:r>
            <a:r>
              <a:rPr lang="en-US" sz="2400" b="0" i="1" u="none" strike="noStrike" cap="none">
                <a:solidFill>
                  <a:schemeClr val="dk1"/>
                </a:solidFill>
                <a:latin typeface="Tahoma"/>
                <a:ea typeface="Tahoma"/>
                <a:cs typeface="Tahoma"/>
                <a:sym typeface="Tahoma"/>
              </a:rPr>
              <a:t>[No elements are met]</a:t>
            </a:r>
            <a:endParaRPr sz="2400" b="0" i="1" u="none" strike="noStrike" cap="none">
              <a:solidFill>
                <a:schemeClr val="dk1"/>
              </a:solidFill>
              <a:latin typeface="Tahoma"/>
              <a:ea typeface="Tahoma"/>
              <a:cs typeface="Tahoma"/>
              <a:sym typeface="Tahoma"/>
            </a:endParaRPr>
          </a:p>
          <a:p>
            <a:pPr marL="0" marR="0" lvl="0" indent="0" algn="l" rtl="0">
              <a:lnSpc>
                <a:spcPct val="80000"/>
              </a:lnSpc>
              <a:spcBef>
                <a:spcPts val="544"/>
              </a:spcBef>
              <a:spcAft>
                <a:spcPts val="0"/>
              </a:spcAft>
              <a:buClr>
                <a:schemeClr val="dk1"/>
              </a:buClr>
              <a:buSzPts val="2720"/>
              <a:buFont typeface="Arial"/>
              <a:buNone/>
            </a:pPr>
            <a:r>
              <a:rPr lang="en-US" sz="2400" b="1" i="0" u="none" strike="noStrike" cap="none">
                <a:solidFill>
                  <a:schemeClr val="dk1"/>
                </a:solidFill>
                <a:latin typeface="Tahoma"/>
                <a:ea typeface="Tahoma"/>
                <a:cs typeface="Tahoma"/>
                <a:sym typeface="Tahoma"/>
              </a:rPr>
              <a:t>1 - Limited Evidence </a:t>
            </a:r>
            <a:r>
              <a:rPr lang="en-US" sz="2400" b="0" i="1" u="none" strike="noStrike" cap="none">
                <a:solidFill>
                  <a:schemeClr val="dk1"/>
                </a:solidFill>
                <a:latin typeface="Tahoma"/>
                <a:ea typeface="Tahoma"/>
                <a:cs typeface="Tahoma"/>
                <a:sym typeface="Tahoma"/>
              </a:rPr>
              <a:t>[Evidence must be inferred]</a:t>
            </a:r>
            <a:endParaRPr sz="2400" b="0" i="1" u="none" strike="noStrike" cap="none">
              <a:solidFill>
                <a:schemeClr val="dk1"/>
              </a:solidFill>
              <a:latin typeface="Tahoma"/>
              <a:ea typeface="Tahoma"/>
              <a:cs typeface="Tahoma"/>
              <a:sym typeface="Tahoma"/>
            </a:endParaRPr>
          </a:p>
          <a:p>
            <a:pPr marL="0" marR="0" lvl="0" indent="0" algn="l" rtl="0">
              <a:lnSpc>
                <a:spcPct val="80000"/>
              </a:lnSpc>
              <a:spcBef>
                <a:spcPts val="544"/>
              </a:spcBef>
              <a:spcAft>
                <a:spcPts val="0"/>
              </a:spcAft>
              <a:buClr>
                <a:schemeClr val="dk1"/>
              </a:buClr>
              <a:buSzPts val="2720"/>
              <a:buFont typeface="Arial"/>
              <a:buNone/>
            </a:pPr>
            <a:r>
              <a:rPr lang="en-US" sz="2400" b="1" i="0" u="none" strike="noStrike" cap="none">
                <a:solidFill>
                  <a:schemeClr val="dk1"/>
                </a:solidFill>
                <a:latin typeface="Tahoma"/>
                <a:ea typeface="Tahoma"/>
                <a:cs typeface="Tahoma"/>
                <a:sym typeface="Tahoma"/>
              </a:rPr>
              <a:t>2 - Partial Evidence </a:t>
            </a:r>
            <a:r>
              <a:rPr lang="en-US" sz="2400" b="0" i="1" u="none" strike="noStrike" cap="none">
                <a:solidFill>
                  <a:schemeClr val="dk1"/>
                </a:solidFill>
                <a:latin typeface="Tahoma"/>
                <a:ea typeface="Tahoma"/>
                <a:cs typeface="Tahoma"/>
                <a:sym typeface="Tahoma"/>
              </a:rPr>
              <a:t>[One major element is met, but evidence is thin ] </a:t>
            </a:r>
            <a:endParaRPr sz="2400" b="0" i="0" u="none" strike="noStrike" cap="none">
              <a:solidFill>
                <a:schemeClr val="dk1"/>
              </a:solidFill>
              <a:latin typeface="Tahoma"/>
              <a:ea typeface="Tahoma"/>
              <a:cs typeface="Tahoma"/>
              <a:sym typeface="Tahoma"/>
            </a:endParaRPr>
          </a:p>
          <a:p>
            <a:pPr marL="0" marR="0" lvl="0" indent="0" algn="l" rtl="0">
              <a:lnSpc>
                <a:spcPct val="80000"/>
              </a:lnSpc>
              <a:spcBef>
                <a:spcPts val="544"/>
              </a:spcBef>
              <a:spcAft>
                <a:spcPts val="0"/>
              </a:spcAft>
              <a:buClr>
                <a:schemeClr val="dk1"/>
              </a:buClr>
              <a:buSzPts val="2720"/>
              <a:buFont typeface="Arial"/>
              <a:buNone/>
            </a:pPr>
            <a:r>
              <a:rPr lang="en-US" sz="2400" b="1" i="0" u="none" strike="noStrike" cap="none">
                <a:solidFill>
                  <a:schemeClr val="dk1"/>
                </a:solidFill>
                <a:latin typeface="Tahoma"/>
                <a:ea typeface="Tahoma"/>
                <a:cs typeface="Tahoma"/>
                <a:sym typeface="Tahoma"/>
              </a:rPr>
              <a:t>3 - Full Evidence  </a:t>
            </a:r>
            <a:r>
              <a:rPr lang="en-US" sz="2400" b="0" i="1" u="none" strike="noStrike" cap="none">
                <a:solidFill>
                  <a:schemeClr val="dk1"/>
                </a:solidFill>
                <a:latin typeface="Tahoma"/>
                <a:ea typeface="Tahoma"/>
                <a:cs typeface="Tahoma"/>
                <a:sym typeface="Tahoma"/>
              </a:rPr>
              <a:t>[One of the </a:t>
            </a:r>
            <a:r>
              <a:rPr lang="en-US" sz="2400" b="1" i="1" u="none" strike="noStrike" cap="none">
                <a:solidFill>
                  <a:schemeClr val="dk1"/>
                </a:solidFill>
                <a:latin typeface="Tahoma"/>
                <a:ea typeface="Tahoma"/>
                <a:cs typeface="Tahoma"/>
                <a:sym typeface="Tahoma"/>
              </a:rPr>
              <a:t>major</a:t>
            </a:r>
            <a:r>
              <a:rPr lang="en-US" sz="2400" b="0" i="1" u="none" strike="noStrike" cap="none">
                <a:solidFill>
                  <a:schemeClr val="dk1"/>
                </a:solidFill>
                <a:latin typeface="Tahoma"/>
                <a:ea typeface="Tahoma"/>
                <a:cs typeface="Tahoma"/>
                <a:sym typeface="Tahoma"/>
              </a:rPr>
              <a:t> elements is met] (e.g., Deeper Learning Competency OR Life-ready Competency OR Technology-related Competency OR Integrated learning)</a:t>
            </a:r>
            <a:endParaRPr sz="2400" b="0" i="1" u="none" strike="noStrike" cap="none">
              <a:solidFill>
                <a:schemeClr val="dk1"/>
              </a:solidFill>
              <a:latin typeface="Tahoma"/>
              <a:ea typeface="Tahoma"/>
              <a:cs typeface="Tahoma"/>
              <a:sym typeface="Tahom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54"/>
          <p:cNvSpPr txBox="1">
            <a:spLocks noGrp="1"/>
          </p:cNvSpPr>
          <p:nvPr>
            <p:ph type="title"/>
          </p:nvPr>
        </p:nvSpPr>
        <p:spPr>
          <a:xfrm>
            <a:off x="188259" y="205978"/>
            <a:ext cx="8229600" cy="1146573"/>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600"/>
              <a:buFont typeface="Helvetica Neue"/>
              <a:buNone/>
            </a:pPr>
            <a:r>
              <a:rPr lang="en-US" sz="3600" b="1" i="0" u="none" strike="noStrike" cap="none" dirty="0">
                <a:solidFill>
                  <a:schemeClr val="dk1"/>
                </a:solidFill>
                <a:latin typeface="Tahoma"/>
                <a:ea typeface="Tahoma"/>
                <a:cs typeface="Tahoma"/>
                <a:sym typeface="Tahoma"/>
              </a:rPr>
              <a:t>Quality Criteria Review Tool – </a:t>
            </a:r>
            <a:br>
              <a:rPr lang="en-US" sz="3600" b="1" i="0" u="none" strike="noStrike" cap="none" dirty="0">
                <a:solidFill>
                  <a:schemeClr val="dk1"/>
                </a:solidFill>
                <a:latin typeface="Tahoma"/>
                <a:ea typeface="Tahoma"/>
                <a:cs typeface="Tahoma"/>
                <a:sym typeface="Tahoma"/>
              </a:rPr>
            </a:br>
            <a:r>
              <a:rPr lang="en-US" sz="3600" b="1" dirty="0">
                <a:latin typeface="Tahoma"/>
                <a:ea typeface="Tahoma"/>
                <a:cs typeface="Tahoma"/>
                <a:sym typeface="Tahoma"/>
              </a:rPr>
              <a:t>A</a:t>
            </a:r>
            <a:r>
              <a:rPr lang="en-US" sz="3600" b="1" i="0" u="none" strike="noStrike" cap="none" dirty="0" smtClean="0">
                <a:solidFill>
                  <a:schemeClr val="dk1"/>
                </a:solidFill>
                <a:latin typeface="Tahoma"/>
                <a:ea typeface="Tahoma"/>
                <a:cs typeface="Tahoma"/>
                <a:sym typeface="Tahoma"/>
              </a:rPr>
              <a:t> </a:t>
            </a:r>
            <a:r>
              <a:rPr lang="en-US" sz="3600" b="1" i="0" u="none" strike="noStrike" cap="none" dirty="0">
                <a:solidFill>
                  <a:schemeClr val="dk1"/>
                </a:solidFill>
                <a:latin typeface="Tahoma"/>
                <a:ea typeface="Tahoma"/>
                <a:cs typeface="Tahoma"/>
                <a:sym typeface="Tahoma"/>
              </a:rPr>
              <a:t>tool for task improvement</a:t>
            </a:r>
            <a:endParaRPr sz="3600" b="1" i="0" u="none" strike="noStrike" cap="none" dirty="0">
              <a:solidFill>
                <a:schemeClr val="dk1"/>
              </a:solidFill>
              <a:latin typeface="Tahoma"/>
              <a:ea typeface="Tahoma"/>
              <a:cs typeface="Tahoma"/>
              <a:sym typeface="Tahoma"/>
            </a:endParaRPr>
          </a:p>
        </p:txBody>
      </p:sp>
      <p:sp>
        <p:nvSpPr>
          <p:cNvPr id="490" name="Google Shape;490;p54"/>
          <p:cNvSpPr txBox="1">
            <a:spLocks noGrp="1"/>
          </p:cNvSpPr>
          <p:nvPr>
            <p:ph type="body" idx="1"/>
          </p:nvPr>
        </p:nvSpPr>
        <p:spPr>
          <a:xfrm>
            <a:off x="188259" y="1540809"/>
            <a:ext cx="8153400" cy="3124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US" sz="2400" b="1" i="0" u="none" strike="noStrike" cap="none">
                <a:solidFill>
                  <a:schemeClr val="dk1"/>
                </a:solidFill>
                <a:latin typeface="Tahoma"/>
                <a:ea typeface="Tahoma"/>
                <a:cs typeface="Tahoma"/>
                <a:sym typeface="Tahoma"/>
              </a:rPr>
              <a:t>You may ask…</a:t>
            </a:r>
            <a:endParaRPr sz="2400" b="0" i="0" u="none" strike="noStrike" cap="none">
              <a:solidFill>
                <a:schemeClr val="dk1"/>
              </a:solidFill>
              <a:latin typeface="Tahoma"/>
              <a:ea typeface="Tahoma"/>
              <a:cs typeface="Tahoma"/>
              <a:sym typeface="Tahoma"/>
            </a:endParaRPr>
          </a:p>
          <a:p>
            <a:pPr marL="457200" marR="0" lvl="0" indent="-457200" algn="l" rtl="0">
              <a:lnSpc>
                <a:spcPct val="100000"/>
              </a:lnSpc>
              <a:spcBef>
                <a:spcPts val="640"/>
              </a:spcBef>
              <a:spcAft>
                <a:spcPts val="0"/>
              </a:spcAft>
              <a:buClr>
                <a:schemeClr val="dk1"/>
              </a:buClr>
              <a:buSzPts val="3200"/>
              <a:buFont typeface="Arial"/>
              <a:buChar char="•"/>
            </a:pPr>
            <a:r>
              <a:rPr lang="en-US" sz="2400" b="0" i="1" u="none" strike="noStrike" cap="none">
                <a:solidFill>
                  <a:schemeClr val="dk1"/>
                </a:solidFill>
                <a:latin typeface="Tahoma"/>
                <a:ea typeface="Tahoma"/>
                <a:cs typeface="Tahoma"/>
                <a:sym typeface="Tahoma"/>
              </a:rPr>
              <a:t>Do these analytic ratings roll up to a summative score?</a:t>
            </a:r>
            <a:endParaRPr sz="2400" b="0" i="0" u="none" strike="noStrike" cap="none">
              <a:solidFill>
                <a:schemeClr val="dk1"/>
              </a:solidFill>
              <a:latin typeface="Tahoma"/>
              <a:ea typeface="Tahoma"/>
              <a:cs typeface="Tahoma"/>
              <a:sym typeface="Tahoma"/>
            </a:endParaRPr>
          </a:p>
          <a:p>
            <a:pPr marL="457200" marR="0" lvl="0" indent="-457200" algn="l" rtl="0">
              <a:lnSpc>
                <a:spcPct val="100000"/>
              </a:lnSpc>
              <a:spcBef>
                <a:spcPts val="640"/>
              </a:spcBef>
              <a:spcAft>
                <a:spcPts val="0"/>
              </a:spcAft>
              <a:buClr>
                <a:schemeClr val="dk1"/>
              </a:buClr>
              <a:buSzPts val="3200"/>
              <a:buFont typeface="Arial"/>
              <a:buChar char="•"/>
            </a:pPr>
            <a:r>
              <a:rPr lang="en-US" sz="2400" b="0" i="1" u="none" strike="noStrike" cap="none">
                <a:solidFill>
                  <a:schemeClr val="dk1"/>
                </a:solidFill>
                <a:latin typeface="Tahoma"/>
                <a:ea typeface="Tahoma"/>
                <a:cs typeface="Tahoma"/>
                <a:sym typeface="Tahoma"/>
              </a:rPr>
              <a:t>Are these analytic ratings used to generate a holistic rating?  </a:t>
            </a:r>
            <a:endParaRPr sz="2400" b="0" i="1" u="none" strike="noStrike" cap="none">
              <a:solidFill>
                <a:schemeClr val="dk1"/>
              </a:solidFill>
              <a:latin typeface="Tahoma"/>
              <a:ea typeface="Tahoma"/>
              <a:cs typeface="Tahoma"/>
              <a:sym typeface="Tahom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55"/>
          <p:cNvSpPr txBox="1">
            <a:spLocks noGrp="1"/>
          </p:cNvSpPr>
          <p:nvPr>
            <p:ph type="title"/>
          </p:nvPr>
        </p:nvSpPr>
        <p:spPr>
          <a:xfrm>
            <a:off x="493059" y="1791821"/>
            <a:ext cx="8077200" cy="800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Helvetica Neue"/>
              <a:buNone/>
            </a:pPr>
            <a:r>
              <a:rPr lang="en-US" sz="4000" b="1" i="0" u="none" strike="noStrike" cap="none">
                <a:solidFill>
                  <a:schemeClr val="dk1"/>
                </a:solidFill>
                <a:latin typeface="Tahoma"/>
                <a:ea typeface="Tahoma"/>
                <a:cs typeface="Tahoma"/>
                <a:sym typeface="Tahoma"/>
              </a:rPr>
              <a:t>Questions?</a:t>
            </a:r>
            <a:endParaRPr sz="4000" b="1" i="0" u="none" strike="noStrike" cap="none">
              <a:solidFill>
                <a:schemeClr val="dk1"/>
              </a:solidFill>
              <a:latin typeface="Tahoma"/>
              <a:ea typeface="Tahoma"/>
              <a:cs typeface="Tahoma"/>
              <a:sym typeface="Tahom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56"/>
          <p:cNvSpPr txBox="1">
            <a:spLocks noGrp="1"/>
          </p:cNvSpPr>
          <p:nvPr>
            <p:ph type="title"/>
          </p:nvPr>
        </p:nvSpPr>
        <p:spPr>
          <a:xfrm>
            <a:off x="147917" y="134471"/>
            <a:ext cx="7723094" cy="125505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600"/>
              <a:buFont typeface="Helvetica Neue"/>
              <a:buNone/>
            </a:pPr>
            <a:r>
              <a:rPr lang="en-US" sz="4000" b="1" i="0" u="none" strike="noStrike" cap="none">
                <a:solidFill>
                  <a:schemeClr val="dk1"/>
                </a:solidFill>
                <a:latin typeface="Tahoma"/>
                <a:ea typeface="Tahoma"/>
                <a:cs typeface="Tahoma"/>
                <a:sym typeface="Tahoma"/>
              </a:rPr>
              <a:t>Apply the Quality Criteria to the “Renaissance” Task</a:t>
            </a:r>
            <a:endParaRPr sz="4000" b="1" i="0" u="none" strike="noStrike" cap="none">
              <a:solidFill>
                <a:schemeClr val="dk1"/>
              </a:solidFill>
              <a:latin typeface="Tahoma"/>
              <a:ea typeface="Tahoma"/>
              <a:cs typeface="Tahoma"/>
              <a:sym typeface="Tahoma"/>
            </a:endParaRPr>
          </a:p>
        </p:txBody>
      </p:sp>
      <p:sp>
        <p:nvSpPr>
          <p:cNvPr id="503" name="Google Shape;503;p56"/>
          <p:cNvSpPr txBox="1">
            <a:spLocks noGrp="1"/>
          </p:cNvSpPr>
          <p:nvPr>
            <p:ph type="body" idx="1"/>
          </p:nvPr>
        </p:nvSpPr>
        <p:spPr>
          <a:xfrm>
            <a:off x="147917" y="1478056"/>
            <a:ext cx="8229600" cy="26670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chemeClr val="dk1"/>
              </a:buClr>
              <a:buSzPts val="3200"/>
              <a:buFont typeface="Arial"/>
              <a:buChar char="•"/>
            </a:pPr>
            <a:r>
              <a:rPr lang="en-US" sz="2400" b="0" i="0" u="none" strike="noStrike" cap="none">
                <a:solidFill>
                  <a:schemeClr val="dk1"/>
                </a:solidFill>
                <a:latin typeface="Tahoma"/>
                <a:ea typeface="Tahoma"/>
                <a:cs typeface="Tahoma"/>
                <a:sym typeface="Tahoma"/>
              </a:rPr>
              <a:t>Select a quality rating for each Criterion and provide brief evidence/rationale for your rating</a:t>
            </a:r>
            <a:endParaRPr sz="2400" b="0" i="0" u="none" strike="noStrike" cap="none">
              <a:solidFill>
                <a:schemeClr val="dk1"/>
              </a:solidFill>
              <a:latin typeface="Tahoma"/>
              <a:ea typeface="Tahoma"/>
              <a:cs typeface="Tahoma"/>
              <a:sym typeface="Tahoma"/>
            </a:endParaRPr>
          </a:p>
          <a:p>
            <a:pPr marL="457200" marR="0" lvl="0" indent="-457200" algn="l" rtl="0">
              <a:lnSpc>
                <a:spcPct val="100000"/>
              </a:lnSpc>
              <a:spcBef>
                <a:spcPts val="640"/>
              </a:spcBef>
              <a:spcAft>
                <a:spcPts val="0"/>
              </a:spcAft>
              <a:buClr>
                <a:schemeClr val="dk1"/>
              </a:buClr>
              <a:buSzPts val="3200"/>
              <a:buFont typeface="Arial"/>
              <a:buChar char="•"/>
            </a:pPr>
            <a:r>
              <a:rPr lang="en-US" sz="2400" b="0" i="0" u="none" strike="noStrike" cap="none">
                <a:solidFill>
                  <a:schemeClr val="dk1"/>
                </a:solidFill>
                <a:latin typeface="Tahoma"/>
                <a:ea typeface="Tahoma"/>
                <a:cs typeface="Tahoma"/>
                <a:sym typeface="Tahoma"/>
              </a:rPr>
              <a:t>Does not have to be completed in sequential order</a:t>
            </a:r>
            <a:endParaRPr sz="2400" b="0" i="0" u="none" strike="noStrike" cap="none">
              <a:solidFill>
                <a:schemeClr val="dk1"/>
              </a:solidFill>
              <a:latin typeface="Tahoma"/>
              <a:ea typeface="Tahoma"/>
              <a:cs typeface="Tahoma"/>
              <a:sym typeface="Tahoma"/>
            </a:endParaRPr>
          </a:p>
          <a:p>
            <a:pPr marL="457200" marR="0" lvl="0" indent="-254000" algn="l" rtl="0">
              <a:lnSpc>
                <a:spcPct val="100000"/>
              </a:lnSpc>
              <a:spcBef>
                <a:spcPts val="640"/>
              </a:spcBef>
              <a:spcAft>
                <a:spcPts val="0"/>
              </a:spcAft>
              <a:buClr>
                <a:schemeClr val="dk1"/>
              </a:buClr>
              <a:buSzPts val="3200"/>
              <a:buFont typeface="Arial"/>
              <a:buNone/>
            </a:pPr>
            <a:endParaRPr sz="3200" b="0" i="0" u="none" strike="noStrike" cap="none">
              <a:solidFill>
                <a:schemeClr val="dk1"/>
              </a:solidFill>
              <a:latin typeface="Georgia"/>
              <a:ea typeface="Georgia"/>
              <a:cs typeface="Georgia"/>
              <a:sym typeface="Georgia"/>
            </a:endParaRPr>
          </a:p>
          <a:p>
            <a:pPr marL="0" marR="0" lvl="0" indent="0" algn="l" rtl="0">
              <a:lnSpc>
                <a:spcPct val="100000"/>
              </a:lnSpc>
              <a:spcBef>
                <a:spcPts val="640"/>
              </a:spcBef>
              <a:spcAft>
                <a:spcPts val="0"/>
              </a:spcAft>
              <a:buClr>
                <a:schemeClr val="dk1"/>
              </a:buClr>
              <a:buSzPts val="3200"/>
              <a:buFont typeface="Arial"/>
              <a:buNone/>
            </a:pPr>
            <a:endParaRPr sz="3200" b="0" i="0" u="none" strike="noStrike" cap="none">
              <a:solidFill>
                <a:schemeClr val="dk1"/>
              </a:solidFill>
              <a:latin typeface="Georgia"/>
              <a:ea typeface="Georgia"/>
              <a:cs typeface="Georgia"/>
              <a:sym typeface="Georgi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57"/>
          <p:cNvSpPr txBox="1">
            <a:spLocks noGrp="1"/>
          </p:cNvSpPr>
          <p:nvPr>
            <p:ph type="title"/>
          </p:nvPr>
        </p:nvSpPr>
        <p:spPr>
          <a:xfrm>
            <a:off x="201706" y="205978"/>
            <a:ext cx="8561294" cy="85725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600"/>
              <a:buFont typeface="Helvetica Neue"/>
              <a:buNone/>
            </a:pPr>
            <a:r>
              <a:rPr lang="en-US" sz="4000" b="1" i="0" u="none" strike="noStrike" cap="none" dirty="0" smtClean="0">
                <a:solidFill>
                  <a:schemeClr val="dk1"/>
                </a:solidFill>
                <a:latin typeface="Tahoma"/>
                <a:ea typeface="Tahoma"/>
                <a:cs typeface="Tahoma"/>
                <a:sym typeface="Tahoma"/>
              </a:rPr>
              <a:t>“</a:t>
            </a:r>
            <a:r>
              <a:rPr lang="en-US" sz="4000" b="1" i="0" u="none" strike="noStrike" cap="none" dirty="0">
                <a:solidFill>
                  <a:schemeClr val="dk1"/>
                </a:solidFill>
                <a:latin typeface="Tahoma"/>
                <a:ea typeface="Tahoma"/>
                <a:cs typeface="Tahoma"/>
                <a:sym typeface="Tahoma"/>
              </a:rPr>
              <a:t>Renaissance” </a:t>
            </a:r>
            <a:r>
              <a:rPr lang="en-US" sz="4000" b="1" i="0" u="none" strike="noStrike" cap="none" dirty="0" smtClean="0">
                <a:solidFill>
                  <a:schemeClr val="dk1"/>
                </a:solidFill>
                <a:latin typeface="Tahoma"/>
                <a:ea typeface="Tahoma"/>
                <a:cs typeface="Tahoma"/>
                <a:sym typeface="Tahoma"/>
              </a:rPr>
              <a:t>Task Table Talk</a:t>
            </a:r>
            <a:endParaRPr sz="4000" b="1" i="0" u="none" strike="noStrike" cap="none" dirty="0">
              <a:solidFill>
                <a:schemeClr val="dk1"/>
              </a:solidFill>
              <a:latin typeface="Tahoma"/>
              <a:ea typeface="Tahoma"/>
              <a:cs typeface="Tahoma"/>
              <a:sym typeface="Tahoma"/>
            </a:endParaRPr>
          </a:p>
        </p:txBody>
      </p:sp>
      <p:sp>
        <p:nvSpPr>
          <p:cNvPr id="510" name="Google Shape;510;p57"/>
          <p:cNvSpPr txBox="1">
            <a:spLocks noGrp="1"/>
          </p:cNvSpPr>
          <p:nvPr>
            <p:ph type="body" idx="1"/>
          </p:nvPr>
        </p:nvSpPr>
        <p:spPr>
          <a:xfrm>
            <a:off x="201706" y="1063228"/>
            <a:ext cx="8229600" cy="3394472"/>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chemeClr val="dk1"/>
              </a:buClr>
              <a:buSzPts val="3200"/>
              <a:buFont typeface="Arial"/>
              <a:buChar char="•"/>
            </a:pPr>
            <a:r>
              <a:rPr lang="en-US" sz="2400" b="0" i="0" u="none" strike="noStrike" cap="none">
                <a:solidFill>
                  <a:schemeClr val="dk1"/>
                </a:solidFill>
                <a:latin typeface="Tahoma"/>
                <a:ea typeface="Tahoma"/>
                <a:cs typeface="Tahoma"/>
                <a:sym typeface="Tahoma"/>
              </a:rPr>
              <a:t>Compare notes on the quality level you selected for each criterion</a:t>
            </a:r>
            <a:endParaRPr sz="2400" b="0" i="0" u="none" strike="noStrike" cap="none">
              <a:solidFill>
                <a:schemeClr val="dk1"/>
              </a:solidFill>
              <a:latin typeface="Tahoma"/>
              <a:ea typeface="Tahoma"/>
              <a:cs typeface="Tahoma"/>
              <a:sym typeface="Tahoma"/>
            </a:endParaRPr>
          </a:p>
          <a:p>
            <a:pPr marL="457200" marR="0" lvl="0" indent="-457200" algn="l" rtl="0">
              <a:lnSpc>
                <a:spcPct val="100000"/>
              </a:lnSpc>
              <a:spcBef>
                <a:spcPts val="640"/>
              </a:spcBef>
              <a:spcAft>
                <a:spcPts val="0"/>
              </a:spcAft>
              <a:buClr>
                <a:schemeClr val="dk1"/>
              </a:buClr>
              <a:buSzPts val="3200"/>
              <a:buFont typeface="Arial"/>
              <a:buChar char="•"/>
            </a:pPr>
            <a:r>
              <a:rPr lang="en-US" sz="2400" b="0" i="0" u="none" strike="noStrike" cap="none">
                <a:solidFill>
                  <a:schemeClr val="dk1"/>
                </a:solidFill>
                <a:latin typeface="Tahoma"/>
                <a:ea typeface="Tahoma"/>
                <a:cs typeface="Tahoma"/>
                <a:sym typeface="Tahoma"/>
              </a:rPr>
              <a:t>Note areas of agreement and disagreement</a:t>
            </a:r>
            <a:endParaRPr sz="2400" b="0" i="0" u="none" strike="noStrike" cap="none">
              <a:solidFill>
                <a:schemeClr val="dk1"/>
              </a:solidFill>
              <a:latin typeface="Tahoma"/>
              <a:ea typeface="Tahoma"/>
              <a:cs typeface="Tahoma"/>
              <a:sym typeface="Tahoma"/>
            </a:endParaRPr>
          </a:p>
          <a:p>
            <a:pPr marL="457200" marR="0" lvl="0" indent="-457200" algn="l" rtl="0">
              <a:lnSpc>
                <a:spcPct val="100000"/>
              </a:lnSpc>
              <a:spcBef>
                <a:spcPts val="640"/>
              </a:spcBef>
              <a:spcAft>
                <a:spcPts val="0"/>
              </a:spcAft>
              <a:buClr>
                <a:schemeClr val="dk1"/>
              </a:buClr>
              <a:buSzPts val="3200"/>
              <a:buFont typeface="Arial"/>
              <a:buChar char="•"/>
            </a:pPr>
            <a:r>
              <a:rPr lang="en-US" sz="2400" b="0" i="0" u="none" strike="noStrike" cap="none">
                <a:solidFill>
                  <a:schemeClr val="dk1"/>
                </a:solidFill>
                <a:latin typeface="Tahoma"/>
                <a:ea typeface="Tahoma"/>
                <a:cs typeface="Tahoma"/>
                <a:sym typeface="Tahoma"/>
              </a:rPr>
              <a:t>Discuss areas of disagreement, using evidence to explain your rating</a:t>
            </a:r>
            <a:endParaRPr sz="2400" b="0" i="0" u="none" strike="noStrike" cap="none">
              <a:solidFill>
                <a:schemeClr val="dk1"/>
              </a:solidFill>
              <a:latin typeface="Tahoma"/>
              <a:ea typeface="Tahoma"/>
              <a:cs typeface="Tahoma"/>
              <a:sym typeface="Tahom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58"/>
          <p:cNvSpPr txBox="1">
            <a:spLocks noGrp="1"/>
          </p:cNvSpPr>
          <p:nvPr>
            <p:ph type="title"/>
          </p:nvPr>
        </p:nvSpPr>
        <p:spPr>
          <a:xfrm>
            <a:off x="100356" y="-78539"/>
            <a:ext cx="8570259" cy="1183341"/>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200"/>
              <a:buFont typeface="Helvetica Neue"/>
              <a:buNone/>
            </a:pPr>
            <a:r>
              <a:rPr lang="en-US" sz="3600" b="1" i="0" u="none" strike="noStrike" cap="none" dirty="0">
                <a:solidFill>
                  <a:schemeClr val="dk1"/>
                </a:solidFill>
                <a:latin typeface="Tahoma"/>
                <a:ea typeface="Tahoma"/>
                <a:cs typeface="Tahoma"/>
                <a:sym typeface="Tahoma"/>
              </a:rPr>
              <a:t>Quality Levels for “Renaissance” Task </a:t>
            </a:r>
            <a:r>
              <a:rPr lang="en-US" sz="3600" b="1" i="0" u="none" strike="noStrike" cap="none" dirty="0" smtClean="0">
                <a:solidFill>
                  <a:schemeClr val="dk1"/>
                </a:solidFill>
                <a:latin typeface="Tahoma"/>
                <a:ea typeface="Tahoma"/>
                <a:cs typeface="Tahoma"/>
                <a:sym typeface="Tahoma"/>
              </a:rPr>
              <a:t>Criteria </a:t>
            </a:r>
            <a:r>
              <a:rPr lang="en-US" sz="3600" b="1" i="0" u="none" strike="noStrike" cap="none" dirty="0">
                <a:solidFill>
                  <a:schemeClr val="dk1"/>
                </a:solidFill>
                <a:latin typeface="Tahoma"/>
                <a:ea typeface="Tahoma"/>
                <a:cs typeface="Tahoma"/>
                <a:sym typeface="Tahoma"/>
              </a:rPr>
              <a:t>1A-1C</a:t>
            </a:r>
            <a:endParaRPr sz="3600" b="1" i="0" u="none" strike="noStrike" cap="none" dirty="0">
              <a:solidFill>
                <a:schemeClr val="dk1"/>
              </a:solidFill>
              <a:latin typeface="Tahoma"/>
              <a:ea typeface="Tahoma"/>
              <a:cs typeface="Tahoma"/>
              <a:sym typeface="Tahoma"/>
            </a:endParaRPr>
          </a:p>
        </p:txBody>
      </p:sp>
      <p:graphicFrame>
        <p:nvGraphicFramePr>
          <p:cNvPr id="517" name="Google Shape;517;p58" descr="1A: Alignment to Virginia SOL, quality level is 2. 1B: Cognitive complexity and application, quality level is 3. 1C: Deeper learning competencies OR Life-Ready competencies defined by the Profile of a Virginia Graduate OR Technology-related competencies OR Integration of content areas, quality level is 3." title="Criterion 1: Standards/Intended Learning Outcomes &#10;"/>
          <p:cNvGraphicFramePr/>
          <p:nvPr>
            <p:extLst>
              <p:ext uri="{D42A27DB-BD31-4B8C-83A1-F6EECF244321}">
                <p14:modId xmlns:p14="http://schemas.microsoft.com/office/powerpoint/2010/main" val="3871326039"/>
              </p:ext>
            </p:extLst>
          </p:nvPr>
        </p:nvGraphicFramePr>
        <p:xfrm>
          <a:off x="0" y="1268104"/>
          <a:ext cx="9144000" cy="3291880"/>
        </p:xfrm>
        <a:graphic>
          <a:graphicData uri="http://schemas.openxmlformats.org/drawingml/2006/table">
            <a:tbl>
              <a:tblPr firstRow="1" bandRow="1">
                <a:noFill/>
                <a:tableStyleId>{89D15997-57E9-4DFC-9081-3F5A263E3FD9}</a:tableStyleId>
              </a:tblPr>
              <a:tblGrid>
                <a:gridCol w="7690100">
                  <a:extLst>
                    <a:ext uri="{9D8B030D-6E8A-4147-A177-3AD203B41FA5}">
                      <a16:colId xmlns="" xmlns:a16="http://schemas.microsoft.com/office/drawing/2014/main" val="20000"/>
                    </a:ext>
                  </a:extLst>
                </a:gridCol>
                <a:gridCol w="1453900">
                  <a:extLst>
                    <a:ext uri="{9D8B030D-6E8A-4147-A177-3AD203B41FA5}">
                      <a16:colId xmlns="" xmlns:a16="http://schemas.microsoft.com/office/drawing/2014/main" val="20001"/>
                    </a:ext>
                  </a:extLst>
                </a:gridCol>
              </a:tblGrid>
              <a:tr h="370850">
                <a:tc>
                  <a:txBody>
                    <a:bodyPr/>
                    <a:lstStyle/>
                    <a:p>
                      <a:pPr marL="0" marR="0" lvl="0" indent="0" algn="l" rtl="0">
                        <a:lnSpc>
                          <a:spcPct val="100000"/>
                        </a:lnSpc>
                        <a:spcBef>
                          <a:spcPts val="0"/>
                        </a:spcBef>
                        <a:spcAft>
                          <a:spcPts val="0"/>
                        </a:spcAft>
                        <a:buClr>
                          <a:schemeClr val="dk1"/>
                        </a:buClr>
                        <a:buSzPts val="2000"/>
                        <a:buFont typeface="Arial"/>
                        <a:buNone/>
                      </a:pPr>
                      <a:r>
                        <a:rPr lang="en-US" sz="2400" u="none" strike="noStrike" cap="none" dirty="0">
                          <a:latin typeface="Tahoma"/>
                          <a:ea typeface="Tahoma"/>
                          <a:cs typeface="Tahoma"/>
                          <a:sym typeface="Tahoma"/>
                        </a:rPr>
                        <a:t>Criterion 1: Standards/Intended Learning Outcomes</a:t>
                      </a:r>
                      <a:endParaRPr sz="2400" u="none" strike="noStrike" cap="none" dirty="0">
                        <a:latin typeface="Tahoma"/>
                        <a:ea typeface="Tahoma"/>
                        <a:cs typeface="Tahoma"/>
                        <a:sym typeface="Tahoma"/>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latin typeface="Tahoma"/>
                          <a:ea typeface="Tahoma"/>
                          <a:cs typeface="Tahoma"/>
                          <a:sym typeface="Tahoma"/>
                        </a:rPr>
                        <a:t>Quality Level </a:t>
                      </a:r>
                      <a:endParaRPr sz="2400" u="none" strike="noStrike" cap="none">
                        <a:latin typeface="Tahoma"/>
                        <a:ea typeface="Tahoma"/>
                        <a:cs typeface="Tahoma"/>
                        <a:sym typeface="Tahoma"/>
                      </a:endParaRPr>
                    </a:p>
                  </a:txBody>
                  <a:tcPr marL="91450" marR="91450" marT="45725" marB="45725"/>
                </a:tc>
                <a:extLst>
                  <a:ext uri="{0D108BD9-81ED-4DB2-BD59-A6C34878D82A}">
                    <a16:rowId xmlns=""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2000"/>
                        <a:buFont typeface="Arial"/>
                        <a:buNone/>
                      </a:pPr>
                      <a:r>
                        <a:rPr lang="en-US" sz="2400" u="none" strike="noStrike" cap="none" dirty="0">
                          <a:latin typeface="Tahoma"/>
                          <a:ea typeface="Tahoma"/>
                          <a:cs typeface="Tahoma"/>
                          <a:sym typeface="Tahoma"/>
                        </a:rPr>
                        <a:t>1A: Alignment to Virginia SOL</a:t>
                      </a:r>
                      <a:endParaRPr sz="2400" u="none" strike="noStrike" cap="none" dirty="0">
                        <a:latin typeface="Tahoma"/>
                        <a:ea typeface="Tahoma"/>
                        <a:cs typeface="Tahoma"/>
                        <a:sym typeface="Tahoma"/>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2000"/>
                        <a:buFont typeface="Arial"/>
                        <a:buNone/>
                      </a:pPr>
                      <a:r>
                        <a:rPr lang="en-US" sz="2400" u="none" strike="noStrike" cap="none">
                          <a:latin typeface="Tahoma"/>
                          <a:ea typeface="Tahoma"/>
                          <a:cs typeface="Tahoma"/>
                          <a:sym typeface="Tahoma"/>
                        </a:rPr>
                        <a:t>2</a:t>
                      </a:r>
                      <a:endParaRPr sz="2400" u="none" strike="noStrike" cap="none">
                        <a:latin typeface="Tahoma"/>
                        <a:ea typeface="Tahoma"/>
                        <a:cs typeface="Tahoma"/>
                        <a:sym typeface="Tahoma"/>
                      </a:endParaRPr>
                    </a:p>
                  </a:txBody>
                  <a:tcPr marL="91450" marR="91450" marT="45725" marB="45725"/>
                </a:tc>
                <a:extLst>
                  <a:ext uri="{0D108BD9-81ED-4DB2-BD59-A6C34878D82A}">
                    <a16:rowId xmlns="" xmlns:a16="http://schemas.microsoft.com/office/drawing/2014/main" val="10001"/>
                  </a:ext>
                </a:extLst>
              </a:tr>
              <a:tr h="370850">
                <a:tc>
                  <a:txBody>
                    <a:bodyPr/>
                    <a:lstStyle/>
                    <a:p>
                      <a:pPr marL="0" marR="0" lvl="0" indent="0" algn="l" rtl="0">
                        <a:lnSpc>
                          <a:spcPct val="100000"/>
                        </a:lnSpc>
                        <a:spcBef>
                          <a:spcPts val="0"/>
                        </a:spcBef>
                        <a:spcAft>
                          <a:spcPts val="0"/>
                        </a:spcAft>
                        <a:buClr>
                          <a:schemeClr val="dk1"/>
                        </a:buClr>
                        <a:buSzPts val="2000"/>
                        <a:buFont typeface="Arial"/>
                        <a:buNone/>
                      </a:pPr>
                      <a:r>
                        <a:rPr lang="en-US" sz="2400" u="none" strike="noStrike" cap="none" dirty="0">
                          <a:latin typeface="Tahoma"/>
                          <a:ea typeface="Tahoma"/>
                          <a:cs typeface="Tahoma"/>
                          <a:sym typeface="Tahoma"/>
                        </a:rPr>
                        <a:t>1B: Cognitive complexity and application </a:t>
                      </a:r>
                      <a:endParaRPr sz="2400" u="none" strike="noStrike" cap="none" dirty="0">
                        <a:latin typeface="Tahoma"/>
                        <a:ea typeface="Tahoma"/>
                        <a:cs typeface="Tahoma"/>
                        <a:sym typeface="Tahoma"/>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2000"/>
                        <a:buFont typeface="Arial"/>
                        <a:buNone/>
                      </a:pPr>
                      <a:r>
                        <a:rPr lang="en-US" sz="2400" u="none" strike="noStrike" cap="none" dirty="0">
                          <a:latin typeface="Tahoma"/>
                          <a:ea typeface="Tahoma"/>
                          <a:cs typeface="Tahoma"/>
                          <a:sym typeface="Tahoma"/>
                        </a:rPr>
                        <a:t>3</a:t>
                      </a:r>
                      <a:endParaRPr sz="2400" u="none" strike="noStrike" cap="none" dirty="0">
                        <a:latin typeface="Tahoma"/>
                        <a:ea typeface="Tahoma"/>
                        <a:cs typeface="Tahoma"/>
                        <a:sym typeface="Tahoma"/>
                      </a:endParaRPr>
                    </a:p>
                  </a:txBody>
                  <a:tcPr marL="91450" marR="91450" marT="45725" marB="45725"/>
                </a:tc>
                <a:extLst>
                  <a:ext uri="{0D108BD9-81ED-4DB2-BD59-A6C34878D82A}">
                    <a16:rowId xmlns="" xmlns:a16="http://schemas.microsoft.com/office/drawing/2014/main" val="10002"/>
                  </a:ext>
                </a:extLst>
              </a:tr>
              <a:tr h="370850">
                <a:tc>
                  <a:txBody>
                    <a:bodyPr/>
                    <a:lstStyle/>
                    <a:p>
                      <a:pPr marL="0" marR="0" lvl="0" indent="0" algn="l" rtl="0">
                        <a:lnSpc>
                          <a:spcPct val="100000"/>
                        </a:lnSpc>
                        <a:spcBef>
                          <a:spcPts val="0"/>
                        </a:spcBef>
                        <a:spcAft>
                          <a:spcPts val="0"/>
                        </a:spcAft>
                        <a:buClr>
                          <a:schemeClr val="dk1"/>
                        </a:buClr>
                        <a:buSzPts val="2000"/>
                        <a:buFont typeface="Arial"/>
                        <a:buNone/>
                      </a:pPr>
                      <a:r>
                        <a:rPr lang="en-US" sz="2400" u="none" strike="noStrike" cap="none" dirty="0">
                          <a:latin typeface="Tahoma"/>
                          <a:ea typeface="Tahoma"/>
                          <a:cs typeface="Tahoma"/>
                          <a:sym typeface="Tahoma"/>
                        </a:rPr>
                        <a:t>1C: Deeper learning competencies OR Life-Ready competencies defined by the Profile of a Virginia Graduate OR Technology-related competencies OR Integration of content areas</a:t>
                      </a:r>
                      <a:endParaRPr sz="2400" u="none" strike="noStrike" cap="none" dirty="0">
                        <a:latin typeface="Tahoma"/>
                        <a:ea typeface="Tahoma"/>
                        <a:cs typeface="Tahoma"/>
                        <a:sym typeface="Tahoma"/>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2000"/>
                        <a:buFont typeface="Arial"/>
                        <a:buNone/>
                      </a:pPr>
                      <a:endParaRPr sz="2400" u="none" strike="noStrike" cap="none" dirty="0">
                        <a:latin typeface="Tahoma"/>
                        <a:ea typeface="Tahoma"/>
                        <a:cs typeface="Tahoma"/>
                        <a:sym typeface="Tahoma"/>
                      </a:endParaRPr>
                    </a:p>
                    <a:p>
                      <a:pPr marL="0" marR="0" lvl="0" indent="0" algn="ctr" rtl="0">
                        <a:lnSpc>
                          <a:spcPct val="100000"/>
                        </a:lnSpc>
                        <a:spcBef>
                          <a:spcPts val="0"/>
                        </a:spcBef>
                        <a:spcAft>
                          <a:spcPts val="0"/>
                        </a:spcAft>
                        <a:buClr>
                          <a:srgbClr val="000000"/>
                        </a:buClr>
                        <a:buSzPts val="2000"/>
                        <a:buFont typeface="Arial"/>
                        <a:buNone/>
                      </a:pPr>
                      <a:r>
                        <a:rPr lang="en-US" sz="2400" u="none" strike="noStrike" cap="none" dirty="0">
                          <a:latin typeface="Tahoma"/>
                          <a:ea typeface="Tahoma"/>
                          <a:cs typeface="Tahoma"/>
                          <a:sym typeface="Tahoma"/>
                        </a:rPr>
                        <a:t>3</a:t>
                      </a:r>
                      <a:endParaRPr sz="2400" u="none" strike="noStrike" cap="none" dirty="0">
                        <a:latin typeface="Tahoma"/>
                        <a:ea typeface="Tahoma"/>
                        <a:cs typeface="Tahoma"/>
                        <a:sym typeface="Tahoma"/>
                      </a:endParaRPr>
                    </a:p>
                  </a:txBody>
                  <a:tcPr marL="91450" marR="91450" marT="45725" marB="45725"/>
                </a:tc>
                <a:extLst>
                  <a:ext uri="{0D108BD9-81ED-4DB2-BD59-A6C34878D82A}">
                    <a16:rowId xmlns="" xmlns:a16="http://schemas.microsoft.com/office/drawing/2014/main" val="10003"/>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59"/>
          <p:cNvSpPr txBox="1">
            <a:spLocks noGrp="1"/>
          </p:cNvSpPr>
          <p:nvPr>
            <p:ph type="title"/>
          </p:nvPr>
        </p:nvSpPr>
        <p:spPr>
          <a:xfrm>
            <a:off x="116541" y="-162950"/>
            <a:ext cx="8686800" cy="132269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200"/>
              <a:buFont typeface="Helvetica Neue"/>
              <a:buNone/>
            </a:pPr>
            <a:r>
              <a:rPr lang="en-US" sz="3600" b="1" i="0" u="none" strike="noStrike" cap="none" dirty="0">
                <a:solidFill>
                  <a:schemeClr val="dk1"/>
                </a:solidFill>
                <a:latin typeface="Tahoma"/>
                <a:ea typeface="Tahoma"/>
                <a:cs typeface="Tahoma"/>
                <a:sym typeface="Tahoma"/>
              </a:rPr>
              <a:t>Quality Levels for “Renaissance” Task Criteria 2 - 3</a:t>
            </a:r>
            <a:endParaRPr sz="3600" b="1" i="0" u="none" strike="noStrike" cap="none" dirty="0">
              <a:solidFill>
                <a:schemeClr val="dk1"/>
              </a:solidFill>
              <a:latin typeface="Tahoma"/>
              <a:ea typeface="Tahoma"/>
              <a:cs typeface="Tahoma"/>
              <a:sym typeface="Tahoma"/>
            </a:endParaRPr>
          </a:p>
        </p:txBody>
      </p:sp>
      <p:graphicFrame>
        <p:nvGraphicFramePr>
          <p:cNvPr id="524" name="Google Shape;524;p59" descr="Criterion 2 = Relevance to real world, students’ community, students’ interests, future careers, or other meaningful context OR Authenticity to the Discipline, quality level 2/3.&#10;Criterion 3 = 3A: Supports language use and Development, quality level 2/3. 3B: Multiple means of expression and language production, quality level 3." title="Criterion 2: Authenticity and Criterion 3: Language Use for Expressing Reasoning"/>
          <p:cNvGraphicFramePr/>
          <p:nvPr>
            <p:extLst>
              <p:ext uri="{D42A27DB-BD31-4B8C-83A1-F6EECF244321}">
                <p14:modId xmlns:p14="http://schemas.microsoft.com/office/powerpoint/2010/main" val="3040098661"/>
              </p:ext>
            </p:extLst>
          </p:nvPr>
        </p:nvGraphicFramePr>
        <p:xfrm>
          <a:off x="0" y="1095641"/>
          <a:ext cx="9144000" cy="4114850"/>
        </p:xfrm>
        <a:graphic>
          <a:graphicData uri="http://schemas.openxmlformats.org/drawingml/2006/table">
            <a:tbl>
              <a:tblPr firstRow="1">
                <a:noFill/>
                <a:tableStyleId>{DD2CE4A8-B222-4038-A429-1AA9DD1DFCF9}</a:tableStyleId>
              </a:tblPr>
              <a:tblGrid>
                <a:gridCol w="7653525">
                  <a:extLst>
                    <a:ext uri="{9D8B030D-6E8A-4147-A177-3AD203B41FA5}">
                      <a16:colId xmlns="" xmlns:a16="http://schemas.microsoft.com/office/drawing/2014/main" val="20000"/>
                    </a:ext>
                  </a:extLst>
                </a:gridCol>
                <a:gridCol w="1490475">
                  <a:extLst>
                    <a:ext uri="{9D8B030D-6E8A-4147-A177-3AD203B41FA5}">
                      <a16:colId xmlns="" xmlns:a16="http://schemas.microsoft.com/office/drawing/2014/main" val="20001"/>
                    </a:ext>
                  </a:extLst>
                </a:gridCol>
              </a:tblGrid>
              <a:tr h="370850">
                <a:tc>
                  <a:txBody>
                    <a:bodyPr/>
                    <a:lstStyle/>
                    <a:p>
                      <a:pPr marL="0" marR="0" lvl="0" indent="0" algn="l" rtl="0">
                        <a:lnSpc>
                          <a:spcPct val="100000"/>
                        </a:lnSpc>
                        <a:spcBef>
                          <a:spcPts val="0"/>
                        </a:spcBef>
                        <a:spcAft>
                          <a:spcPts val="0"/>
                        </a:spcAft>
                        <a:buClr>
                          <a:schemeClr val="dk1"/>
                        </a:buClr>
                        <a:buSzPts val="2000"/>
                        <a:buFont typeface="Arial"/>
                        <a:buNone/>
                      </a:pPr>
                      <a:endParaRPr sz="1100" b="1" u="none" strike="noStrike" cap="none" dirty="0">
                        <a:solidFill>
                          <a:schemeClr val="lt1"/>
                        </a:solidFill>
                        <a:latin typeface="Tahoma"/>
                        <a:ea typeface="Tahoma"/>
                        <a:cs typeface="Tahoma"/>
                        <a:sym typeface="Tahoma"/>
                      </a:endParaRPr>
                    </a:p>
                    <a:p>
                      <a:pPr marL="0" marR="0" lvl="0" indent="0" algn="l" rtl="0">
                        <a:lnSpc>
                          <a:spcPct val="100000"/>
                        </a:lnSpc>
                        <a:spcBef>
                          <a:spcPts val="0"/>
                        </a:spcBef>
                        <a:spcAft>
                          <a:spcPts val="0"/>
                        </a:spcAft>
                        <a:buClr>
                          <a:schemeClr val="dk1"/>
                        </a:buClr>
                        <a:buSzPts val="2000"/>
                        <a:buFont typeface="Arial"/>
                        <a:buNone/>
                      </a:pPr>
                      <a:r>
                        <a:rPr lang="en-US" sz="2400" b="1" u="none" strike="noStrike" cap="none" dirty="0">
                          <a:solidFill>
                            <a:schemeClr val="lt1"/>
                          </a:solidFill>
                          <a:latin typeface="Tahoma"/>
                          <a:ea typeface="Tahoma"/>
                          <a:cs typeface="Tahoma"/>
                          <a:sym typeface="Tahoma"/>
                        </a:rPr>
                        <a:t>Criterion 2: Authenticity</a:t>
                      </a:r>
                      <a:endParaRPr sz="2400" b="1" u="none" strike="noStrike" cap="none" dirty="0">
                        <a:solidFill>
                          <a:schemeClr val="lt1"/>
                        </a:solidFill>
                        <a:latin typeface="Tahoma"/>
                        <a:ea typeface="Tahoma"/>
                        <a:cs typeface="Tahoma"/>
                        <a:sym typeface="Tahoma"/>
                      </a:endParaRPr>
                    </a:p>
                  </a:txBody>
                  <a:tcPr marL="91450" marR="91450" marT="45725" marB="45725">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solidFill>
                      <a:schemeClr val="dk1"/>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solidFill>
                            <a:schemeClr val="lt1"/>
                          </a:solidFill>
                          <a:latin typeface="Tahoma"/>
                          <a:ea typeface="Tahoma"/>
                          <a:cs typeface="Tahoma"/>
                          <a:sym typeface="Tahoma"/>
                        </a:rPr>
                        <a:t>Quality Level </a:t>
                      </a:r>
                      <a:endParaRPr sz="2400" b="1" u="none" strike="noStrike" cap="none">
                        <a:solidFill>
                          <a:schemeClr val="lt1"/>
                        </a:solidFill>
                        <a:latin typeface="Tahoma"/>
                        <a:ea typeface="Tahoma"/>
                        <a:cs typeface="Tahoma"/>
                        <a:sym typeface="Tahoma"/>
                      </a:endParaRPr>
                    </a:p>
                  </a:txBody>
                  <a:tcPr marL="91450" marR="91450" marT="45725" marB="45725">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solidFill>
                      <a:schemeClr val="dk1"/>
                    </a:solidFill>
                  </a:tcPr>
                </a:tc>
                <a:extLst>
                  <a:ext uri="{0D108BD9-81ED-4DB2-BD59-A6C34878D82A}">
                    <a16:rowId xmlns="" xmlns:a16="http://schemas.microsoft.com/office/drawing/2014/main" val="10000"/>
                  </a:ext>
                </a:extLst>
              </a:tr>
              <a:tr h="370850">
                <a:tc>
                  <a:txBody>
                    <a:bodyPr/>
                    <a:lstStyle/>
                    <a:p>
                      <a:pPr marL="0" marR="0" lvl="0" indent="0" algn="l" rtl="0">
                        <a:lnSpc>
                          <a:spcPct val="100000"/>
                        </a:lnSpc>
                        <a:spcBef>
                          <a:spcPts val="0"/>
                        </a:spcBef>
                        <a:spcAft>
                          <a:spcPts val="0"/>
                        </a:spcAft>
                        <a:buClr>
                          <a:schemeClr val="dk1"/>
                        </a:buClr>
                        <a:buSzPts val="1800"/>
                        <a:buFont typeface="Arial"/>
                        <a:buNone/>
                      </a:pPr>
                      <a:r>
                        <a:rPr lang="en-US" sz="2400" u="none" strike="noStrike" cap="none" dirty="0">
                          <a:latin typeface="Tahoma"/>
                          <a:ea typeface="Tahoma"/>
                          <a:cs typeface="Tahoma"/>
                          <a:sym typeface="Tahoma"/>
                        </a:rPr>
                        <a:t>Relevance to real world, students’ community, students’ interests, future careers, or other meaningful context OR Authenticity to the Discipline</a:t>
                      </a:r>
                      <a:endParaRPr sz="2400" u="none" strike="noStrike" cap="none" dirty="0">
                        <a:latin typeface="Tahoma"/>
                        <a:ea typeface="Tahoma"/>
                        <a:cs typeface="Tahoma"/>
                        <a:sym typeface="Tahoma"/>
                      </a:endParaRPr>
                    </a:p>
                  </a:txBody>
                  <a:tcPr marL="91450" marR="91450" marT="45725" marB="45725">
                    <a:lnL w="12700" cap="flat" cmpd="sng">
                      <a:solidFill>
                        <a:schemeClr val="dk1"/>
                      </a:solidFill>
                      <a:prstDash val="solid"/>
                      <a:round/>
                      <a:headEnd type="none" w="sm" len="sm"/>
                      <a:tailEnd type="none" w="sm" len="sm"/>
                    </a:lnL>
                    <a:solidFill>
                      <a:schemeClr val="lt1"/>
                    </a:solidFill>
                  </a:tcPr>
                </a:tc>
                <a:tc>
                  <a:txBody>
                    <a:bodyPr/>
                    <a:lstStyle/>
                    <a:p>
                      <a:pPr marL="0" marR="0" lvl="0" indent="0" algn="ctr" rtl="0">
                        <a:lnSpc>
                          <a:spcPct val="100000"/>
                        </a:lnSpc>
                        <a:spcBef>
                          <a:spcPts val="0"/>
                        </a:spcBef>
                        <a:spcAft>
                          <a:spcPts val="0"/>
                        </a:spcAft>
                        <a:buClr>
                          <a:srgbClr val="000000"/>
                        </a:buClr>
                        <a:buSzPts val="2000"/>
                        <a:buFont typeface="Arial"/>
                        <a:buNone/>
                      </a:pPr>
                      <a:endParaRPr sz="2400" u="none" strike="noStrike" cap="none" dirty="0">
                        <a:latin typeface="Tahoma"/>
                        <a:ea typeface="Tahoma"/>
                        <a:cs typeface="Tahoma"/>
                        <a:sym typeface="Tahoma"/>
                      </a:endParaRPr>
                    </a:p>
                    <a:p>
                      <a:pPr marL="0" marR="0" lvl="0" indent="0" algn="ctr" rtl="0">
                        <a:lnSpc>
                          <a:spcPct val="100000"/>
                        </a:lnSpc>
                        <a:spcBef>
                          <a:spcPts val="0"/>
                        </a:spcBef>
                        <a:spcAft>
                          <a:spcPts val="0"/>
                        </a:spcAft>
                        <a:buClr>
                          <a:srgbClr val="000000"/>
                        </a:buClr>
                        <a:buSzPts val="2000"/>
                        <a:buFont typeface="Arial"/>
                        <a:buNone/>
                      </a:pPr>
                      <a:r>
                        <a:rPr lang="en-US" sz="2400" u="none" strike="noStrike" cap="none" dirty="0">
                          <a:latin typeface="Tahoma"/>
                          <a:ea typeface="Tahoma"/>
                          <a:cs typeface="Tahoma"/>
                          <a:sym typeface="Tahoma"/>
                        </a:rPr>
                        <a:t>3-</a:t>
                      </a:r>
                      <a:endParaRPr sz="2400" u="none" strike="noStrike" cap="none" dirty="0">
                        <a:latin typeface="Tahoma"/>
                        <a:ea typeface="Tahoma"/>
                        <a:cs typeface="Tahoma"/>
                        <a:sym typeface="Tahoma"/>
                      </a:endParaRPr>
                    </a:p>
                  </a:txBody>
                  <a:tcPr marL="91450" marR="91450" marT="45725" marB="45725">
                    <a:lnR w="12700" cap="flat" cmpd="sng">
                      <a:solidFill>
                        <a:schemeClr val="dk1"/>
                      </a:solidFill>
                      <a:prstDash val="solid"/>
                      <a:round/>
                      <a:headEnd type="none" w="sm" len="sm"/>
                      <a:tailEnd type="none" w="sm" len="sm"/>
                    </a:lnR>
                    <a:solidFill>
                      <a:schemeClr val="lt1"/>
                    </a:solidFill>
                  </a:tcPr>
                </a:tc>
                <a:extLst>
                  <a:ext uri="{0D108BD9-81ED-4DB2-BD59-A6C34878D82A}">
                    <a16:rowId xmlns="" xmlns:a16="http://schemas.microsoft.com/office/drawing/2014/main" val="10001"/>
                  </a:ext>
                </a:extLst>
              </a:tr>
              <a:tr h="370850">
                <a:tc>
                  <a:txBody>
                    <a:bodyPr/>
                    <a:lstStyle/>
                    <a:p>
                      <a:pPr marL="0" marR="0" lvl="0" indent="0" algn="l" rtl="0">
                        <a:lnSpc>
                          <a:spcPct val="100000"/>
                        </a:lnSpc>
                        <a:spcBef>
                          <a:spcPts val="0"/>
                        </a:spcBef>
                        <a:spcAft>
                          <a:spcPts val="0"/>
                        </a:spcAft>
                        <a:buClr>
                          <a:schemeClr val="lt1"/>
                        </a:buClr>
                        <a:buSzPts val="2000"/>
                        <a:buFont typeface="Arial"/>
                        <a:buNone/>
                      </a:pPr>
                      <a:r>
                        <a:rPr lang="en-US" sz="2400" b="1" u="none" strike="noStrike" cap="none">
                          <a:solidFill>
                            <a:schemeClr val="lt1"/>
                          </a:solidFill>
                          <a:latin typeface="Tahoma"/>
                          <a:ea typeface="Tahoma"/>
                          <a:cs typeface="Tahoma"/>
                          <a:sym typeface="Tahoma"/>
                        </a:rPr>
                        <a:t>Criterion 3: Language Use for Expressing Reasoning</a:t>
                      </a:r>
                      <a:endParaRPr sz="2400" b="1" u="none" strike="noStrike" cap="none">
                        <a:solidFill>
                          <a:schemeClr val="lt1"/>
                        </a:solidFill>
                        <a:latin typeface="Tahoma"/>
                        <a:ea typeface="Tahoma"/>
                        <a:cs typeface="Tahoma"/>
                        <a:sym typeface="Tahoma"/>
                      </a:endParaRPr>
                    </a:p>
                  </a:txBody>
                  <a:tcPr marL="91450" marR="91450" marT="45725" marB="45725">
                    <a:lnL w="12700" cap="flat" cmpd="sng">
                      <a:solidFill>
                        <a:schemeClr val="dk1"/>
                      </a:solidFill>
                      <a:prstDash val="solid"/>
                      <a:round/>
                      <a:headEnd type="none" w="sm" len="sm"/>
                      <a:tailEnd type="none" w="sm" len="sm"/>
                    </a:lnL>
                    <a:solidFill>
                      <a:schemeClr val="dk1"/>
                    </a:solidFill>
                  </a:tcPr>
                </a:tc>
                <a:tc>
                  <a:txBody>
                    <a:bodyPr/>
                    <a:lstStyle/>
                    <a:p>
                      <a:pPr marL="0" marR="0" lvl="0" indent="0" algn="ctr" rtl="0">
                        <a:lnSpc>
                          <a:spcPct val="100000"/>
                        </a:lnSpc>
                        <a:spcBef>
                          <a:spcPts val="0"/>
                        </a:spcBef>
                        <a:spcAft>
                          <a:spcPts val="0"/>
                        </a:spcAft>
                        <a:buClr>
                          <a:schemeClr val="lt1"/>
                        </a:buClr>
                        <a:buSzPts val="2000"/>
                        <a:buFont typeface="Arial"/>
                        <a:buNone/>
                      </a:pPr>
                      <a:r>
                        <a:rPr lang="en-US" sz="2400" b="1" u="none" strike="noStrike" cap="none">
                          <a:solidFill>
                            <a:schemeClr val="lt1"/>
                          </a:solidFill>
                          <a:latin typeface="Tahoma"/>
                          <a:ea typeface="Tahoma"/>
                          <a:cs typeface="Tahoma"/>
                          <a:sym typeface="Tahoma"/>
                        </a:rPr>
                        <a:t>Quality Level </a:t>
                      </a:r>
                      <a:endParaRPr/>
                    </a:p>
                  </a:txBody>
                  <a:tcPr marL="91450" marR="91450" marT="45725" marB="45725">
                    <a:lnR w="12700" cap="flat" cmpd="sng">
                      <a:solidFill>
                        <a:schemeClr val="dk1"/>
                      </a:solidFill>
                      <a:prstDash val="solid"/>
                      <a:round/>
                      <a:headEnd type="none" w="sm" len="sm"/>
                      <a:tailEnd type="none" w="sm" len="sm"/>
                    </a:lnR>
                    <a:solidFill>
                      <a:schemeClr val="dk1"/>
                    </a:solidFill>
                  </a:tcPr>
                </a:tc>
                <a:extLst>
                  <a:ext uri="{0D108BD9-81ED-4DB2-BD59-A6C34878D82A}">
                    <a16:rowId xmlns="" xmlns:a16="http://schemas.microsoft.com/office/drawing/2014/main" val="10002"/>
                  </a:ext>
                </a:extLst>
              </a:tr>
              <a:tr h="370850">
                <a:tc>
                  <a:txBody>
                    <a:bodyPr/>
                    <a:lstStyle/>
                    <a:p>
                      <a:pPr marL="0" marR="0" lvl="0" indent="0" algn="l" rtl="0">
                        <a:lnSpc>
                          <a:spcPct val="100000"/>
                        </a:lnSpc>
                        <a:spcBef>
                          <a:spcPts val="0"/>
                        </a:spcBef>
                        <a:spcAft>
                          <a:spcPts val="0"/>
                        </a:spcAft>
                        <a:buClr>
                          <a:schemeClr val="dk1"/>
                        </a:buClr>
                        <a:buSzPts val="2000"/>
                        <a:buFont typeface="Arial"/>
                        <a:buNone/>
                      </a:pPr>
                      <a:r>
                        <a:rPr lang="en-US" sz="2400" b="1" u="none" strike="noStrike" cap="none" dirty="0">
                          <a:latin typeface="Tahoma"/>
                          <a:ea typeface="Tahoma"/>
                          <a:cs typeface="Tahoma"/>
                          <a:sym typeface="Tahoma"/>
                        </a:rPr>
                        <a:t>3A: </a:t>
                      </a:r>
                      <a:r>
                        <a:rPr lang="en-US" sz="2400" u="none" strike="noStrike" cap="none" dirty="0">
                          <a:latin typeface="Tahoma"/>
                          <a:ea typeface="Tahoma"/>
                          <a:cs typeface="Tahoma"/>
                          <a:sym typeface="Tahoma"/>
                        </a:rPr>
                        <a:t>Supports language use and Development</a:t>
                      </a:r>
                      <a:endParaRPr sz="2400" u="none" strike="noStrike" cap="none" dirty="0">
                        <a:latin typeface="Tahoma"/>
                        <a:ea typeface="Tahoma"/>
                        <a:cs typeface="Tahoma"/>
                        <a:sym typeface="Tahoma"/>
                      </a:endParaRPr>
                    </a:p>
                  </a:txBody>
                  <a:tcPr marL="91450" marR="91450" marT="45725" marB="45725">
                    <a:lnL w="12700" cap="flat" cmpd="sng">
                      <a:solidFill>
                        <a:schemeClr val="dk1"/>
                      </a:solidFill>
                      <a:prstDash val="solid"/>
                      <a:round/>
                      <a:headEnd type="none" w="sm" len="sm"/>
                      <a:tailEnd type="none" w="sm" len="sm"/>
                    </a:lnL>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400" u="none" strike="noStrike" cap="none">
                          <a:latin typeface="Tahoma"/>
                          <a:ea typeface="Tahoma"/>
                          <a:cs typeface="Tahoma"/>
                          <a:sym typeface="Tahoma"/>
                        </a:rPr>
                        <a:t>1</a:t>
                      </a:r>
                      <a:endParaRPr sz="2400" u="none" strike="noStrike" cap="none">
                        <a:latin typeface="Tahoma"/>
                        <a:ea typeface="Tahoma"/>
                        <a:cs typeface="Tahoma"/>
                        <a:sym typeface="Tahoma"/>
                      </a:endParaRPr>
                    </a:p>
                  </a:txBody>
                  <a:tcPr marL="91450" marR="91450" marT="45725" marB="45725">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solidFill>
                      <a:schemeClr val="lt1"/>
                    </a:solidFill>
                  </a:tcPr>
                </a:tc>
                <a:extLst>
                  <a:ext uri="{0D108BD9-81ED-4DB2-BD59-A6C34878D82A}">
                    <a16:rowId xmlns="" xmlns:a16="http://schemas.microsoft.com/office/drawing/2014/main" val="10003"/>
                  </a:ext>
                </a:extLst>
              </a:tr>
              <a:tr h="370850">
                <a:tc>
                  <a:txBody>
                    <a:bodyPr/>
                    <a:lstStyle/>
                    <a:p>
                      <a:pPr marL="0" marR="0" lvl="0" indent="0" algn="l" rtl="0">
                        <a:lnSpc>
                          <a:spcPct val="100000"/>
                        </a:lnSpc>
                        <a:spcBef>
                          <a:spcPts val="0"/>
                        </a:spcBef>
                        <a:spcAft>
                          <a:spcPts val="0"/>
                        </a:spcAft>
                        <a:buClr>
                          <a:schemeClr val="dk1"/>
                        </a:buClr>
                        <a:buSzPts val="2000"/>
                        <a:buFont typeface="Arial"/>
                        <a:buNone/>
                      </a:pPr>
                      <a:r>
                        <a:rPr lang="en-US" sz="2400" b="1" u="none" strike="noStrike" cap="none" dirty="0">
                          <a:latin typeface="Tahoma"/>
                          <a:ea typeface="Tahoma"/>
                          <a:cs typeface="Tahoma"/>
                          <a:sym typeface="Tahoma"/>
                        </a:rPr>
                        <a:t>3B: </a:t>
                      </a:r>
                      <a:r>
                        <a:rPr lang="en-US" sz="2400" u="none" strike="noStrike" cap="none" dirty="0">
                          <a:latin typeface="Tahoma"/>
                          <a:ea typeface="Tahoma"/>
                          <a:cs typeface="Tahoma"/>
                          <a:sym typeface="Tahoma"/>
                        </a:rPr>
                        <a:t>Multiple means of expression and language production</a:t>
                      </a:r>
                      <a:endParaRPr sz="2400" u="none" strike="noStrike" cap="none" dirty="0">
                        <a:latin typeface="Tahoma"/>
                        <a:ea typeface="Tahoma"/>
                        <a:cs typeface="Tahoma"/>
                        <a:sym typeface="Tahoma"/>
                      </a:endParaRPr>
                    </a:p>
                  </a:txBody>
                  <a:tcPr marL="91450" marR="91450" marT="45725" marB="45725">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2000"/>
                        <a:buFont typeface="Arial"/>
                        <a:buNone/>
                      </a:pPr>
                      <a:r>
                        <a:rPr lang="en-US" sz="2400" u="none" strike="noStrike" cap="none" dirty="0">
                          <a:latin typeface="Tahoma"/>
                          <a:ea typeface="Tahoma"/>
                          <a:cs typeface="Tahoma"/>
                          <a:sym typeface="Tahoma"/>
                        </a:rPr>
                        <a:t>3</a:t>
                      </a:r>
                      <a:endParaRPr sz="2400" u="none" strike="noStrike" cap="none" dirty="0">
                        <a:latin typeface="Tahoma"/>
                        <a:ea typeface="Tahoma"/>
                        <a:cs typeface="Tahoma"/>
                        <a:sym typeface="Tahoma"/>
                      </a:endParaRPr>
                    </a:p>
                  </a:txBody>
                  <a:tcPr marL="91450" marR="91450" marT="45725" marB="45725">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 xmlns:a16="http://schemas.microsoft.com/office/drawing/2014/main" val="10004"/>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60"/>
          <p:cNvSpPr txBox="1">
            <a:spLocks noGrp="1"/>
          </p:cNvSpPr>
          <p:nvPr>
            <p:ph type="title"/>
          </p:nvPr>
        </p:nvSpPr>
        <p:spPr>
          <a:xfrm>
            <a:off x="228600" y="0"/>
            <a:ext cx="8686800" cy="116447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200"/>
              <a:buFont typeface="Helvetica Neue"/>
              <a:buNone/>
            </a:pPr>
            <a:r>
              <a:rPr lang="en-US" sz="3600" b="1" i="0" u="none" strike="noStrike" cap="none" dirty="0">
                <a:solidFill>
                  <a:schemeClr val="dk1"/>
                </a:solidFill>
                <a:latin typeface="Tahoma"/>
                <a:ea typeface="Tahoma"/>
                <a:cs typeface="Tahoma"/>
                <a:sym typeface="Tahoma"/>
              </a:rPr>
              <a:t>Quality Levels for “Renaissance” Task Criterion 4</a:t>
            </a:r>
            <a:endParaRPr sz="3600" b="1" i="0" u="none" strike="noStrike" cap="none" dirty="0">
              <a:solidFill>
                <a:schemeClr val="dk1"/>
              </a:solidFill>
              <a:latin typeface="Tahoma"/>
              <a:ea typeface="Tahoma"/>
              <a:cs typeface="Tahoma"/>
              <a:sym typeface="Tahoma"/>
            </a:endParaRPr>
          </a:p>
        </p:txBody>
      </p:sp>
      <p:graphicFrame>
        <p:nvGraphicFramePr>
          <p:cNvPr id="531" name="Google Shape;531;p60" descr="4A: Includes a rubric or other appropriate scoring tools (e.g., checklist, analytic rubric), quality level 3. 4B: Clearly and concise, audience-friendly language, can be used to provide feedback, quality level 3. 4C: Common vs. task-specific rubric within a course; communications a consistent set of expectations, quality level cannot be determined." title="Criterion 4: Success Criteria for Students &#10;"/>
          <p:cNvGraphicFramePr/>
          <p:nvPr>
            <p:extLst>
              <p:ext uri="{D42A27DB-BD31-4B8C-83A1-F6EECF244321}">
                <p14:modId xmlns:p14="http://schemas.microsoft.com/office/powerpoint/2010/main" val="1498777281"/>
              </p:ext>
            </p:extLst>
          </p:nvPr>
        </p:nvGraphicFramePr>
        <p:xfrm>
          <a:off x="0" y="1336729"/>
          <a:ext cx="9144000" cy="3393460"/>
        </p:xfrm>
        <a:graphic>
          <a:graphicData uri="http://schemas.openxmlformats.org/drawingml/2006/table">
            <a:tbl>
              <a:tblPr firstRow="1">
                <a:noFill/>
                <a:tableStyleId>{DD2CE4A8-B222-4038-A429-1AA9DD1DFCF9}</a:tableStyleId>
              </a:tblPr>
              <a:tblGrid>
                <a:gridCol w="7461500">
                  <a:extLst>
                    <a:ext uri="{9D8B030D-6E8A-4147-A177-3AD203B41FA5}">
                      <a16:colId xmlns="" xmlns:a16="http://schemas.microsoft.com/office/drawing/2014/main" val="20000"/>
                    </a:ext>
                  </a:extLst>
                </a:gridCol>
                <a:gridCol w="1682500">
                  <a:extLst>
                    <a:ext uri="{9D8B030D-6E8A-4147-A177-3AD203B41FA5}">
                      <a16:colId xmlns="" xmlns:a16="http://schemas.microsoft.com/office/drawing/2014/main" val="20001"/>
                    </a:ext>
                  </a:extLst>
                </a:gridCol>
              </a:tblGrid>
              <a:tr h="370850">
                <a:tc>
                  <a:txBody>
                    <a:bodyPr/>
                    <a:lstStyle/>
                    <a:p>
                      <a:pPr marL="0" marR="0" lvl="0" indent="0" algn="l" rtl="0">
                        <a:lnSpc>
                          <a:spcPct val="100000"/>
                        </a:lnSpc>
                        <a:spcBef>
                          <a:spcPts val="0"/>
                        </a:spcBef>
                        <a:spcAft>
                          <a:spcPts val="0"/>
                        </a:spcAft>
                        <a:buClr>
                          <a:schemeClr val="dk1"/>
                        </a:buClr>
                        <a:buSzPts val="2000"/>
                        <a:buFont typeface="Arial"/>
                        <a:buNone/>
                      </a:pPr>
                      <a:endParaRPr sz="1050" b="1" u="none" strike="noStrike" cap="none" dirty="0">
                        <a:solidFill>
                          <a:schemeClr val="lt1"/>
                        </a:solidFill>
                        <a:latin typeface="Tahoma"/>
                        <a:ea typeface="Tahoma"/>
                        <a:cs typeface="Tahoma"/>
                        <a:sym typeface="Tahoma"/>
                      </a:endParaRPr>
                    </a:p>
                    <a:p>
                      <a:pPr marL="0" marR="0" lvl="0" indent="0" algn="l" rtl="0">
                        <a:lnSpc>
                          <a:spcPct val="100000"/>
                        </a:lnSpc>
                        <a:spcBef>
                          <a:spcPts val="0"/>
                        </a:spcBef>
                        <a:spcAft>
                          <a:spcPts val="0"/>
                        </a:spcAft>
                        <a:buClr>
                          <a:schemeClr val="dk1"/>
                        </a:buClr>
                        <a:buSzPts val="2000"/>
                        <a:buFont typeface="Arial"/>
                        <a:buNone/>
                      </a:pPr>
                      <a:r>
                        <a:rPr lang="en-US" sz="2400" b="1" u="none" strike="noStrike" cap="none" dirty="0">
                          <a:solidFill>
                            <a:schemeClr val="lt1"/>
                          </a:solidFill>
                          <a:latin typeface="Tahoma"/>
                          <a:ea typeface="Tahoma"/>
                          <a:cs typeface="Tahoma"/>
                          <a:sym typeface="Tahoma"/>
                        </a:rPr>
                        <a:t>Criterion 4: Success Criteria for Students</a:t>
                      </a:r>
                      <a:endParaRPr sz="2400" b="1" u="none" strike="noStrike" cap="none" dirty="0">
                        <a:solidFill>
                          <a:schemeClr val="lt1"/>
                        </a:solidFill>
                        <a:latin typeface="Tahoma"/>
                        <a:ea typeface="Tahoma"/>
                        <a:cs typeface="Tahoma"/>
                        <a:sym typeface="Tahoma"/>
                      </a:endParaRPr>
                    </a:p>
                  </a:txBody>
                  <a:tcPr marL="91450" marR="91450" marT="45725" marB="45725">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solidFill>
                      <a:schemeClr val="dk1"/>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solidFill>
                            <a:schemeClr val="lt1"/>
                          </a:solidFill>
                          <a:latin typeface="Tahoma"/>
                          <a:ea typeface="Tahoma"/>
                          <a:cs typeface="Tahoma"/>
                          <a:sym typeface="Tahoma"/>
                        </a:rPr>
                        <a:t>Quality Level </a:t>
                      </a:r>
                      <a:endParaRPr sz="2400" b="1" u="none" strike="noStrike" cap="none">
                        <a:solidFill>
                          <a:schemeClr val="lt1"/>
                        </a:solidFill>
                        <a:latin typeface="Tahoma"/>
                        <a:ea typeface="Tahoma"/>
                        <a:cs typeface="Tahoma"/>
                        <a:sym typeface="Tahoma"/>
                      </a:endParaRPr>
                    </a:p>
                  </a:txBody>
                  <a:tcPr marL="91450" marR="91450" marT="45725" marB="45725">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solidFill>
                      <a:schemeClr val="dk1"/>
                    </a:solidFill>
                  </a:tcPr>
                </a:tc>
                <a:extLst>
                  <a:ext uri="{0D108BD9-81ED-4DB2-BD59-A6C34878D82A}">
                    <a16:rowId xmlns="" xmlns:a16="http://schemas.microsoft.com/office/drawing/2014/main" val="10000"/>
                  </a:ext>
                </a:extLst>
              </a:tr>
              <a:tr h="370850">
                <a:tc>
                  <a:txBody>
                    <a:bodyPr/>
                    <a:lstStyle/>
                    <a:p>
                      <a:pPr marL="0" marR="0" lvl="0" indent="0" algn="l" rtl="0">
                        <a:lnSpc>
                          <a:spcPct val="100000"/>
                        </a:lnSpc>
                        <a:spcBef>
                          <a:spcPts val="0"/>
                        </a:spcBef>
                        <a:spcAft>
                          <a:spcPts val="0"/>
                        </a:spcAft>
                        <a:buClr>
                          <a:schemeClr val="dk1"/>
                        </a:buClr>
                        <a:buSzPts val="2000"/>
                        <a:buFont typeface="Arial"/>
                        <a:buNone/>
                      </a:pPr>
                      <a:r>
                        <a:rPr lang="en-US" sz="2400" b="1" u="none" strike="noStrike" cap="none" dirty="0">
                          <a:latin typeface="Tahoma"/>
                          <a:ea typeface="Tahoma"/>
                          <a:cs typeface="Tahoma"/>
                          <a:sym typeface="Tahoma"/>
                        </a:rPr>
                        <a:t>4A: </a:t>
                      </a:r>
                      <a:r>
                        <a:rPr lang="en-US" sz="2400" u="none" strike="noStrike" cap="none" dirty="0">
                          <a:latin typeface="Tahoma"/>
                          <a:ea typeface="Tahoma"/>
                          <a:cs typeface="Tahoma"/>
                          <a:sym typeface="Tahoma"/>
                        </a:rPr>
                        <a:t>Includes a rubric or other appropriate scoring tools (e.g., checklist, analytic rubric)</a:t>
                      </a:r>
                      <a:endParaRPr sz="2400" u="none" strike="noStrike" cap="none" dirty="0">
                        <a:latin typeface="Tahoma"/>
                        <a:ea typeface="Tahoma"/>
                        <a:cs typeface="Tahoma"/>
                        <a:sym typeface="Tahoma"/>
                      </a:endParaRPr>
                    </a:p>
                  </a:txBody>
                  <a:tcPr marL="91450" marR="91450" marT="45725" marB="45725">
                    <a:lnL w="12700" cap="flat" cmpd="sng">
                      <a:solidFill>
                        <a:schemeClr val="dk1"/>
                      </a:solidFill>
                      <a:prstDash val="solid"/>
                      <a:round/>
                      <a:headEnd type="none" w="sm" len="sm"/>
                      <a:tailEnd type="none" w="sm" len="sm"/>
                    </a:lnL>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050"/>
                        <a:buFont typeface="Arial"/>
                        <a:buNone/>
                      </a:pPr>
                      <a:endParaRPr sz="2400" u="none" strike="noStrike" cap="none">
                        <a:latin typeface="Tahoma"/>
                        <a:ea typeface="Tahoma"/>
                        <a:cs typeface="Tahoma"/>
                        <a:sym typeface="Tahoma"/>
                      </a:endParaRPr>
                    </a:p>
                    <a:p>
                      <a:pPr marL="0" marR="0" lvl="0" indent="0" algn="ctr" rtl="0">
                        <a:lnSpc>
                          <a:spcPct val="100000"/>
                        </a:lnSpc>
                        <a:spcBef>
                          <a:spcPts val="0"/>
                        </a:spcBef>
                        <a:spcAft>
                          <a:spcPts val="0"/>
                        </a:spcAft>
                        <a:buClr>
                          <a:srgbClr val="000000"/>
                        </a:buClr>
                        <a:buSzPts val="2000"/>
                        <a:buFont typeface="Arial"/>
                        <a:buNone/>
                      </a:pPr>
                      <a:r>
                        <a:rPr lang="en-US" sz="2400" u="none" strike="noStrike" cap="none">
                          <a:latin typeface="Tahoma"/>
                          <a:ea typeface="Tahoma"/>
                          <a:cs typeface="Tahoma"/>
                          <a:sym typeface="Tahoma"/>
                        </a:rPr>
                        <a:t>3</a:t>
                      </a:r>
                      <a:endParaRPr sz="2400" u="none" strike="noStrike" cap="none">
                        <a:latin typeface="Tahoma"/>
                        <a:ea typeface="Tahoma"/>
                        <a:cs typeface="Tahoma"/>
                        <a:sym typeface="Tahoma"/>
                      </a:endParaRPr>
                    </a:p>
                  </a:txBody>
                  <a:tcPr marL="91450" marR="91450" marT="45725" marB="45725">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solidFill>
                      <a:schemeClr val="lt1"/>
                    </a:solidFill>
                  </a:tcPr>
                </a:tc>
                <a:extLst>
                  <a:ext uri="{0D108BD9-81ED-4DB2-BD59-A6C34878D82A}">
                    <a16:rowId xmlns="" xmlns:a16="http://schemas.microsoft.com/office/drawing/2014/main" val="10001"/>
                  </a:ext>
                </a:extLst>
              </a:tr>
              <a:tr h="370850">
                <a:tc>
                  <a:txBody>
                    <a:bodyPr/>
                    <a:lstStyle/>
                    <a:p>
                      <a:pPr marL="0" marR="0" lvl="0" indent="0" algn="l" rtl="0">
                        <a:lnSpc>
                          <a:spcPct val="100000"/>
                        </a:lnSpc>
                        <a:spcBef>
                          <a:spcPts val="0"/>
                        </a:spcBef>
                        <a:spcAft>
                          <a:spcPts val="0"/>
                        </a:spcAft>
                        <a:buClr>
                          <a:schemeClr val="dk1"/>
                        </a:buClr>
                        <a:buSzPts val="2000"/>
                        <a:buFont typeface="Arial"/>
                        <a:buNone/>
                      </a:pPr>
                      <a:r>
                        <a:rPr lang="en-US" sz="2400" b="1" u="none" strike="noStrike" cap="none" dirty="0">
                          <a:latin typeface="Tahoma"/>
                          <a:ea typeface="Tahoma"/>
                          <a:cs typeface="Tahoma"/>
                          <a:sym typeface="Tahoma"/>
                        </a:rPr>
                        <a:t>4B: </a:t>
                      </a:r>
                      <a:r>
                        <a:rPr lang="en-US" sz="2400" u="none" strike="noStrike" cap="none" dirty="0">
                          <a:latin typeface="Tahoma"/>
                          <a:ea typeface="Tahoma"/>
                          <a:cs typeface="Tahoma"/>
                          <a:sym typeface="Tahoma"/>
                        </a:rPr>
                        <a:t>Clearly and concise, audience-friendly language, can be used to provide feedback</a:t>
                      </a:r>
                      <a:endParaRPr sz="2400" u="none" strike="noStrike" cap="none" dirty="0">
                        <a:latin typeface="Tahoma"/>
                        <a:ea typeface="Tahoma"/>
                        <a:cs typeface="Tahoma"/>
                        <a:sym typeface="Tahoma"/>
                      </a:endParaRPr>
                    </a:p>
                  </a:txBody>
                  <a:tcPr marL="91450" marR="91450" marT="45725" marB="45725">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050"/>
                        <a:buFont typeface="Arial"/>
                        <a:buNone/>
                      </a:pPr>
                      <a:endParaRPr sz="2400" u="none" strike="noStrike" cap="none">
                        <a:latin typeface="Tahoma"/>
                        <a:ea typeface="Tahoma"/>
                        <a:cs typeface="Tahoma"/>
                        <a:sym typeface="Tahoma"/>
                      </a:endParaRPr>
                    </a:p>
                    <a:p>
                      <a:pPr marL="0" marR="0" lvl="0" indent="0" algn="ctr" rtl="0">
                        <a:lnSpc>
                          <a:spcPct val="100000"/>
                        </a:lnSpc>
                        <a:spcBef>
                          <a:spcPts val="0"/>
                        </a:spcBef>
                        <a:spcAft>
                          <a:spcPts val="0"/>
                        </a:spcAft>
                        <a:buClr>
                          <a:srgbClr val="000000"/>
                        </a:buClr>
                        <a:buSzPts val="2000"/>
                        <a:buFont typeface="Arial"/>
                        <a:buNone/>
                      </a:pPr>
                      <a:r>
                        <a:rPr lang="en-US" sz="2400" u="none" strike="noStrike" cap="none">
                          <a:latin typeface="Tahoma"/>
                          <a:ea typeface="Tahoma"/>
                          <a:cs typeface="Tahoma"/>
                          <a:sym typeface="Tahoma"/>
                        </a:rPr>
                        <a:t>2</a:t>
                      </a:r>
                      <a:endParaRPr sz="2400" u="none" strike="noStrike" cap="none">
                        <a:latin typeface="Tahoma"/>
                        <a:ea typeface="Tahoma"/>
                        <a:cs typeface="Tahoma"/>
                        <a:sym typeface="Tahoma"/>
                      </a:endParaRPr>
                    </a:p>
                  </a:txBody>
                  <a:tcPr marL="91450" marR="91450" marT="45725" marB="45725">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 xmlns:a16="http://schemas.microsoft.com/office/drawing/2014/main" val="10002"/>
                  </a:ext>
                </a:extLst>
              </a:tr>
              <a:tr h="924550">
                <a:tc>
                  <a:txBody>
                    <a:bodyPr/>
                    <a:lstStyle/>
                    <a:p>
                      <a:pPr marL="0" marR="0" lvl="0" indent="0" algn="l" rtl="0">
                        <a:lnSpc>
                          <a:spcPct val="100000"/>
                        </a:lnSpc>
                        <a:spcBef>
                          <a:spcPts val="0"/>
                        </a:spcBef>
                        <a:spcAft>
                          <a:spcPts val="0"/>
                        </a:spcAft>
                        <a:buClr>
                          <a:schemeClr val="dk1"/>
                        </a:buClr>
                        <a:buSzPts val="2000"/>
                        <a:buFont typeface="Arial"/>
                        <a:buNone/>
                      </a:pPr>
                      <a:r>
                        <a:rPr lang="en-US" sz="2400" b="1" u="none" strike="noStrike" cap="none" dirty="0">
                          <a:latin typeface="Tahoma"/>
                          <a:ea typeface="Tahoma"/>
                          <a:cs typeface="Tahoma"/>
                          <a:sym typeface="Tahoma"/>
                        </a:rPr>
                        <a:t>4C: </a:t>
                      </a:r>
                      <a:r>
                        <a:rPr lang="en-US" sz="2400" u="none" strike="noStrike" cap="none" dirty="0">
                          <a:latin typeface="Tahoma"/>
                          <a:ea typeface="Tahoma"/>
                          <a:cs typeface="Tahoma"/>
                          <a:sym typeface="Tahoma"/>
                        </a:rPr>
                        <a:t>Common vs. task-specific rubric within a course; communications a consistent set of expectations</a:t>
                      </a:r>
                      <a:endParaRPr sz="2400" u="none" strike="noStrike" cap="none" dirty="0">
                        <a:latin typeface="Tahoma"/>
                        <a:ea typeface="Tahoma"/>
                        <a:cs typeface="Tahoma"/>
                        <a:sym typeface="Tahoma"/>
                      </a:endParaRPr>
                    </a:p>
                  </a:txBody>
                  <a:tcPr marL="91450" marR="91450" marT="45725" marB="45725">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2000"/>
                        <a:buFont typeface="Arial"/>
                        <a:buNone/>
                      </a:pPr>
                      <a:endParaRPr sz="2400" u="none" strike="noStrike" cap="none" dirty="0">
                        <a:latin typeface="Tahoma"/>
                        <a:ea typeface="Tahoma"/>
                        <a:cs typeface="Tahoma"/>
                        <a:sym typeface="Tahoma"/>
                      </a:endParaRPr>
                    </a:p>
                    <a:p>
                      <a:pPr marL="0" marR="0" lvl="0" indent="0" algn="ctr" rtl="0">
                        <a:lnSpc>
                          <a:spcPct val="100000"/>
                        </a:lnSpc>
                        <a:spcBef>
                          <a:spcPts val="0"/>
                        </a:spcBef>
                        <a:spcAft>
                          <a:spcPts val="0"/>
                        </a:spcAft>
                        <a:buClr>
                          <a:srgbClr val="000000"/>
                        </a:buClr>
                        <a:buSzPts val="2000"/>
                        <a:buFont typeface="Arial"/>
                        <a:buNone/>
                      </a:pPr>
                      <a:r>
                        <a:rPr lang="en-US" sz="2400" u="none" strike="noStrike" cap="none" dirty="0">
                          <a:latin typeface="Tahoma"/>
                          <a:ea typeface="Tahoma"/>
                          <a:cs typeface="Tahoma"/>
                          <a:sym typeface="Tahoma"/>
                        </a:rPr>
                        <a:t>1</a:t>
                      </a:r>
                      <a:endParaRPr sz="2400" u="none" strike="noStrike" cap="none" dirty="0">
                        <a:latin typeface="Tahoma"/>
                        <a:ea typeface="Tahoma"/>
                        <a:cs typeface="Tahoma"/>
                        <a:sym typeface="Tahoma"/>
                      </a:endParaRPr>
                    </a:p>
                  </a:txBody>
                  <a:tcPr marL="91450" marR="91450" marT="45725" marB="45725">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 xmlns:a16="http://schemas.microsoft.com/office/drawing/2014/main" val="10003"/>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61"/>
          <p:cNvSpPr txBox="1">
            <a:spLocks noGrp="1"/>
          </p:cNvSpPr>
          <p:nvPr>
            <p:ph type="title"/>
          </p:nvPr>
        </p:nvSpPr>
        <p:spPr>
          <a:xfrm>
            <a:off x="89647" y="71718"/>
            <a:ext cx="8876328" cy="130678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200"/>
              <a:buFont typeface="Helvetica Neue"/>
              <a:buNone/>
            </a:pPr>
            <a:r>
              <a:rPr lang="en-US" sz="3600" b="1" i="0" u="none" strike="noStrike" cap="none" dirty="0">
                <a:solidFill>
                  <a:schemeClr val="dk1"/>
                </a:solidFill>
                <a:latin typeface="Tahoma"/>
                <a:ea typeface="Tahoma"/>
                <a:cs typeface="Tahoma"/>
                <a:sym typeface="Tahoma"/>
              </a:rPr>
              <a:t>Quality Levels for “Renaissance” Task Criterion 5</a:t>
            </a:r>
            <a:endParaRPr sz="3600" b="1" i="0" u="none" strike="noStrike" cap="none" dirty="0">
              <a:solidFill>
                <a:schemeClr val="dk1"/>
              </a:solidFill>
              <a:latin typeface="Tahoma"/>
              <a:ea typeface="Tahoma"/>
              <a:cs typeface="Tahoma"/>
              <a:sym typeface="Tahoma"/>
            </a:endParaRPr>
          </a:p>
        </p:txBody>
      </p:sp>
      <p:graphicFrame>
        <p:nvGraphicFramePr>
          <p:cNvPr id="538" name="Google Shape;538;p61" descr="5A: Prompts, directions, resources aligned to learning outcomes, task purpose, performance outcomes, quality level 2/3. 5B: Clear, complete, accessible, developmentally appropriate language, quality level 2. 5C: Sensitive to community and free of bias, quality level 3. " title="Criterion 5: Student Directions, Prompt, and Resources/Materials &#10;"/>
          <p:cNvGraphicFramePr/>
          <p:nvPr>
            <p:extLst>
              <p:ext uri="{D42A27DB-BD31-4B8C-83A1-F6EECF244321}">
                <p14:modId xmlns:p14="http://schemas.microsoft.com/office/powerpoint/2010/main" val="2343756688"/>
              </p:ext>
            </p:extLst>
          </p:nvPr>
        </p:nvGraphicFramePr>
        <p:xfrm>
          <a:off x="0" y="1649777"/>
          <a:ext cx="9144000" cy="2926120"/>
        </p:xfrm>
        <a:graphic>
          <a:graphicData uri="http://schemas.openxmlformats.org/drawingml/2006/table">
            <a:tbl>
              <a:tblPr firstRow="1">
                <a:noFill/>
                <a:tableStyleId>{DD2CE4A8-B222-4038-A429-1AA9DD1DFCF9}</a:tableStyleId>
              </a:tblPr>
              <a:tblGrid>
                <a:gridCol w="7475850">
                  <a:extLst>
                    <a:ext uri="{9D8B030D-6E8A-4147-A177-3AD203B41FA5}">
                      <a16:colId xmlns="" xmlns:a16="http://schemas.microsoft.com/office/drawing/2014/main" val="20000"/>
                    </a:ext>
                  </a:extLst>
                </a:gridCol>
                <a:gridCol w="1668150">
                  <a:extLst>
                    <a:ext uri="{9D8B030D-6E8A-4147-A177-3AD203B41FA5}">
                      <a16:colId xmlns="" xmlns:a16="http://schemas.microsoft.com/office/drawing/2014/main" val="20001"/>
                    </a:ext>
                  </a:extLst>
                </a:gridCol>
              </a:tblGrid>
              <a:tr h="370850">
                <a:tc>
                  <a:txBody>
                    <a:bodyPr/>
                    <a:lstStyle/>
                    <a:p>
                      <a:pPr marL="0" marR="0" lvl="0" indent="0" algn="l" rtl="0">
                        <a:lnSpc>
                          <a:spcPct val="100000"/>
                        </a:lnSpc>
                        <a:spcBef>
                          <a:spcPts val="0"/>
                        </a:spcBef>
                        <a:spcAft>
                          <a:spcPts val="0"/>
                        </a:spcAft>
                        <a:buClr>
                          <a:schemeClr val="dk1"/>
                        </a:buClr>
                        <a:buSzPts val="2000"/>
                        <a:buFont typeface="Arial"/>
                        <a:buNone/>
                      </a:pPr>
                      <a:r>
                        <a:rPr lang="en-US" sz="2400" b="1" u="none" strike="noStrike" cap="none" dirty="0">
                          <a:solidFill>
                            <a:schemeClr val="lt1"/>
                          </a:solidFill>
                          <a:latin typeface="Tahoma"/>
                          <a:ea typeface="Tahoma"/>
                          <a:cs typeface="Tahoma"/>
                          <a:sym typeface="Tahoma"/>
                        </a:rPr>
                        <a:t>Criterion 5: Student Directions, Prompt, and Resources/Materials</a:t>
                      </a:r>
                      <a:endParaRPr sz="2400" b="1" u="none" strike="noStrike" cap="none" dirty="0">
                        <a:solidFill>
                          <a:schemeClr val="lt1"/>
                        </a:solidFill>
                        <a:latin typeface="Tahoma"/>
                        <a:ea typeface="Tahoma"/>
                        <a:cs typeface="Tahoma"/>
                        <a:sym typeface="Tahoma"/>
                      </a:endParaRPr>
                    </a:p>
                  </a:txBody>
                  <a:tcPr marL="91450" marR="91450" marT="45725" marB="45725">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1"/>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solidFill>
                            <a:schemeClr val="lt1"/>
                          </a:solidFill>
                          <a:latin typeface="Tahoma"/>
                          <a:ea typeface="Tahoma"/>
                          <a:cs typeface="Tahoma"/>
                          <a:sym typeface="Tahoma"/>
                        </a:rPr>
                        <a:t>Quality Level </a:t>
                      </a:r>
                      <a:endParaRPr sz="2400" b="1" u="none" strike="noStrike" cap="none">
                        <a:solidFill>
                          <a:schemeClr val="lt1"/>
                        </a:solidFill>
                        <a:latin typeface="Tahoma"/>
                        <a:ea typeface="Tahoma"/>
                        <a:cs typeface="Tahoma"/>
                        <a:sym typeface="Tahoma"/>
                      </a:endParaRPr>
                    </a:p>
                  </a:txBody>
                  <a:tcPr marL="91450" marR="91450" marT="45725" marB="45725">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1"/>
                    </a:solidFill>
                  </a:tcPr>
                </a:tc>
                <a:extLst>
                  <a:ext uri="{0D108BD9-81ED-4DB2-BD59-A6C34878D82A}">
                    <a16:rowId xmlns="" xmlns:a16="http://schemas.microsoft.com/office/drawing/2014/main" val="10000"/>
                  </a:ext>
                </a:extLst>
              </a:tr>
              <a:tr h="370850">
                <a:tc>
                  <a:txBody>
                    <a:bodyPr/>
                    <a:lstStyle/>
                    <a:p>
                      <a:pPr marL="0" marR="0" lvl="0" indent="0" algn="l" rtl="0">
                        <a:lnSpc>
                          <a:spcPct val="100000"/>
                        </a:lnSpc>
                        <a:spcBef>
                          <a:spcPts val="0"/>
                        </a:spcBef>
                        <a:spcAft>
                          <a:spcPts val="0"/>
                        </a:spcAft>
                        <a:buClr>
                          <a:schemeClr val="dk1"/>
                        </a:buClr>
                        <a:buSzPts val="2000"/>
                        <a:buFont typeface="Arial"/>
                        <a:buNone/>
                      </a:pPr>
                      <a:r>
                        <a:rPr lang="en-US" sz="2400" b="1" u="none" strike="noStrike" cap="none" dirty="0">
                          <a:latin typeface="Tahoma"/>
                          <a:ea typeface="Tahoma"/>
                          <a:cs typeface="Tahoma"/>
                          <a:sym typeface="Tahoma"/>
                        </a:rPr>
                        <a:t>5A: </a:t>
                      </a:r>
                      <a:r>
                        <a:rPr lang="en-US" sz="2400" u="none" strike="noStrike" cap="none" dirty="0">
                          <a:latin typeface="Tahoma"/>
                          <a:ea typeface="Tahoma"/>
                          <a:cs typeface="Tahoma"/>
                          <a:sym typeface="Tahoma"/>
                        </a:rPr>
                        <a:t>Prompts, directions, resources aligned to learning outcomes, task purpose, performance outcomes</a:t>
                      </a:r>
                      <a:endParaRPr sz="2400" u="none" strike="noStrike" cap="none" dirty="0">
                        <a:latin typeface="Tahoma"/>
                        <a:ea typeface="Tahoma"/>
                        <a:cs typeface="Tahoma"/>
                        <a:sym typeface="Tahoma"/>
                      </a:endParaRPr>
                    </a:p>
                  </a:txBody>
                  <a:tcPr marL="91450" marR="91450" marT="45725" marB="45725">
                    <a:lnL w="12700" cap="flat" cmpd="sng">
                      <a:solidFill>
                        <a:schemeClr val="dk1"/>
                      </a:solidFill>
                      <a:prstDash val="solid"/>
                      <a:round/>
                      <a:headEnd type="none" w="sm" len="sm"/>
                      <a:tailEnd type="none" w="sm" len="sm"/>
                    </a:lnL>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endParaRPr sz="2400" u="none" strike="noStrike" cap="none">
                        <a:latin typeface="Tahoma"/>
                        <a:ea typeface="Tahoma"/>
                        <a:cs typeface="Tahoma"/>
                        <a:sym typeface="Tahoma"/>
                      </a:endParaRPr>
                    </a:p>
                    <a:p>
                      <a:pPr marL="0" marR="0" lvl="0" indent="0" algn="ctr" rtl="0">
                        <a:lnSpc>
                          <a:spcPct val="100000"/>
                        </a:lnSpc>
                        <a:spcBef>
                          <a:spcPts val="0"/>
                        </a:spcBef>
                        <a:spcAft>
                          <a:spcPts val="0"/>
                        </a:spcAft>
                        <a:buClr>
                          <a:srgbClr val="000000"/>
                        </a:buClr>
                        <a:buSzPts val="2000"/>
                        <a:buFont typeface="Arial"/>
                        <a:buNone/>
                      </a:pPr>
                      <a:r>
                        <a:rPr lang="en-US" sz="2400" u="none" strike="noStrike" cap="none">
                          <a:latin typeface="Tahoma"/>
                          <a:ea typeface="Tahoma"/>
                          <a:cs typeface="Tahoma"/>
                          <a:sym typeface="Tahoma"/>
                        </a:rPr>
                        <a:t>2</a:t>
                      </a:r>
                      <a:endParaRPr sz="2400" u="none" strike="noStrike" cap="none">
                        <a:latin typeface="Tahoma"/>
                        <a:ea typeface="Tahoma"/>
                        <a:cs typeface="Tahoma"/>
                        <a:sym typeface="Tahoma"/>
                      </a:endParaRPr>
                    </a:p>
                  </a:txBody>
                  <a:tcPr marL="91450" marR="91450" marT="45725" marB="45725">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 xmlns:a16="http://schemas.microsoft.com/office/drawing/2014/main" val="10001"/>
                  </a:ext>
                </a:extLst>
              </a:tr>
              <a:tr h="370850">
                <a:tc>
                  <a:txBody>
                    <a:bodyPr/>
                    <a:lstStyle/>
                    <a:p>
                      <a:pPr marL="0" marR="0" lvl="0" indent="0" algn="l" rtl="0">
                        <a:lnSpc>
                          <a:spcPct val="100000"/>
                        </a:lnSpc>
                        <a:spcBef>
                          <a:spcPts val="0"/>
                        </a:spcBef>
                        <a:spcAft>
                          <a:spcPts val="0"/>
                        </a:spcAft>
                        <a:buClr>
                          <a:schemeClr val="dk1"/>
                        </a:buClr>
                        <a:buSzPts val="2000"/>
                        <a:buFont typeface="Arial"/>
                        <a:buNone/>
                      </a:pPr>
                      <a:r>
                        <a:rPr lang="en-US" sz="2400" b="1" u="none" strike="noStrike" cap="none" dirty="0">
                          <a:latin typeface="Tahoma"/>
                          <a:ea typeface="Tahoma"/>
                          <a:cs typeface="Tahoma"/>
                          <a:sym typeface="Tahoma"/>
                        </a:rPr>
                        <a:t>5B: </a:t>
                      </a:r>
                      <a:r>
                        <a:rPr lang="en-US" sz="2400" u="none" strike="noStrike" cap="none" dirty="0">
                          <a:latin typeface="Tahoma"/>
                          <a:ea typeface="Tahoma"/>
                          <a:cs typeface="Tahoma"/>
                          <a:sym typeface="Tahoma"/>
                        </a:rPr>
                        <a:t>Clear, complete, accessible, developmentally appropriate language</a:t>
                      </a:r>
                      <a:endParaRPr sz="2400" u="none" strike="noStrike" cap="none" dirty="0">
                        <a:latin typeface="Tahoma"/>
                        <a:ea typeface="Tahoma"/>
                        <a:cs typeface="Tahoma"/>
                        <a:sym typeface="Tahoma"/>
                      </a:endParaRPr>
                    </a:p>
                  </a:txBody>
                  <a:tcPr marL="91450" marR="91450" marT="45725" marB="45725">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50"/>
                        <a:buFont typeface="Arial"/>
                        <a:buNone/>
                      </a:pPr>
                      <a:endParaRPr sz="2400" u="none" strike="noStrike" cap="none">
                        <a:latin typeface="Tahoma"/>
                        <a:ea typeface="Tahoma"/>
                        <a:cs typeface="Tahoma"/>
                        <a:sym typeface="Tahoma"/>
                      </a:endParaRPr>
                    </a:p>
                    <a:p>
                      <a:pPr marL="0" marR="0" lvl="0" indent="0" algn="ctr" rtl="0">
                        <a:lnSpc>
                          <a:spcPct val="100000"/>
                        </a:lnSpc>
                        <a:spcBef>
                          <a:spcPts val="0"/>
                        </a:spcBef>
                        <a:spcAft>
                          <a:spcPts val="0"/>
                        </a:spcAft>
                        <a:buClr>
                          <a:srgbClr val="000000"/>
                        </a:buClr>
                        <a:buSzPts val="2000"/>
                        <a:buFont typeface="Arial"/>
                        <a:buNone/>
                      </a:pPr>
                      <a:r>
                        <a:rPr lang="en-US" sz="2400" u="none" strike="noStrike" cap="none">
                          <a:latin typeface="Tahoma"/>
                          <a:ea typeface="Tahoma"/>
                          <a:cs typeface="Tahoma"/>
                          <a:sym typeface="Tahoma"/>
                        </a:rPr>
                        <a:t>2</a:t>
                      </a:r>
                      <a:endParaRPr sz="2400" u="none" strike="noStrike" cap="none">
                        <a:latin typeface="Tahoma"/>
                        <a:ea typeface="Tahoma"/>
                        <a:cs typeface="Tahoma"/>
                        <a:sym typeface="Tahoma"/>
                      </a:endParaRPr>
                    </a:p>
                  </a:txBody>
                  <a:tcPr marL="91450" marR="91450" marT="45725" marB="45725">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 xmlns:a16="http://schemas.microsoft.com/office/drawing/2014/main" val="10002"/>
                  </a:ext>
                </a:extLst>
              </a:tr>
              <a:tr h="370850">
                <a:tc>
                  <a:txBody>
                    <a:bodyPr/>
                    <a:lstStyle/>
                    <a:p>
                      <a:pPr marL="0" marR="0" lvl="0" indent="0" algn="l" rtl="0">
                        <a:lnSpc>
                          <a:spcPct val="100000"/>
                        </a:lnSpc>
                        <a:spcBef>
                          <a:spcPts val="0"/>
                        </a:spcBef>
                        <a:spcAft>
                          <a:spcPts val="0"/>
                        </a:spcAft>
                        <a:buClr>
                          <a:schemeClr val="dk1"/>
                        </a:buClr>
                        <a:buSzPts val="2000"/>
                        <a:buFont typeface="Arial"/>
                        <a:buNone/>
                      </a:pPr>
                      <a:r>
                        <a:rPr lang="en-US" sz="2400" b="1" u="none" strike="noStrike" cap="none" dirty="0">
                          <a:latin typeface="Tahoma"/>
                          <a:ea typeface="Tahoma"/>
                          <a:cs typeface="Tahoma"/>
                          <a:sym typeface="Tahoma"/>
                        </a:rPr>
                        <a:t>5C: </a:t>
                      </a:r>
                      <a:r>
                        <a:rPr lang="en-US" sz="2400" u="none" strike="noStrike" cap="none" dirty="0">
                          <a:latin typeface="Tahoma"/>
                          <a:ea typeface="Tahoma"/>
                          <a:cs typeface="Tahoma"/>
                          <a:sym typeface="Tahoma"/>
                        </a:rPr>
                        <a:t>Sensitive to community and free of bias</a:t>
                      </a:r>
                      <a:endParaRPr sz="2400" u="none" strike="noStrike" cap="none" dirty="0">
                        <a:latin typeface="Tahoma"/>
                        <a:ea typeface="Tahoma"/>
                        <a:cs typeface="Tahoma"/>
                        <a:sym typeface="Tahoma"/>
                      </a:endParaRPr>
                    </a:p>
                  </a:txBody>
                  <a:tcPr marL="91450" marR="91450" marT="45725" marB="45725">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400" u="none" strike="noStrike" cap="none" dirty="0">
                          <a:latin typeface="Tahoma"/>
                          <a:ea typeface="Tahoma"/>
                          <a:cs typeface="Tahoma"/>
                          <a:sym typeface="Tahoma"/>
                        </a:rPr>
                        <a:t>3</a:t>
                      </a:r>
                      <a:endParaRPr sz="2400" u="none" strike="noStrike" cap="none" dirty="0">
                        <a:latin typeface="Tahoma"/>
                        <a:ea typeface="Tahoma"/>
                        <a:cs typeface="Tahoma"/>
                        <a:sym typeface="Tahoma"/>
                      </a:endParaRPr>
                    </a:p>
                  </a:txBody>
                  <a:tcPr marL="91450" marR="91450" marT="45725" marB="45725">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 xmlns:a16="http://schemas.microsoft.com/office/drawing/2014/main" val="10003"/>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62"/>
          <p:cNvSpPr txBox="1">
            <a:spLocks noGrp="1"/>
          </p:cNvSpPr>
          <p:nvPr>
            <p:ph type="title"/>
          </p:nvPr>
        </p:nvSpPr>
        <p:spPr>
          <a:xfrm>
            <a:off x="179294" y="205978"/>
            <a:ext cx="8229600" cy="122277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200"/>
              <a:buFont typeface="Helvetica Neue"/>
              <a:buNone/>
            </a:pPr>
            <a:r>
              <a:rPr lang="en-US" sz="3600" b="1" i="0" u="none" strike="noStrike" cap="none" dirty="0">
                <a:solidFill>
                  <a:schemeClr val="dk1"/>
                </a:solidFill>
                <a:latin typeface="Tahoma"/>
                <a:ea typeface="Tahoma"/>
                <a:cs typeface="Tahoma"/>
                <a:sym typeface="Tahoma"/>
              </a:rPr>
              <a:t>Quality Levels for “Renaissance” Task Criterion 6</a:t>
            </a:r>
            <a:endParaRPr sz="3600" b="1" i="0" u="none" strike="noStrike" cap="none" dirty="0">
              <a:solidFill>
                <a:schemeClr val="dk1"/>
              </a:solidFill>
              <a:latin typeface="Tahoma"/>
              <a:ea typeface="Tahoma"/>
              <a:cs typeface="Tahoma"/>
              <a:sym typeface="Tahoma"/>
            </a:endParaRPr>
          </a:p>
        </p:txBody>
      </p:sp>
      <p:graphicFrame>
        <p:nvGraphicFramePr>
          <p:cNvPr id="545" name="Google Shape;545;p62" descr="6A: Accommodates participation of all students; appropriate supports or alternatives for accessibility, quality level 2. 6B: Accessible and differentiates ways to demonstration learning, quality level 2/3. " title="Criterion 6: Accessibility &#10;"/>
          <p:cNvGraphicFramePr/>
          <p:nvPr>
            <p:extLst>
              <p:ext uri="{D42A27DB-BD31-4B8C-83A1-F6EECF244321}">
                <p14:modId xmlns:p14="http://schemas.microsoft.com/office/powerpoint/2010/main" val="790606209"/>
              </p:ext>
            </p:extLst>
          </p:nvPr>
        </p:nvGraphicFramePr>
        <p:xfrm>
          <a:off x="0" y="1564834"/>
          <a:ext cx="9144000" cy="2468910"/>
        </p:xfrm>
        <a:graphic>
          <a:graphicData uri="http://schemas.openxmlformats.org/drawingml/2006/table">
            <a:tbl>
              <a:tblPr firstRow="1">
                <a:noFill/>
                <a:tableStyleId>{DD2CE4A8-B222-4038-A429-1AA9DD1DFCF9}</a:tableStyleId>
              </a:tblPr>
              <a:tblGrid>
                <a:gridCol w="7726675">
                  <a:extLst>
                    <a:ext uri="{9D8B030D-6E8A-4147-A177-3AD203B41FA5}">
                      <a16:colId xmlns="" xmlns:a16="http://schemas.microsoft.com/office/drawing/2014/main" val="20000"/>
                    </a:ext>
                  </a:extLst>
                </a:gridCol>
                <a:gridCol w="1417325">
                  <a:extLst>
                    <a:ext uri="{9D8B030D-6E8A-4147-A177-3AD203B41FA5}">
                      <a16:colId xmlns="" xmlns:a16="http://schemas.microsoft.com/office/drawing/2014/main" val="20001"/>
                    </a:ext>
                  </a:extLst>
                </a:gridCol>
              </a:tblGrid>
              <a:tr h="370850">
                <a:tc>
                  <a:txBody>
                    <a:bodyPr/>
                    <a:lstStyle/>
                    <a:p>
                      <a:pPr marL="0" marR="0" lvl="0" indent="0" algn="l" rtl="0">
                        <a:lnSpc>
                          <a:spcPct val="100000"/>
                        </a:lnSpc>
                        <a:spcBef>
                          <a:spcPts val="0"/>
                        </a:spcBef>
                        <a:spcAft>
                          <a:spcPts val="0"/>
                        </a:spcAft>
                        <a:buClr>
                          <a:schemeClr val="dk1"/>
                        </a:buClr>
                        <a:buSzPts val="2000"/>
                        <a:buFont typeface="Arial"/>
                        <a:buNone/>
                      </a:pPr>
                      <a:endParaRPr sz="1100" b="1" u="none" strike="noStrike" cap="none" dirty="0">
                        <a:solidFill>
                          <a:schemeClr val="lt1"/>
                        </a:solidFill>
                        <a:latin typeface="Tahoma"/>
                        <a:ea typeface="Tahoma"/>
                        <a:cs typeface="Tahoma"/>
                        <a:sym typeface="Tahoma"/>
                      </a:endParaRPr>
                    </a:p>
                    <a:p>
                      <a:pPr marL="0" marR="0" lvl="0" indent="0" algn="l" rtl="0">
                        <a:lnSpc>
                          <a:spcPct val="100000"/>
                        </a:lnSpc>
                        <a:spcBef>
                          <a:spcPts val="0"/>
                        </a:spcBef>
                        <a:spcAft>
                          <a:spcPts val="0"/>
                        </a:spcAft>
                        <a:buClr>
                          <a:schemeClr val="dk1"/>
                        </a:buClr>
                        <a:buSzPts val="2000"/>
                        <a:buFont typeface="Arial"/>
                        <a:buNone/>
                      </a:pPr>
                      <a:r>
                        <a:rPr lang="en-US" sz="2400" b="1" u="none" strike="noStrike" cap="none" dirty="0">
                          <a:solidFill>
                            <a:schemeClr val="lt1"/>
                          </a:solidFill>
                          <a:latin typeface="Tahoma"/>
                          <a:ea typeface="Tahoma"/>
                          <a:cs typeface="Tahoma"/>
                          <a:sym typeface="Tahoma"/>
                        </a:rPr>
                        <a:t>Criterion 6: Accessibility</a:t>
                      </a:r>
                      <a:endParaRPr sz="2400" b="1" u="none" strike="noStrike" cap="none" dirty="0">
                        <a:solidFill>
                          <a:schemeClr val="lt1"/>
                        </a:solidFill>
                        <a:latin typeface="Tahoma"/>
                        <a:ea typeface="Tahoma"/>
                        <a:cs typeface="Tahoma"/>
                        <a:sym typeface="Tahoma"/>
                      </a:endParaRPr>
                    </a:p>
                  </a:txBody>
                  <a:tcPr marL="91450" marR="91450" marT="45725" marB="45725">
                    <a:lnL w="9525" cap="flat" cmpd="sng">
                      <a:solidFill>
                        <a:srgbClr val="000000"/>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1"/>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solidFill>
                            <a:schemeClr val="lt1"/>
                          </a:solidFill>
                          <a:latin typeface="Tahoma"/>
                          <a:ea typeface="Tahoma"/>
                          <a:cs typeface="Tahoma"/>
                          <a:sym typeface="Tahoma"/>
                        </a:rPr>
                        <a:t>Quality Level </a:t>
                      </a:r>
                      <a:endParaRPr sz="2400" b="1" u="none" strike="noStrike" cap="none">
                        <a:solidFill>
                          <a:schemeClr val="lt1"/>
                        </a:solidFill>
                        <a:latin typeface="Tahoma"/>
                        <a:ea typeface="Tahoma"/>
                        <a:cs typeface="Tahoma"/>
                        <a:sym typeface="Tahoma"/>
                      </a:endParaRPr>
                    </a:p>
                  </a:txBody>
                  <a:tcPr marL="91450" marR="91450" marT="45725" marB="45725">
                    <a:lnL w="9525" cap="flat" cmpd="sng">
                      <a:solidFill>
                        <a:schemeClr val="lt1"/>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1"/>
                    </a:solidFill>
                  </a:tcPr>
                </a:tc>
                <a:extLst>
                  <a:ext uri="{0D108BD9-81ED-4DB2-BD59-A6C34878D82A}">
                    <a16:rowId xmlns=""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2000"/>
                        <a:buFont typeface="Arial"/>
                        <a:buNone/>
                      </a:pPr>
                      <a:r>
                        <a:rPr lang="en-US" sz="2400" b="1" u="none" strike="noStrike" cap="none" dirty="0">
                          <a:latin typeface="Tahoma"/>
                          <a:ea typeface="Tahoma"/>
                          <a:cs typeface="Tahoma"/>
                          <a:sym typeface="Tahoma"/>
                        </a:rPr>
                        <a:t>6A: </a:t>
                      </a:r>
                      <a:r>
                        <a:rPr lang="en-US" sz="2400" u="none" strike="noStrike" cap="none" dirty="0">
                          <a:latin typeface="Tahoma"/>
                          <a:ea typeface="Tahoma"/>
                          <a:cs typeface="Tahoma"/>
                          <a:sym typeface="Tahoma"/>
                        </a:rPr>
                        <a:t>Accommodates participation of all students; appropriate supports or alternatives for accessibility</a:t>
                      </a:r>
                      <a:endParaRPr sz="2400" u="none" strike="noStrike" cap="none" dirty="0">
                        <a:latin typeface="Tahoma"/>
                        <a:ea typeface="Tahoma"/>
                        <a:cs typeface="Tahoma"/>
                        <a:sym typeface="Tahoma"/>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50"/>
                        <a:buFont typeface="Arial"/>
                        <a:buNone/>
                      </a:pPr>
                      <a:endParaRPr sz="2400" u="none" strike="noStrike" cap="none">
                        <a:latin typeface="Tahoma"/>
                        <a:ea typeface="Tahoma"/>
                        <a:cs typeface="Tahoma"/>
                        <a:sym typeface="Tahoma"/>
                      </a:endParaRPr>
                    </a:p>
                    <a:p>
                      <a:pPr marL="0" marR="0" lvl="0" indent="0" algn="ctr" rtl="0">
                        <a:lnSpc>
                          <a:spcPct val="100000"/>
                        </a:lnSpc>
                        <a:spcBef>
                          <a:spcPts val="0"/>
                        </a:spcBef>
                        <a:spcAft>
                          <a:spcPts val="0"/>
                        </a:spcAft>
                        <a:buClr>
                          <a:srgbClr val="000000"/>
                        </a:buClr>
                        <a:buSzPts val="2000"/>
                        <a:buFont typeface="Arial"/>
                        <a:buNone/>
                      </a:pPr>
                      <a:r>
                        <a:rPr lang="en-US" sz="2400" u="none" strike="noStrike" cap="none">
                          <a:latin typeface="Tahoma"/>
                          <a:ea typeface="Tahoma"/>
                          <a:cs typeface="Tahoma"/>
                          <a:sym typeface="Tahoma"/>
                        </a:rPr>
                        <a:t>2</a:t>
                      </a:r>
                      <a:endParaRPr sz="2400" u="none" strike="noStrike" cap="none">
                        <a:latin typeface="Tahoma"/>
                        <a:ea typeface="Tahoma"/>
                        <a:cs typeface="Tahoma"/>
                        <a:sym typeface="Tahoma"/>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2000"/>
                        <a:buFont typeface="Arial"/>
                        <a:buNone/>
                      </a:pPr>
                      <a:r>
                        <a:rPr lang="en-US" sz="2400" b="1" u="none" strike="noStrike" cap="none" dirty="0">
                          <a:latin typeface="Tahoma"/>
                          <a:ea typeface="Tahoma"/>
                          <a:cs typeface="Tahoma"/>
                          <a:sym typeface="Tahoma"/>
                        </a:rPr>
                        <a:t>6B: </a:t>
                      </a:r>
                      <a:r>
                        <a:rPr lang="en-US" sz="2400" u="none" strike="noStrike" cap="none" dirty="0">
                          <a:latin typeface="Tahoma"/>
                          <a:ea typeface="Tahoma"/>
                          <a:cs typeface="Tahoma"/>
                          <a:sym typeface="Tahoma"/>
                        </a:rPr>
                        <a:t>Accessible and differentiates ways to demonstration learning</a:t>
                      </a:r>
                      <a:endParaRPr sz="2400" u="none" strike="noStrike" cap="none" dirty="0">
                        <a:latin typeface="Tahoma"/>
                        <a:ea typeface="Tahoma"/>
                        <a:cs typeface="Tahoma"/>
                        <a:sym typeface="Tahoma"/>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400" u="none" strike="noStrike" cap="none" dirty="0">
                          <a:latin typeface="Tahoma"/>
                          <a:ea typeface="Tahoma"/>
                          <a:cs typeface="Tahoma"/>
                          <a:sym typeface="Tahoma"/>
                        </a:rPr>
                        <a:t>2</a:t>
                      </a:r>
                      <a:endParaRPr sz="2400" u="none" strike="noStrike" cap="none" dirty="0">
                        <a:latin typeface="Tahoma"/>
                        <a:ea typeface="Tahoma"/>
                        <a:cs typeface="Tahoma"/>
                        <a:sym typeface="Tahoma"/>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 xmlns:a16="http://schemas.microsoft.com/office/drawing/2014/main" val="10002"/>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36"/>
          <p:cNvSpPr txBox="1">
            <a:spLocks noGrp="1"/>
          </p:cNvSpPr>
          <p:nvPr>
            <p:ph type="title"/>
          </p:nvPr>
        </p:nvSpPr>
        <p:spPr>
          <a:xfrm>
            <a:off x="215153" y="202407"/>
            <a:ext cx="8229600" cy="85725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4000"/>
              <a:buFont typeface="Helvetica Neue"/>
              <a:buNone/>
            </a:pPr>
            <a:r>
              <a:rPr lang="en-US" sz="4000" b="1" i="0" u="none" strike="noStrike" cap="none" dirty="0">
                <a:solidFill>
                  <a:schemeClr val="dk1"/>
                </a:solidFill>
                <a:latin typeface="Tahoma"/>
                <a:ea typeface="Tahoma"/>
                <a:cs typeface="Tahoma"/>
                <a:sym typeface="Tahoma"/>
              </a:rPr>
              <a:t>Goals for Breakout Session</a:t>
            </a:r>
            <a:endParaRPr sz="4400" b="0" i="0" u="none" strike="noStrike" cap="none" dirty="0">
              <a:solidFill>
                <a:schemeClr val="dk1"/>
              </a:solidFill>
              <a:latin typeface="Tahoma"/>
              <a:ea typeface="Tahoma"/>
              <a:cs typeface="Tahoma"/>
              <a:sym typeface="Tahoma"/>
            </a:endParaRPr>
          </a:p>
        </p:txBody>
      </p:sp>
      <p:sp>
        <p:nvSpPr>
          <p:cNvPr id="363" name="Google Shape;363;p36"/>
          <p:cNvSpPr txBox="1">
            <a:spLocks noGrp="1"/>
          </p:cNvSpPr>
          <p:nvPr>
            <p:ph type="body" idx="1"/>
          </p:nvPr>
        </p:nvSpPr>
        <p:spPr>
          <a:xfrm>
            <a:off x="215153" y="1059657"/>
            <a:ext cx="8686800" cy="333732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5"/>
              <a:buFont typeface="Arial"/>
              <a:buNone/>
            </a:pPr>
            <a:r>
              <a:rPr lang="en-US" sz="2400" b="1" i="0" u="none" strike="noStrike" cap="none" dirty="0">
                <a:solidFill>
                  <a:schemeClr val="dk1"/>
                </a:solidFill>
                <a:latin typeface="Tahoma"/>
                <a:ea typeface="Tahoma"/>
                <a:cs typeface="Tahoma"/>
                <a:sym typeface="Tahoma"/>
              </a:rPr>
              <a:t>Day 1</a:t>
            </a:r>
            <a:endParaRPr dirty="0"/>
          </a:p>
          <a:p>
            <a:pPr marL="0" marR="0" lvl="0" indent="0" algn="l" rtl="0">
              <a:lnSpc>
                <a:spcPct val="100000"/>
              </a:lnSpc>
              <a:spcBef>
                <a:spcPts val="0"/>
              </a:spcBef>
              <a:spcAft>
                <a:spcPts val="0"/>
              </a:spcAft>
              <a:buClr>
                <a:schemeClr val="dk1"/>
              </a:buClr>
              <a:buSzPts val="2405"/>
              <a:buFont typeface="Arial"/>
              <a:buNone/>
            </a:pPr>
            <a:endParaRPr sz="800" b="0" i="0" u="none" strike="noStrike" cap="none" dirty="0">
              <a:solidFill>
                <a:schemeClr val="dk1"/>
              </a:solidFill>
              <a:latin typeface="Tahoma"/>
              <a:ea typeface="Tahoma"/>
              <a:cs typeface="Tahoma"/>
              <a:sym typeface="Tahoma"/>
            </a:endParaRPr>
          </a:p>
          <a:p>
            <a:pPr marL="0" marR="0" lvl="0" indent="0" algn="l" rtl="0">
              <a:lnSpc>
                <a:spcPct val="100000"/>
              </a:lnSpc>
              <a:spcBef>
                <a:spcPts val="444"/>
              </a:spcBef>
              <a:spcAft>
                <a:spcPts val="0"/>
              </a:spcAft>
              <a:buClr>
                <a:schemeClr val="dk1"/>
              </a:buClr>
              <a:buSzPts val="2220"/>
              <a:buFont typeface="Arial"/>
              <a:buNone/>
            </a:pPr>
            <a:r>
              <a:rPr lang="en-US" sz="2400" b="0" u="none" strike="noStrike" cap="none" dirty="0">
                <a:solidFill>
                  <a:schemeClr val="dk1"/>
                </a:solidFill>
                <a:latin typeface="Tahoma"/>
                <a:ea typeface="Tahoma"/>
                <a:cs typeface="Tahoma"/>
                <a:sym typeface="Tahoma"/>
              </a:rPr>
              <a:t>Deepen understanding of how the Virginia Quality Criteria Review Tool for Performance Assessment supports all teachers and students to ensure consistency and rigor across the state.</a:t>
            </a:r>
            <a:endParaRPr sz="2400" b="0" u="none" strike="noStrike" cap="none" dirty="0">
              <a:solidFill>
                <a:schemeClr val="dk1"/>
              </a:solidFill>
              <a:latin typeface="Tahoma"/>
              <a:ea typeface="Tahoma"/>
              <a:cs typeface="Tahoma"/>
              <a:sym typeface="Tahoma"/>
            </a:endParaRPr>
          </a:p>
          <a:p>
            <a:pPr marL="342900" marR="0" lvl="0" indent="-342900" algn="l" rtl="0">
              <a:lnSpc>
                <a:spcPct val="100000"/>
              </a:lnSpc>
              <a:spcBef>
                <a:spcPts val="444"/>
              </a:spcBef>
              <a:spcAft>
                <a:spcPts val="0"/>
              </a:spcAft>
              <a:buClr>
                <a:schemeClr val="dk1"/>
              </a:buClr>
              <a:buSzPts val="2220"/>
              <a:buFont typeface="Arial"/>
              <a:buChar char="•"/>
            </a:pPr>
            <a:r>
              <a:rPr lang="en-US" sz="2400" b="0" i="1" u="none" strike="noStrike" cap="none" dirty="0">
                <a:solidFill>
                  <a:schemeClr val="dk1"/>
                </a:solidFill>
                <a:latin typeface="Tahoma"/>
                <a:ea typeface="Tahoma"/>
                <a:cs typeface="Tahoma"/>
                <a:sym typeface="Tahoma"/>
              </a:rPr>
              <a:t>Apply the Draft Quality Criteria Tool to three draft PBAs submitted within Virginia.</a:t>
            </a:r>
            <a:endParaRPr sz="2400" b="0" i="0" u="none" strike="noStrike" cap="none" dirty="0">
              <a:solidFill>
                <a:schemeClr val="dk1"/>
              </a:solidFill>
              <a:latin typeface="Tahoma"/>
              <a:ea typeface="Tahoma"/>
              <a:cs typeface="Tahoma"/>
              <a:sym typeface="Tahoma"/>
            </a:endParaRPr>
          </a:p>
          <a:p>
            <a:pPr marL="342900" marR="0" lvl="0" indent="-342900" algn="l" rtl="0">
              <a:lnSpc>
                <a:spcPct val="100000"/>
              </a:lnSpc>
              <a:spcBef>
                <a:spcPts val="444"/>
              </a:spcBef>
              <a:spcAft>
                <a:spcPts val="0"/>
              </a:spcAft>
              <a:buClr>
                <a:schemeClr val="dk1"/>
              </a:buClr>
              <a:buSzPts val="2220"/>
              <a:buFont typeface="Arial"/>
              <a:buChar char="•"/>
            </a:pPr>
            <a:r>
              <a:rPr lang="en-US" sz="2400" b="0" i="1" u="none" strike="noStrike" cap="none" dirty="0">
                <a:solidFill>
                  <a:schemeClr val="dk1"/>
                </a:solidFill>
                <a:latin typeface="Tahoma"/>
                <a:ea typeface="Tahoma"/>
                <a:cs typeface="Tahoma"/>
                <a:sym typeface="Tahoma"/>
              </a:rPr>
              <a:t>Provide constructive feedback for the task authors.</a:t>
            </a:r>
            <a:endParaRPr sz="2400" b="0" i="1" u="none" strike="noStrike" cap="none" dirty="0">
              <a:solidFill>
                <a:schemeClr val="dk1"/>
              </a:solidFill>
              <a:latin typeface="Tahoma"/>
              <a:ea typeface="Tahoma"/>
              <a:cs typeface="Tahoma"/>
              <a:sym typeface="Tahoma"/>
            </a:endParaRPr>
          </a:p>
          <a:p>
            <a:pPr marL="342900" marR="0" lvl="0" indent="-342900" algn="l" rtl="0">
              <a:lnSpc>
                <a:spcPct val="100000"/>
              </a:lnSpc>
              <a:spcBef>
                <a:spcPts val="444"/>
              </a:spcBef>
              <a:spcAft>
                <a:spcPts val="0"/>
              </a:spcAft>
              <a:buClr>
                <a:schemeClr val="dk1"/>
              </a:buClr>
              <a:buSzPts val="2220"/>
              <a:buFont typeface="Arial"/>
              <a:buChar char="•"/>
            </a:pPr>
            <a:r>
              <a:rPr lang="en-US" sz="2400" b="0" i="1" u="none" strike="noStrike" cap="none" dirty="0">
                <a:solidFill>
                  <a:schemeClr val="dk1"/>
                </a:solidFill>
                <a:latin typeface="Tahoma"/>
                <a:ea typeface="Tahoma"/>
                <a:cs typeface="Tahoma"/>
                <a:sym typeface="Tahoma"/>
              </a:rPr>
              <a:t>Provide Virginia DOE feedback on the Quality Criteria Tool.</a:t>
            </a:r>
            <a:endParaRPr sz="2400" b="0" i="0" u="none" strike="noStrike" cap="none" dirty="0">
              <a:solidFill>
                <a:schemeClr val="dk1"/>
              </a:solidFill>
              <a:latin typeface="Tahoma"/>
              <a:ea typeface="Tahoma"/>
              <a:cs typeface="Tahoma"/>
              <a:sym typeface="Tahoma"/>
            </a:endParaRPr>
          </a:p>
          <a:p>
            <a:pPr marL="342900" marR="0" lvl="0" indent="-201930" algn="l" rtl="0">
              <a:lnSpc>
                <a:spcPct val="100000"/>
              </a:lnSpc>
              <a:spcBef>
                <a:spcPts val="444"/>
              </a:spcBef>
              <a:spcAft>
                <a:spcPts val="0"/>
              </a:spcAft>
              <a:buClr>
                <a:schemeClr val="dk1"/>
              </a:buClr>
              <a:buSzPts val="2220"/>
              <a:buFont typeface="Arial"/>
              <a:buNone/>
            </a:pPr>
            <a:endParaRPr sz="2220" b="0" i="1" u="none" strike="noStrike" cap="none" dirty="0">
              <a:solidFill>
                <a:schemeClr val="dk1"/>
              </a:solidFill>
              <a:latin typeface="Helvetica Neue"/>
              <a:ea typeface="Helvetica Neue"/>
              <a:cs typeface="Helvetica Neue"/>
              <a:sym typeface="Helvetica Neue"/>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63"/>
          <p:cNvSpPr txBox="1">
            <a:spLocks noGrp="1"/>
          </p:cNvSpPr>
          <p:nvPr>
            <p:ph type="title"/>
          </p:nvPr>
        </p:nvSpPr>
        <p:spPr>
          <a:xfrm>
            <a:off x="89647" y="92828"/>
            <a:ext cx="8229600" cy="140766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200"/>
              <a:buFont typeface="Helvetica Neue"/>
              <a:buNone/>
            </a:pPr>
            <a:r>
              <a:rPr lang="en-US" sz="3600" b="1" i="0" u="none" strike="noStrike" cap="none" dirty="0">
                <a:solidFill>
                  <a:schemeClr val="dk1"/>
                </a:solidFill>
                <a:latin typeface="Tahoma"/>
                <a:ea typeface="Tahoma"/>
                <a:cs typeface="Tahoma"/>
                <a:sym typeface="Tahoma"/>
              </a:rPr>
              <a:t>Quality Levels for “Renaissance” Task Criterion 7</a:t>
            </a:r>
            <a:endParaRPr sz="3600" b="1" i="0" u="none" strike="noStrike" cap="none" dirty="0">
              <a:solidFill>
                <a:schemeClr val="dk1"/>
              </a:solidFill>
              <a:latin typeface="Tahoma"/>
              <a:ea typeface="Tahoma"/>
              <a:cs typeface="Tahoma"/>
              <a:sym typeface="Tahoma"/>
            </a:endParaRPr>
          </a:p>
        </p:txBody>
      </p:sp>
      <p:graphicFrame>
        <p:nvGraphicFramePr>
          <p:cNvPr id="552" name="Google Shape;552;p63" descr="7A: Student-facing prompts, teacher directions, materials, scoring tools are included; realistic and accessible to teachers, quality level 3. 7B: Duration is indicated and realistic, quality level 3. 7C: Multi-lesson tasks include implementation plan and instructional context, quality level N/A. " title="Criterion 7: Feasibility &#10;"/>
          <p:cNvGraphicFramePr/>
          <p:nvPr>
            <p:extLst>
              <p:ext uri="{D42A27DB-BD31-4B8C-83A1-F6EECF244321}">
                <p14:modId xmlns:p14="http://schemas.microsoft.com/office/powerpoint/2010/main" val="223667144"/>
              </p:ext>
            </p:extLst>
          </p:nvPr>
        </p:nvGraphicFramePr>
        <p:xfrm>
          <a:off x="0" y="1554287"/>
          <a:ext cx="9144000" cy="3291880"/>
        </p:xfrm>
        <a:graphic>
          <a:graphicData uri="http://schemas.openxmlformats.org/drawingml/2006/table">
            <a:tbl>
              <a:tblPr firstRow="1">
                <a:noFill/>
                <a:tableStyleId>{DD2CE4A8-B222-4038-A429-1AA9DD1DFCF9}</a:tableStyleId>
              </a:tblPr>
              <a:tblGrid>
                <a:gridCol w="7580375">
                  <a:extLst>
                    <a:ext uri="{9D8B030D-6E8A-4147-A177-3AD203B41FA5}">
                      <a16:colId xmlns="" xmlns:a16="http://schemas.microsoft.com/office/drawing/2014/main" val="20000"/>
                    </a:ext>
                  </a:extLst>
                </a:gridCol>
                <a:gridCol w="1563625">
                  <a:extLst>
                    <a:ext uri="{9D8B030D-6E8A-4147-A177-3AD203B41FA5}">
                      <a16:colId xmlns="" xmlns:a16="http://schemas.microsoft.com/office/drawing/2014/main" val="20001"/>
                    </a:ext>
                  </a:extLst>
                </a:gridCol>
              </a:tblGrid>
              <a:tr h="370850">
                <a:tc>
                  <a:txBody>
                    <a:bodyPr/>
                    <a:lstStyle/>
                    <a:p>
                      <a:pPr marL="0" marR="0" lvl="0" indent="0" algn="l" rtl="0">
                        <a:lnSpc>
                          <a:spcPct val="100000"/>
                        </a:lnSpc>
                        <a:spcBef>
                          <a:spcPts val="0"/>
                        </a:spcBef>
                        <a:spcAft>
                          <a:spcPts val="0"/>
                        </a:spcAft>
                        <a:buClr>
                          <a:schemeClr val="dk1"/>
                        </a:buClr>
                        <a:buSzPts val="2000"/>
                        <a:buFont typeface="Arial"/>
                        <a:buNone/>
                      </a:pPr>
                      <a:endParaRPr sz="1100" b="1" u="none" strike="noStrike" cap="none" dirty="0">
                        <a:solidFill>
                          <a:schemeClr val="lt1"/>
                        </a:solidFill>
                        <a:latin typeface="Tahoma"/>
                        <a:ea typeface="Tahoma"/>
                        <a:cs typeface="Tahoma"/>
                        <a:sym typeface="Tahoma"/>
                      </a:endParaRPr>
                    </a:p>
                    <a:p>
                      <a:pPr marL="0" marR="0" lvl="0" indent="0" algn="l" rtl="0">
                        <a:lnSpc>
                          <a:spcPct val="100000"/>
                        </a:lnSpc>
                        <a:spcBef>
                          <a:spcPts val="0"/>
                        </a:spcBef>
                        <a:spcAft>
                          <a:spcPts val="0"/>
                        </a:spcAft>
                        <a:buClr>
                          <a:schemeClr val="dk1"/>
                        </a:buClr>
                        <a:buSzPts val="2000"/>
                        <a:buFont typeface="Arial"/>
                        <a:buNone/>
                      </a:pPr>
                      <a:r>
                        <a:rPr lang="en-US" sz="2400" b="1" u="none" strike="noStrike" cap="none" dirty="0">
                          <a:solidFill>
                            <a:schemeClr val="lt1"/>
                          </a:solidFill>
                          <a:latin typeface="Tahoma"/>
                          <a:ea typeface="Tahoma"/>
                          <a:cs typeface="Tahoma"/>
                          <a:sym typeface="Tahoma"/>
                        </a:rPr>
                        <a:t>Criterion 7: Feasibility</a:t>
                      </a:r>
                      <a:endParaRPr sz="2400" b="1" u="none" strike="noStrike" cap="none" dirty="0">
                        <a:solidFill>
                          <a:schemeClr val="lt1"/>
                        </a:solidFill>
                        <a:latin typeface="Tahoma"/>
                        <a:ea typeface="Tahoma"/>
                        <a:cs typeface="Tahoma"/>
                        <a:sym typeface="Tahoma"/>
                      </a:endParaRPr>
                    </a:p>
                  </a:txBody>
                  <a:tcPr marL="91450" marR="91450" marT="45725" marB="45725">
                    <a:lnR w="12700" cap="flat" cmpd="sng">
                      <a:solidFill>
                        <a:schemeClr val="lt1"/>
                      </a:solidFill>
                      <a:prstDash val="solid"/>
                      <a:round/>
                      <a:headEnd type="none" w="sm" len="sm"/>
                      <a:tailEnd type="none" w="sm" len="sm"/>
                    </a:lnR>
                    <a:solidFill>
                      <a:schemeClr val="dk1"/>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solidFill>
                            <a:schemeClr val="lt1"/>
                          </a:solidFill>
                          <a:latin typeface="Tahoma"/>
                          <a:ea typeface="Tahoma"/>
                          <a:cs typeface="Tahoma"/>
                          <a:sym typeface="Tahoma"/>
                        </a:rPr>
                        <a:t>Quality Level </a:t>
                      </a:r>
                      <a:endParaRPr sz="2400" b="1" u="none" strike="noStrike" cap="none">
                        <a:solidFill>
                          <a:schemeClr val="lt1"/>
                        </a:solidFill>
                        <a:latin typeface="Tahoma"/>
                        <a:ea typeface="Tahoma"/>
                        <a:cs typeface="Tahoma"/>
                        <a:sym typeface="Tahoma"/>
                      </a:endParaRPr>
                    </a:p>
                  </a:txBody>
                  <a:tcPr marL="91450" marR="91450" marT="45725" marB="45725">
                    <a:lnL w="12700" cap="flat" cmpd="sng">
                      <a:solidFill>
                        <a:schemeClr val="lt1"/>
                      </a:solidFill>
                      <a:prstDash val="solid"/>
                      <a:round/>
                      <a:headEnd type="none" w="sm" len="sm"/>
                      <a:tailEnd type="none" w="sm" len="sm"/>
                    </a:lnL>
                    <a:solidFill>
                      <a:schemeClr val="dk1"/>
                    </a:solidFill>
                  </a:tcPr>
                </a:tc>
                <a:extLst>
                  <a:ext uri="{0D108BD9-81ED-4DB2-BD59-A6C34878D82A}">
                    <a16:rowId xmlns=""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2000"/>
                        <a:buFont typeface="Arial"/>
                        <a:buNone/>
                      </a:pPr>
                      <a:r>
                        <a:rPr lang="en-US" sz="2400" u="none" strike="noStrike" cap="none" dirty="0">
                          <a:latin typeface="Tahoma"/>
                          <a:ea typeface="Tahoma"/>
                          <a:cs typeface="Tahoma"/>
                          <a:sym typeface="Tahoma"/>
                        </a:rPr>
                        <a:t>7A: Student-facing prompts, teacher directions, materials, scoring tools are included; realistic and accessible to teachers</a:t>
                      </a:r>
                      <a:endParaRPr sz="2400" u="none" strike="noStrike" cap="none" dirty="0">
                        <a:latin typeface="Tahoma"/>
                        <a:ea typeface="Tahoma"/>
                        <a:cs typeface="Tahoma"/>
                        <a:sym typeface="Tahoma"/>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050"/>
                        <a:buFont typeface="Arial"/>
                        <a:buNone/>
                      </a:pPr>
                      <a:endParaRPr sz="2400" u="none" strike="noStrike" cap="none">
                        <a:latin typeface="Tahoma"/>
                        <a:ea typeface="Tahoma"/>
                        <a:cs typeface="Tahoma"/>
                        <a:sym typeface="Tahoma"/>
                      </a:endParaRPr>
                    </a:p>
                    <a:p>
                      <a:pPr marL="0" marR="0" lvl="0" indent="0" algn="ctr" rtl="0">
                        <a:lnSpc>
                          <a:spcPct val="100000"/>
                        </a:lnSpc>
                        <a:spcBef>
                          <a:spcPts val="0"/>
                        </a:spcBef>
                        <a:spcAft>
                          <a:spcPts val="0"/>
                        </a:spcAft>
                        <a:buClr>
                          <a:srgbClr val="000000"/>
                        </a:buClr>
                        <a:buSzPts val="2000"/>
                        <a:buFont typeface="Arial"/>
                        <a:buNone/>
                      </a:pPr>
                      <a:r>
                        <a:rPr lang="en-US" sz="2400" u="none" strike="noStrike" cap="none">
                          <a:latin typeface="Tahoma"/>
                          <a:ea typeface="Tahoma"/>
                          <a:cs typeface="Tahoma"/>
                          <a:sym typeface="Tahoma"/>
                        </a:rPr>
                        <a:t>3-</a:t>
                      </a:r>
                      <a:endParaRPr sz="2400" u="none" strike="noStrike" cap="none">
                        <a:latin typeface="Tahoma"/>
                        <a:ea typeface="Tahoma"/>
                        <a:cs typeface="Tahoma"/>
                        <a:sym typeface="Tahoma"/>
                      </a:endParaRPr>
                    </a:p>
                  </a:txBody>
                  <a:tcPr marL="91450" marR="91450" marT="45725" marB="45725"/>
                </a:tc>
                <a:extLst>
                  <a:ext uri="{0D108BD9-81ED-4DB2-BD59-A6C34878D82A}">
                    <a16:rowId xmlns=""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2000"/>
                        <a:buFont typeface="Arial"/>
                        <a:buNone/>
                      </a:pPr>
                      <a:r>
                        <a:rPr lang="en-US" sz="2400" u="none" strike="noStrike" cap="none" dirty="0">
                          <a:latin typeface="Tahoma"/>
                          <a:ea typeface="Tahoma"/>
                          <a:cs typeface="Tahoma"/>
                          <a:sym typeface="Tahoma"/>
                        </a:rPr>
                        <a:t>7B: Duration is indicated and realistic</a:t>
                      </a:r>
                      <a:endParaRPr sz="2400" u="none" strike="noStrike" cap="none" dirty="0">
                        <a:latin typeface="Tahoma"/>
                        <a:ea typeface="Tahoma"/>
                        <a:cs typeface="Tahoma"/>
                        <a:sym typeface="Tahoma"/>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2000"/>
                        <a:buFont typeface="Arial"/>
                        <a:buNone/>
                      </a:pPr>
                      <a:r>
                        <a:rPr lang="en-US" sz="2400" u="none" strike="noStrike" cap="none">
                          <a:latin typeface="Tahoma"/>
                          <a:ea typeface="Tahoma"/>
                          <a:cs typeface="Tahoma"/>
                          <a:sym typeface="Tahoma"/>
                        </a:rPr>
                        <a:t>3</a:t>
                      </a:r>
                      <a:endParaRPr sz="2400" u="none" strike="noStrike" cap="none">
                        <a:latin typeface="Tahoma"/>
                        <a:ea typeface="Tahoma"/>
                        <a:cs typeface="Tahoma"/>
                        <a:sym typeface="Tahoma"/>
                      </a:endParaRPr>
                    </a:p>
                  </a:txBody>
                  <a:tcPr marL="91450" marR="91450" marT="45725" marB="45725"/>
                </a:tc>
                <a:extLst>
                  <a:ext uri="{0D108BD9-81ED-4DB2-BD59-A6C34878D82A}">
                    <a16:rowId xmlns=""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2000"/>
                        <a:buFont typeface="Arial"/>
                        <a:buNone/>
                      </a:pPr>
                      <a:r>
                        <a:rPr lang="en-US" sz="2400" u="none" strike="noStrike" cap="none" dirty="0">
                          <a:latin typeface="Tahoma"/>
                          <a:ea typeface="Tahoma"/>
                          <a:cs typeface="Tahoma"/>
                          <a:sym typeface="Tahoma"/>
                        </a:rPr>
                        <a:t>7C: Multi-lesson tasks include implementation plan and instructional context</a:t>
                      </a:r>
                      <a:endParaRPr sz="2400" u="none" strike="noStrike" cap="none" dirty="0">
                        <a:latin typeface="Tahoma"/>
                        <a:ea typeface="Tahoma"/>
                        <a:cs typeface="Tahoma"/>
                        <a:sym typeface="Tahoma"/>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000"/>
                        <a:buFont typeface="Arial"/>
                        <a:buNone/>
                      </a:pPr>
                      <a:endParaRPr sz="2400" u="none" strike="noStrike" cap="none" dirty="0">
                        <a:latin typeface="Tahoma"/>
                        <a:ea typeface="Tahoma"/>
                        <a:cs typeface="Tahoma"/>
                        <a:sym typeface="Tahoma"/>
                      </a:endParaRPr>
                    </a:p>
                    <a:p>
                      <a:pPr marL="0" marR="0" lvl="0" indent="0" algn="ctr" rtl="0">
                        <a:lnSpc>
                          <a:spcPct val="100000"/>
                        </a:lnSpc>
                        <a:spcBef>
                          <a:spcPts val="0"/>
                        </a:spcBef>
                        <a:spcAft>
                          <a:spcPts val="0"/>
                        </a:spcAft>
                        <a:buClr>
                          <a:srgbClr val="000000"/>
                        </a:buClr>
                        <a:buSzPts val="2000"/>
                        <a:buFont typeface="Arial"/>
                        <a:buNone/>
                      </a:pPr>
                      <a:r>
                        <a:rPr lang="en-US" sz="2400" u="none" strike="noStrike" cap="none" dirty="0">
                          <a:latin typeface="Tahoma"/>
                          <a:ea typeface="Tahoma"/>
                          <a:cs typeface="Tahoma"/>
                          <a:sym typeface="Tahoma"/>
                        </a:rPr>
                        <a:t>3</a:t>
                      </a:r>
                      <a:endParaRPr sz="2400" u="none" strike="noStrike" cap="none" dirty="0">
                        <a:latin typeface="Tahoma"/>
                        <a:ea typeface="Tahoma"/>
                        <a:cs typeface="Tahoma"/>
                        <a:sym typeface="Tahoma"/>
                      </a:endParaRPr>
                    </a:p>
                  </a:txBody>
                  <a:tcPr marL="91450" marR="91450" marT="45725" marB="45725"/>
                </a:tc>
                <a:extLst>
                  <a:ext uri="{0D108BD9-81ED-4DB2-BD59-A6C34878D82A}">
                    <a16:rowId xmlns="" xmlns:a16="http://schemas.microsoft.com/office/drawing/2014/main" val="10003"/>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64"/>
          <p:cNvSpPr txBox="1">
            <a:spLocks noGrp="1"/>
          </p:cNvSpPr>
          <p:nvPr>
            <p:ph type="title"/>
          </p:nvPr>
        </p:nvSpPr>
        <p:spPr>
          <a:xfrm>
            <a:off x="234956" y="201290"/>
            <a:ext cx="8674087" cy="85725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600"/>
              <a:buFont typeface="Helvetica Neue"/>
              <a:buNone/>
            </a:pPr>
            <a:r>
              <a:rPr lang="en-US" sz="4000" b="1" i="0" u="none" strike="noStrike" cap="none">
                <a:solidFill>
                  <a:schemeClr val="dk1"/>
                </a:solidFill>
                <a:latin typeface="Tahoma"/>
                <a:ea typeface="Tahoma"/>
                <a:cs typeface="Tahoma"/>
                <a:sym typeface="Tahoma"/>
              </a:rPr>
              <a:t>Table Talk – “Renaissance” Task</a:t>
            </a:r>
            <a:endParaRPr sz="4000" b="1" i="0" u="none" strike="noStrike" cap="none">
              <a:solidFill>
                <a:schemeClr val="dk1"/>
              </a:solidFill>
              <a:latin typeface="Tahoma"/>
              <a:ea typeface="Tahoma"/>
              <a:cs typeface="Tahoma"/>
              <a:sym typeface="Tahoma"/>
            </a:endParaRPr>
          </a:p>
        </p:txBody>
      </p:sp>
      <p:sp>
        <p:nvSpPr>
          <p:cNvPr id="559" name="Google Shape;559;p64"/>
          <p:cNvSpPr txBox="1">
            <a:spLocks noGrp="1"/>
          </p:cNvSpPr>
          <p:nvPr>
            <p:ph type="body" idx="1"/>
          </p:nvPr>
        </p:nvSpPr>
        <p:spPr>
          <a:xfrm>
            <a:off x="234956" y="1058540"/>
            <a:ext cx="8229600" cy="3257549"/>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chemeClr val="dk1"/>
              </a:buClr>
              <a:buSzPts val="2960"/>
              <a:buFont typeface="Arial"/>
              <a:buChar char="•"/>
            </a:pPr>
            <a:r>
              <a:rPr lang="en-US" sz="2400" b="0" i="0" u="none" strike="noStrike" cap="none">
                <a:solidFill>
                  <a:schemeClr val="dk1"/>
                </a:solidFill>
                <a:latin typeface="Tahoma"/>
                <a:ea typeface="Tahoma"/>
                <a:cs typeface="Tahoma"/>
                <a:sym typeface="Tahoma"/>
              </a:rPr>
              <a:t>Compare your group’s quality ratings with the history team’s ratings </a:t>
            </a:r>
            <a:endParaRPr sz="2400" b="0" i="0" u="none" strike="noStrike" cap="none">
              <a:solidFill>
                <a:schemeClr val="dk1"/>
              </a:solidFill>
              <a:latin typeface="Tahoma"/>
              <a:ea typeface="Tahoma"/>
              <a:cs typeface="Tahoma"/>
              <a:sym typeface="Tahoma"/>
            </a:endParaRPr>
          </a:p>
          <a:p>
            <a:pPr marL="457200" marR="0" lvl="0" indent="-457200" algn="l" rtl="0">
              <a:lnSpc>
                <a:spcPct val="100000"/>
              </a:lnSpc>
              <a:spcBef>
                <a:spcPts val="592"/>
              </a:spcBef>
              <a:spcAft>
                <a:spcPts val="0"/>
              </a:spcAft>
              <a:buClr>
                <a:schemeClr val="dk1"/>
              </a:buClr>
              <a:buSzPts val="2960"/>
              <a:buFont typeface="Arial"/>
              <a:buChar char="•"/>
            </a:pPr>
            <a:r>
              <a:rPr lang="en-US" sz="2400" b="0" i="0" u="none" strike="noStrike" cap="none">
                <a:solidFill>
                  <a:schemeClr val="dk1"/>
                </a:solidFill>
                <a:latin typeface="Tahoma"/>
                <a:ea typeface="Tahoma"/>
                <a:cs typeface="Tahoma"/>
                <a:sym typeface="Tahoma"/>
              </a:rPr>
              <a:t>Note areas of agreement and disagreement</a:t>
            </a:r>
            <a:endParaRPr sz="2400" b="0" i="0" u="none" strike="noStrike" cap="none">
              <a:solidFill>
                <a:schemeClr val="dk1"/>
              </a:solidFill>
              <a:latin typeface="Tahoma"/>
              <a:ea typeface="Tahoma"/>
              <a:cs typeface="Tahoma"/>
              <a:sym typeface="Tahoma"/>
            </a:endParaRPr>
          </a:p>
          <a:p>
            <a:pPr marL="457200" marR="0" lvl="0" indent="-457200" algn="l" rtl="0">
              <a:lnSpc>
                <a:spcPct val="100000"/>
              </a:lnSpc>
              <a:spcBef>
                <a:spcPts val="592"/>
              </a:spcBef>
              <a:spcAft>
                <a:spcPts val="0"/>
              </a:spcAft>
              <a:buClr>
                <a:schemeClr val="dk1"/>
              </a:buClr>
              <a:buSzPts val="2960"/>
              <a:buFont typeface="Arial"/>
              <a:buChar char="•"/>
            </a:pPr>
            <a:r>
              <a:rPr lang="en-US" sz="2400" b="0" i="0" u="none" strike="noStrike" cap="none">
                <a:solidFill>
                  <a:schemeClr val="dk1"/>
                </a:solidFill>
                <a:latin typeface="Tahoma"/>
                <a:ea typeface="Tahoma"/>
                <a:cs typeface="Tahoma"/>
                <a:sym typeface="Tahoma"/>
              </a:rPr>
              <a:t>Discuss areas of disagreement</a:t>
            </a:r>
            <a:endParaRPr sz="2400" b="0" i="0" u="none" strike="noStrike" cap="none">
              <a:solidFill>
                <a:schemeClr val="dk1"/>
              </a:solidFill>
              <a:latin typeface="Tahoma"/>
              <a:ea typeface="Tahoma"/>
              <a:cs typeface="Tahoma"/>
              <a:sym typeface="Tahoma"/>
            </a:endParaRPr>
          </a:p>
          <a:p>
            <a:pPr marL="1200150" marR="0" lvl="1" indent="-457200" algn="l" rtl="0">
              <a:lnSpc>
                <a:spcPct val="100000"/>
              </a:lnSpc>
              <a:spcBef>
                <a:spcPts val="518"/>
              </a:spcBef>
              <a:spcAft>
                <a:spcPts val="0"/>
              </a:spcAft>
              <a:buClr>
                <a:schemeClr val="dk1"/>
              </a:buClr>
              <a:buSzPts val="2590"/>
              <a:buFont typeface="Arial"/>
              <a:buChar char="•"/>
            </a:pPr>
            <a:r>
              <a:rPr lang="en-US" sz="2400" b="1" i="1" u="none" strike="noStrike" cap="none">
                <a:solidFill>
                  <a:schemeClr val="dk1"/>
                </a:solidFill>
                <a:latin typeface="Tahoma"/>
                <a:ea typeface="Tahoma"/>
                <a:cs typeface="Tahoma"/>
                <a:sym typeface="Tahoma"/>
              </a:rPr>
              <a:t>What evidence from the task might support the selected quality level? </a:t>
            </a:r>
            <a:endParaRPr sz="2400" b="1" i="1" u="none" strike="noStrike" cap="none">
              <a:solidFill>
                <a:schemeClr val="dk1"/>
              </a:solidFill>
              <a:latin typeface="Tahoma"/>
              <a:ea typeface="Tahoma"/>
              <a:cs typeface="Tahoma"/>
              <a:sym typeface="Tahom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65"/>
          <p:cNvSpPr txBox="1">
            <a:spLocks noGrp="1"/>
          </p:cNvSpPr>
          <p:nvPr>
            <p:ph type="title"/>
          </p:nvPr>
        </p:nvSpPr>
        <p:spPr>
          <a:xfrm>
            <a:off x="247650" y="215174"/>
            <a:ext cx="8648700" cy="85725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4000"/>
              <a:buFont typeface="Helvetica Neue"/>
              <a:buNone/>
            </a:pPr>
            <a:r>
              <a:rPr lang="en-US" sz="4000" b="1" i="0" u="none" strike="noStrike" cap="none">
                <a:solidFill>
                  <a:schemeClr val="dk1"/>
                </a:solidFill>
                <a:latin typeface="Tahoma"/>
                <a:ea typeface="Tahoma"/>
                <a:cs typeface="Tahoma"/>
                <a:sym typeface="Tahoma"/>
              </a:rPr>
              <a:t>“Renaissance Task” – Questions</a:t>
            </a:r>
            <a:endParaRPr sz="4000" b="1" i="0" u="none" strike="noStrike" cap="none">
              <a:solidFill>
                <a:schemeClr val="dk1"/>
              </a:solidFill>
              <a:latin typeface="Tahoma"/>
              <a:ea typeface="Tahoma"/>
              <a:cs typeface="Tahoma"/>
              <a:sym typeface="Tahoma"/>
            </a:endParaRPr>
          </a:p>
        </p:txBody>
      </p:sp>
      <p:sp>
        <p:nvSpPr>
          <p:cNvPr id="566" name="Google Shape;566;p65"/>
          <p:cNvSpPr txBox="1">
            <a:spLocks noGrp="1"/>
          </p:cNvSpPr>
          <p:nvPr>
            <p:ph type="body" idx="1"/>
          </p:nvPr>
        </p:nvSpPr>
        <p:spPr>
          <a:xfrm>
            <a:off x="247650" y="1072424"/>
            <a:ext cx="8153400" cy="31242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90000"/>
              </a:lnSpc>
              <a:spcBef>
                <a:spcPts val="0"/>
              </a:spcBef>
              <a:spcAft>
                <a:spcPts val="0"/>
              </a:spcAft>
              <a:buClr>
                <a:schemeClr val="dk1"/>
              </a:buClr>
              <a:buSzPts val="2800"/>
              <a:buFont typeface="Arial"/>
              <a:buChar char="•"/>
            </a:pPr>
            <a:r>
              <a:rPr lang="en-US" sz="2400" b="0" i="0" u="none" strike="noStrike" cap="none">
                <a:solidFill>
                  <a:schemeClr val="dk1"/>
                </a:solidFill>
                <a:latin typeface="Tahoma"/>
                <a:ea typeface="Tahoma"/>
                <a:cs typeface="Tahoma"/>
                <a:sym typeface="Tahoma"/>
              </a:rPr>
              <a:t>What questions do you have about the quality levels selected by the history team and the evidence/rationale for those selected levels? </a:t>
            </a:r>
            <a:r>
              <a:rPr lang="en-US" sz="2400" b="0" i="1" u="none" strike="noStrike" cap="none">
                <a:solidFill>
                  <a:schemeClr val="dk1"/>
                </a:solidFill>
                <a:latin typeface="Tahoma"/>
                <a:ea typeface="Tahoma"/>
                <a:cs typeface="Tahoma"/>
                <a:sym typeface="Tahoma"/>
              </a:rPr>
              <a:t>[You may use a sticky note and share it with the facilitator anonymously]</a:t>
            </a:r>
            <a:endParaRPr sz="2400" b="0" i="0" u="none" strike="noStrike" cap="none">
              <a:solidFill>
                <a:schemeClr val="dk1"/>
              </a:solidFill>
              <a:latin typeface="Tahoma"/>
              <a:ea typeface="Tahoma"/>
              <a:cs typeface="Tahoma"/>
              <a:sym typeface="Tahoma"/>
            </a:endParaRPr>
          </a:p>
          <a:p>
            <a:pPr marL="457200" marR="0" lvl="0" indent="-457200" algn="l" rtl="0">
              <a:lnSpc>
                <a:spcPct val="90000"/>
              </a:lnSpc>
              <a:spcBef>
                <a:spcPts val="560"/>
              </a:spcBef>
              <a:spcAft>
                <a:spcPts val="0"/>
              </a:spcAft>
              <a:buClr>
                <a:schemeClr val="dk1"/>
              </a:buClr>
              <a:buSzPts val="2800"/>
              <a:buFont typeface="Arial"/>
              <a:buChar char="•"/>
            </a:pPr>
            <a:r>
              <a:rPr lang="en-US" sz="2400" b="0" i="0" u="none" strike="noStrike" cap="none">
                <a:solidFill>
                  <a:schemeClr val="dk1"/>
                </a:solidFill>
                <a:latin typeface="Tahoma"/>
                <a:ea typeface="Tahoma"/>
                <a:cs typeface="Tahoma"/>
                <a:sym typeface="Tahoma"/>
              </a:rPr>
              <a:t>What questions do you have about the Quality Criteria Review Tool?</a:t>
            </a:r>
            <a:endParaRPr sz="2400" b="0" i="0" u="none" strike="noStrike" cap="none">
              <a:solidFill>
                <a:schemeClr val="dk1"/>
              </a:solidFill>
              <a:latin typeface="Tahoma"/>
              <a:ea typeface="Tahoma"/>
              <a:cs typeface="Tahoma"/>
              <a:sym typeface="Tahom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66"/>
          <p:cNvSpPr txBox="1">
            <a:spLocks noGrp="1"/>
          </p:cNvSpPr>
          <p:nvPr>
            <p:ph type="title"/>
          </p:nvPr>
        </p:nvSpPr>
        <p:spPr>
          <a:xfrm>
            <a:off x="152400" y="179082"/>
            <a:ext cx="8462682" cy="121044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600"/>
              <a:buFont typeface="Helvetica Neue"/>
              <a:buNone/>
            </a:pPr>
            <a:r>
              <a:rPr lang="en-US" sz="4000" b="1" i="0" u="none" strike="noStrike" cap="none">
                <a:solidFill>
                  <a:schemeClr val="dk1"/>
                </a:solidFill>
                <a:latin typeface="Tahoma"/>
                <a:ea typeface="Tahoma"/>
                <a:cs typeface="Tahoma"/>
                <a:sym typeface="Tahoma"/>
              </a:rPr>
              <a:t>Table Talk – Feedback on “Renaissance” Task</a:t>
            </a:r>
            <a:endParaRPr sz="4000" b="1" i="0" u="none" strike="noStrike" cap="none">
              <a:solidFill>
                <a:schemeClr val="dk1"/>
              </a:solidFill>
              <a:latin typeface="Tahoma"/>
              <a:ea typeface="Tahoma"/>
              <a:cs typeface="Tahoma"/>
              <a:sym typeface="Tahoma"/>
            </a:endParaRPr>
          </a:p>
        </p:txBody>
      </p:sp>
      <p:sp>
        <p:nvSpPr>
          <p:cNvPr id="573" name="Google Shape;573;p66"/>
          <p:cNvSpPr txBox="1">
            <a:spLocks noGrp="1"/>
          </p:cNvSpPr>
          <p:nvPr>
            <p:ph type="body" idx="1"/>
          </p:nvPr>
        </p:nvSpPr>
        <p:spPr>
          <a:xfrm>
            <a:off x="152400" y="1504950"/>
            <a:ext cx="8623092" cy="280503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960"/>
              <a:buFont typeface="Arial"/>
              <a:buNone/>
            </a:pPr>
            <a:r>
              <a:rPr lang="en-US" sz="2400" b="0" i="0" u="none" strike="noStrike" cap="none" dirty="0">
                <a:solidFill>
                  <a:schemeClr val="dk1"/>
                </a:solidFill>
                <a:latin typeface="Tahoma"/>
                <a:ea typeface="Tahoma"/>
                <a:cs typeface="Tahoma"/>
                <a:sym typeface="Tahoma"/>
              </a:rPr>
              <a:t>Noting criteria where you rated the quality level below a 3…</a:t>
            </a:r>
            <a:endParaRPr sz="2400" b="0" i="0" u="none" strike="noStrike" cap="none" dirty="0">
              <a:solidFill>
                <a:schemeClr val="dk1"/>
              </a:solidFill>
              <a:latin typeface="Tahoma"/>
              <a:ea typeface="Tahoma"/>
              <a:cs typeface="Tahoma"/>
              <a:sym typeface="Tahoma"/>
            </a:endParaRPr>
          </a:p>
          <a:p>
            <a:pPr marL="457200" marR="0" lvl="0" indent="-457200" algn="l" rtl="0">
              <a:lnSpc>
                <a:spcPct val="90000"/>
              </a:lnSpc>
              <a:spcBef>
                <a:spcPts val="592"/>
              </a:spcBef>
              <a:spcAft>
                <a:spcPts val="0"/>
              </a:spcAft>
              <a:buClr>
                <a:schemeClr val="dk1"/>
              </a:buClr>
              <a:buSzPts val="2960"/>
              <a:buFont typeface="Arial"/>
              <a:buChar char="•"/>
            </a:pPr>
            <a:r>
              <a:rPr lang="en-US" sz="2400" b="0" u="none" strike="noStrike" cap="none" dirty="0">
                <a:solidFill>
                  <a:schemeClr val="dk1"/>
                </a:solidFill>
                <a:latin typeface="Tahoma"/>
                <a:ea typeface="Tahoma"/>
                <a:cs typeface="Tahoma"/>
                <a:sym typeface="Tahoma"/>
              </a:rPr>
              <a:t>What feedback would you provide to the task author to improve the task? </a:t>
            </a:r>
            <a:endParaRPr sz="2400" b="0" u="none" strike="noStrike" cap="none" dirty="0">
              <a:solidFill>
                <a:schemeClr val="dk1"/>
              </a:solidFill>
              <a:latin typeface="Tahoma"/>
              <a:ea typeface="Tahoma"/>
              <a:cs typeface="Tahoma"/>
              <a:sym typeface="Tahoma"/>
            </a:endParaRPr>
          </a:p>
          <a:p>
            <a:pPr marL="0" marR="0" lvl="0" indent="0" algn="l" rtl="0">
              <a:lnSpc>
                <a:spcPct val="90000"/>
              </a:lnSpc>
              <a:spcBef>
                <a:spcPts val="592"/>
              </a:spcBef>
              <a:spcAft>
                <a:spcPts val="0"/>
              </a:spcAft>
              <a:buClr>
                <a:schemeClr val="dk1"/>
              </a:buClr>
              <a:buSzPts val="2960"/>
              <a:buFont typeface="Arial"/>
              <a:buNone/>
            </a:pPr>
            <a:r>
              <a:rPr lang="en-US" sz="2400" b="0" i="1" u="none" strike="noStrike" cap="none" dirty="0">
                <a:solidFill>
                  <a:schemeClr val="dk1"/>
                </a:solidFill>
                <a:latin typeface="Tahoma"/>
                <a:ea typeface="Tahoma"/>
                <a:cs typeface="Tahoma"/>
                <a:sym typeface="Tahoma"/>
              </a:rPr>
              <a:t>[Use a sticky note to write down your feedback and stick it to the feedback poster for this task.]</a:t>
            </a:r>
            <a:endParaRPr sz="2400" b="0" i="1" u="none" strike="noStrike" cap="none" dirty="0">
              <a:solidFill>
                <a:schemeClr val="dk1"/>
              </a:solidFill>
              <a:latin typeface="Tahoma"/>
              <a:ea typeface="Tahoma"/>
              <a:cs typeface="Tahoma"/>
              <a:sym typeface="Tahom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67"/>
          <p:cNvSpPr txBox="1">
            <a:spLocks noGrp="1"/>
          </p:cNvSpPr>
          <p:nvPr>
            <p:ph type="title"/>
          </p:nvPr>
        </p:nvSpPr>
        <p:spPr>
          <a:xfrm>
            <a:off x="1506179" y="1809750"/>
            <a:ext cx="6057900" cy="60007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70C0"/>
              </a:buClr>
              <a:buSzPts val="4050"/>
              <a:buFont typeface="Helvetica Neue"/>
              <a:buNone/>
            </a:pPr>
            <a:r>
              <a:rPr lang="en-US" sz="4000" b="1" i="0" u="none" strike="noStrike" cap="none">
                <a:solidFill>
                  <a:schemeClr val="dk1"/>
                </a:solidFill>
                <a:latin typeface="Tahoma"/>
                <a:ea typeface="Tahoma"/>
                <a:cs typeface="Tahoma"/>
                <a:sym typeface="Tahoma"/>
              </a:rPr>
              <a:t>LUNCH BREAK</a:t>
            </a:r>
            <a:endParaRPr sz="4000" b="0" i="0" u="none" strike="noStrike" cap="none">
              <a:solidFill>
                <a:schemeClr val="dk1"/>
              </a:solidFill>
              <a:latin typeface="Tahoma"/>
              <a:ea typeface="Tahoma"/>
              <a:cs typeface="Tahoma"/>
              <a:sym typeface="Tahoma"/>
            </a:endParaRPr>
          </a:p>
        </p:txBody>
      </p:sp>
      <p:sp>
        <p:nvSpPr>
          <p:cNvPr id="580" name="Google Shape;580;p67"/>
          <p:cNvSpPr txBox="1"/>
          <p:nvPr/>
        </p:nvSpPr>
        <p:spPr>
          <a:xfrm>
            <a:off x="1447800" y="2647950"/>
            <a:ext cx="6057900" cy="600075"/>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70C0"/>
              </a:buClr>
              <a:buSzPts val="3300"/>
              <a:buFont typeface="Helvetica Neue"/>
              <a:buNone/>
            </a:pPr>
            <a:r>
              <a:rPr lang="en-US" sz="4000" b="1" i="0" u="none" strike="noStrike" cap="none">
                <a:solidFill>
                  <a:schemeClr val="dk1"/>
                </a:solidFill>
                <a:latin typeface="Tahoma"/>
                <a:ea typeface="Tahoma"/>
                <a:cs typeface="Tahoma"/>
                <a:sym typeface="Tahoma"/>
              </a:rPr>
              <a:t>12:00 - 12:45</a:t>
            </a:r>
            <a:endParaRPr sz="4000" b="0" i="0" u="none" strike="noStrike" cap="none">
              <a:solidFill>
                <a:schemeClr val="dk1"/>
              </a:solidFill>
              <a:latin typeface="Tahoma"/>
              <a:ea typeface="Tahoma"/>
              <a:cs typeface="Tahoma"/>
              <a:sym typeface="Tahom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68"/>
          <p:cNvSpPr txBox="1">
            <a:spLocks noGrp="1"/>
          </p:cNvSpPr>
          <p:nvPr>
            <p:ph type="title"/>
          </p:nvPr>
        </p:nvSpPr>
        <p:spPr>
          <a:xfrm>
            <a:off x="268941" y="188048"/>
            <a:ext cx="7162800" cy="85725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600"/>
              <a:buFont typeface="Helvetica Neue"/>
              <a:buNone/>
            </a:pPr>
            <a:r>
              <a:rPr lang="en-US" sz="4000" b="1" i="0" u="none" strike="noStrike" cap="none">
                <a:solidFill>
                  <a:schemeClr val="dk1"/>
                </a:solidFill>
                <a:latin typeface="Tahoma"/>
                <a:ea typeface="Tahoma"/>
                <a:cs typeface="Tahoma"/>
                <a:sym typeface="Tahoma"/>
              </a:rPr>
              <a:t>Module 3 Continued</a:t>
            </a:r>
            <a:endParaRPr sz="4000" b="1" i="0" u="none" strike="noStrike" cap="none">
              <a:solidFill>
                <a:schemeClr val="dk1"/>
              </a:solidFill>
              <a:latin typeface="Tahoma"/>
              <a:ea typeface="Tahoma"/>
              <a:cs typeface="Tahoma"/>
              <a:sym typeface="Tahoma"/>
            </a:endParaRPr>
          </a:p>
        </p:txBody>
      </p:sp>
      <p:sp>
        <p:nvSpPr>
          <p:cNvPr id="587" name="Google Shape;587;p68"/>
          <p:cNvSpPr txBox="1">
            <a:spLocks noGrp="1"/>
          </p:cNvSpPr>
          <p:nvPr>
            <p:ph type="body" idx="1"/>
          </p:nvPr>
        </p:nvSpPr>
        <p:spPr>
          <a:xfrm>
            <a:off x="268941" y="1045298"/>
            <a:ext cx="8229600" cy="325754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US" sz="2400" b="0" i="0" u="none" strike="noStrike" cap="none">
                <a:solidFill>
                  <a:schemeClr val="dk1"/>
                </a:solidFill>
                <a:latin typeface="Tahoma"/>
                <a:ea typeface="Tahoma"/>
                <a:cs typeface="Tahoma"/>
                <a:sym typeface="Tahoma"/>
              </a:rPr>
              <a:t>Purpose</a:t>
            </a:r>
            <a:endParaRPr sz="2400" b="0" i="0" u="none" strike="noStrike" cap="none">
              <a:solidFill>
                <a:schemeClr val="dk1"/>
              </a:solidFill>
              <a:latin typeface="Tahoma"/>
              <a:ea typeface="Tahoma"/>
              <a:cs typeface="Tahoma"/>
              <a:sym typeface="Tahoma"/>
            </a:endParaRPr>
          </a:p>
          <a:p>
            <a:pPr marL="457200" marR="0" lvl="0" indent="-457200" algn="l" rtl="0">
              <a:lnSpc>
                <a:spcPct val="100000"/>
              </a:lnSpc>
              <a:spcBef>
                <a:spcPts val="640"/>
              </a:spcBef>
              <a:spcAft>
                <a:spcPts val="0"/>
              </a:spcAft>
              <a:buClr>
                <a:schemeClr val="dk1"/>
              </a:buClr>
              <a:buSzPts val="3200"/>
              <a:buFont typeface="Arial"/>
              <a:buChar char="•"/>
            </a:pPr>
            <a:r>
              <a:rPr lang="en-US" sz="2400" b="0" i="0" u="none" strike="noStrike" cap="none">
                <a:solidFill>
                  <a:schemeClr val="dk1"/>
                </a:solidFill>
                <a:latin typeface="Tahoma"/>
                <a:ea typeface="Tahoma"/>
                <a:cs typeface="Tahoma"/>
                <a:sym typeface="Tahoma"/>
              </a:rPr>
              <a:t>Deepen understanding of the Quality Criteria Review Tool</a:t>
            </a:r>
            <a:endParaRPr sz="2400" b="0" i="0" u="none" strike="noStrike" cap="none">
              <a:solidFill>
                <a:schemeClr val="dk1"/>
              </a:solidFill>
              <a:latin typeface="Tahoma"/>
              <a:ea typeface="Tahoma"/>
              <a:cs typeface="Tahoma"/>
              <a:sym typeface="Tahoma"/>
            </a:endParaRPr>
          </a:p>
          <a:p>
            <a:pPr marL="457200" marR="0" lvl="0" indent="-457200" algn="l" rtl="0">
              <a:lnSpc>
                <a:spcPct val="100000"/>
              </a:lnSpc>
              <a:spcBef>
                <a:spcPts val="640"/>
              </a:spcBef>
              <a:spcAft>
                <a:spcPts val="0"/>
              </a:spcAft>
              <a:buClr>
                <a:schemeClr val="dk1"/>
              </a:buClr>
              <a:buSzPts val="3200"/>
              <a:buFont typeface="Arial"/>
              <a:buChar char="•"/>
            </a:pPr>
            <a:r>
              <a:rPr lang="en-US" sz="2400" b="0" i="0" u="none" strike="noStrike" cap="none">
                <a:solidFill>
                  <a:schemeClr val="dk1"/>
                </a:solidFill>
                <a:latin typeface="Tahoma"/>
                <a:ea typeface="Tahoma"/>
                <a:cs typeface="Tahoma"/>
                <a:sym typeface="Tahoma"/>
              </a:rPr>
              <a:t>Get more practice applying the tool independently to Task Sample 2 (“Child Labor”)</a:t>
            </a:r>
            <a:r>
              <a:rPr lang="en-US" sz="2400" b="0" i="1" u="none" strike="noStrike" cap="none">
                <a:solidFill>
                  <a:schemeClr val="dk1"/>
                </a:solidFill>
                <a:latin typeface="Tahoma"/>
                <a:ea typeface="Tahoma"/>
                <a:cs typeface="Tahoma"/>
                <a:sym typeface="Tahoma"/>
              </a:rPr>
              <a:t> </a:t>
            </a:r>
            <a:r>
              <a:rPr lang="en-US" sz="2400" b="0" i="0" u="none" strike="noStrike" cap="none">
                <a:solidFill>
                  <a:schemeClr val="dk1"/>
                </a:solidFill>
                <a:latin typeface="Tahoma"/>
                <a:ea typeface="Tahoma"/>
                <a:cs typeface="Tahoma"/>
                <a:sym typeface="Tahoma"/>
              </a:rPr>
              <a:t>and generating feedback</a:t>
            </a:r>
            <a:endParaRPr sz="2400" b="0" i="0" u="none" strike="noStrike" cap="none">
              <a:solidFill>
                <a:schemeClr val="dk1"/>
              </a:solidFill>
              <a:latin typeface="Tahoma"/>
              <a:ea typeface="Tahoma"/>
              <a:cs typeface="Tahoma"/>
              <a:sym typeface="Tahom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69"/>
          <p:cNvSpPr txBox="1">
            <a:spLocks noGrp="1"/>
          </p:cNvSpPr>
          <p:nvPr>
            <p:ph type="title"/>
          </p:nvPr>
        </p:nvSpPr>
        <p:spPr>
          <a:xfrm>
            <a:off x="259977" y="205977"/>
            <a:ext cx="7969624" cy="1282163"/>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600"/>
              <a:buFont typeface="Helvetica Neue"/>
              <a:buNone/>
            </a:pPr>
            <a:r>
              <a:rPr lang="en-US" sz="4000" b="1" i="0" u="none" strike="noStrike" cap="none">
                <a:solidFill>
                  <a:schemeClr val="dk1"/>
                </a:solidFill>
                <a:latin typeface="Tahoma"/>
                <a:ea typeface="Tahoma"/>
                <a:cs typeface="Tahoma"/>
                <a:sym typeface="Tahoma"/>
              </a:rPr>
              <a:t>Table Talk – Qualities of Effective Feedback</a:t>
            </a:r>
            <a:endParaRPr sz="4000" b="1" i="0" u="none" strike="noStrike" cap="none">
              <a:solidFill>
                <a:schemeClr val="dk1"/>
              </a:solidFill>
              <a:latin typeface="Tahoma"/>
              <a:ea typeface="Tahoma"/>
              <a:cs typeface="Tahoma"/>
              <a:sym typeface="Tahoma"/>
            </a:endParaRPr>
          </a:p>
        </p:txBody>
      </p:sp>
      <p:sp>
        <p:nvSpPr>
          <p:cNvPr id="594" name="Google Shape;594;p69"/>
          <p:cNvSpPr txBox="1">
            <a:spLocks noGrp="1"/>
          </p:cNvSpPr>
          <p:nvPr>
            <p:ph type="body" idx="1"/>
          </p:nvPr>
        </p:nvSpPr>
        <p:spPr>
          <a:xfrm>
            <a:off x="259977" y="1488140"/>
            <a:ext cx="8229600" cy="3257549"/>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640"/>
              </a:spcBef>
              <a:spcAft>
                <a:spcPts val="0"/>
              </a:spcAft>
              <a:buClr>
                <a:schemeClr val="dk1"/>
              </a:buClr>
              <a:buSzPts val="3200"/>
              <a:buFont typeface="Arial"/>
              <a:buChar char="•"/>
            </a:pPr>
            <a:r>
              <a:rPr lang="en-US" sz="2400" b="0" i="0" u="none" strike="noStrike" cap="none" dirty="0">
                <a:solidFill>
                  <a:schemeClr val="dk1"/>
                </a:solidFill>
                <a:latin typeface="Tahoma"/>
                <a:ea typeface="Tahoma"/>
                <a:cs typeface="Tahoma"/>
                <a:sym typeface="Tahoma"/>
              </a:rPr>
              <a:t>What are the features of high quality FEEDBACK? (for </a:t>
            </a:r>
            <a:r>
              <a:rPr lang="en-US" sz="2400" dirty="0">
                <a:latin typeface="Tahoma"/>
                <a:ea typeface="Tahoma"/>
                <a:cs typeface="Tahoma"/>
                <a:sym typeface="Tahoma"/>
              </a:rPr>
              <a:t> </a:t>
            </a:r>
            <a:r>
              <a:rPr lang="en-US" sz="2400" b="0" i="0" u="none" strike="noStrike" cap="none" dirty="0" smtClean="0">
                <a:solidFill>
                  <a:schemeClr val="dk1"/>
                </a:solidFill>
                <a:latin typeface="Tahoma"/>
                <a:ea typeface="Tahoma"/>
                <a:cs typeface="Tahoma"/>
                <a:sym typeface="Tahoma"/>
              </a:rPr>
              <a:t>task </a:t>
            </a:r>
            <a:r>
              <a:rPr lang="en-US" sz="2400" b="0" i="0" u="none" strike="noStrike" cap="none" dirty="0">
                <a:solidFill>
                  <a:schemeClr val="dk1"/>
                </a:solidFill>
                <a:latin typeface="Tahoma"/>
                <a:ea typeface="Tahoma"/>
                <a:cs typeface="Tahoma"/>
                <a:sym typeface="Tahoma"/>
              </a:rPr>
              <a:t>authors)  </a:t>
            </a:r>
            <a:endParaRPr sz="2400" b="0" i="0" u="none" strike="noStrike" cap="none" dirty="0">
              <a:solidFill>
                <a:schemeClr val="dk1"/>
              </a:solidFill>
              <a:latin typeface="Tahoma"/>
              <a:ea typeface="Tahoma"/>
              <a:cs typeface="Tahoma"/>
              <a:sym typeface="Tahoma"/>
            </a:endParaRPr>
          </a:p>
          <a:p>
            <a:pPr marL="342900" marR="0" lvl="0" indent="-342900" algn="l" rtl="0">
              <a:lnSpc>
                <a:spcPct val="100000"/>
              </a:lnSpc>
              <a:spcBef>
                <a:spcPts val="640"/>
              </a:spcBef>
              <a:spcAft>
                <a:spcPts val="0"/>
              </a:spcAft>
              <a:buClr>
                <a:schemeClr val="dk1"/>
              </a:buClr>
              <a:buSzPts val="3200"/>
              <a:buFont typeface="Arial" panose="020B0604020202020204" pitchFamily="34" charset="0"/>
              <a:buChar char="•"/>
            </a:pPr>
            <a:r>
              <a:rPr lang="en-US" sz="2400" b="0" i="0" u="none" strike="noStrike" cap="none" dirty="0">
                <a:solidFill>
                  <a:schemeClr val="dk1"/>
                </a:solidFill>
                <a:latin typeface="Tahoma"/>
                <a:ea typeface="Tahoma"/>
                <a:cs typeface="Tahoma"/>
                <a:sym typeface="Tahoma"/>
              </a:rPr>
              <a:t>Brainstorm at your table</a:t>
            </a:r>
            <a:endParaRPr sz="2400" b="0" i="1" u="none" strike="noStrike" cap="none" dirty="0">
              <a:solidFill>
                <a:schemeClr val="dk1"/>
              </a:solidFill>
              <a:latin typeface="Tahoma"/>
              <a:ea typeface="Tahoma"/>
              <a:cs typeface="Tahoma"/>
              <a:sym typeface="Tahoma"/>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70"/>
          <p:cNvSpPr txBox="1">
            <a:spLocks noGrp="1"/>
          </p:cNvSpPr>
          <p:nvPr>
            <p:ph type="title"/>
          </p:nvPr>
        </p:nvSpPr>
        <p:spPr>
          <a:xfrm>
            <a:off x="103095" y="0"/>
            <a:ext cx="8305800" cy="85725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600"/>
              <a:buFont typeface="Helvetica Neue"/>
              <a:buNone/>
            </a:pPr>
            <a:r>
              <a:rPr lang="en-US" sz="3600" b="1" i="0" u="none" strike="noStrike" cap="none">
                <a:solidFill>
                  <a:schemeClr val="dk1"/>
                </a:solidFill>
                <a:latin typeface="Tahoma"/>
                <a:ea typeface="Tahoma"/>
                <a:cs typeface="Tahoma"/>
                <a:sym typeface="Tahoma"/>
              </a:rPr>
              <a:t>Qualities of Effective Feedback </a:t>
            </a:r>
            <a:endParaRPr sz="3600" b="1" i="0" u="none" strike="noStrike" cap="none">
              <a:solidFill>
                <a:schemeClr val="dk1"/>
              </a:solidFill>
              <a:latin typeface="Tahoma"/>
              <a:ea typeface="Tahoma"/>
              <a:cs typeface="Tahoma"/>
              <a:sym typeface="Tahoma"/>
            </a:endParaRPr>
          </a:p>
        </p:txBody>
      </p:sp>
      <p:sp>
        <p:nvSpPr>
          <p:cNvPr id="601" name="Google Shape;601;p70"/>
          <p:cNvSpPr txBox="1">
            <a:spLocks noGrp="1"/>
          </p:cNvSpPr>
          <p:nvPr>
            <p:ph type="body" idx="1"/>
          </p:nvPr>
        </p:nvSpPr>
        <p:spPr>
          <a:xfrm>
            <a:off x="103094" y="857250"/>
            <a:ext cx="8960223" cy="3657601"/>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600"/>
              </a:spcBef>
              <a:spcAft>
                <a:spcPts val="0"/>
              </a:spcAft>
              <a:buClr>
                <a:schemeClr val="dk1"/>
              </a:buClr>
              <a:buSzPts val="2170"/>
              <a:buFont typeface="Arial"/>
              <a:buNone/>
            </a:pPr>
            <a:r>
              <a:rPr lang="en-US" sz="2400" b="1" i="0" u="none" strike="noStrike" cap="none">
                <a:solidFill>
                  <a:schemeClr val="dk1"/>
                </a:solidFill>
                <a:latin typeface="Tahoma"/>
                <a:ea typeface="Tahoma"/>
                <a:cs typeface="Tahoma"/>
                <a:sym typeface="Tahoma"/>
              </a:rPr>
              <a:t>Hattie and Timperly (2007). “The Power of Feedback.” </a:t>
            </a:r>
            <a:r>
              <a:rPr lang="en-US" sz="2400" b="0" i="0" u="none" strike="noStrike" cap="none">
                <a:solidFill>
                  <a:schemeClr val="dk1"/>
                </a:solidFill>
                <a:latin typeface="Tahoma"/>
                <a:ea typeface="Tahoma"/>
                <a:cs typeface="Tahoma"/>
                <a:sym typeface="Tahoma"/>
              </a:rPr>
              <a:t>Feedback works to encourage and support student learning when it does the following:</a:t>
            </a:r>
            <a:endParaRPr sz="2400" b="0" i="0" u="none" strike="noStrike" cap="none">
              <a:solidFill>
                <a:schemeClr val="dk1"/>
              </a:solidFill>
              <a:latin typeface="Tahoma"/>
              <a:ea typeface="Tahoma"/>
              <a:cs typeface="Tahoma"/>
              <a:sym typeface="Tahoma"/>
            </a:endParaRPr>
          </a:p>
          <a:p>
            <a:pPr marL="457200" marR="0" lvl="0" indent="-481647" algn="l" rtl="0">
              <a:lnSpc>
                <a:spcPct val="80000"/>
              </a:lnSpc>
              <a:spcBef>
                <a:spcPts val="1200"/>
              </a:spcBef>
              <a:spcAft>
                <a:spcPts val="0"/>
              </a:spcAft>
              <a:buClr>
                <a:schemeClr val="dk1"/>
              </a:buClr>
              <a:buSzPts val="2400"/>
              <a:buFont typeface="Arial"/>
              <a:buChar char="•"/>
            </a:pPr>
            <a:r>
              <a:rPr lang="en-US" sz="2400" b="1" i="0" u="none" strike="noStrike" cap="none">
                <a:solidFill>
                  <a:schemeClr val="dk1"/>
                </a:solidFill>
                <a:latin typeface="Tahoma"/>
                <a:ea typeface="Tahoma"/>
                <a:cs typeface="Tahoma"/>
                <a:sym typeface="Tahoma"/>
              </a:rPr>
              <a:t>Focuses on attributes of the student’s work </a:t>
            </a:r>
            <a:r>
              <a:rPr lang="en-US" sz="2400" b="0" i="0" u="none" strike="noStrike" cap="none">
                <a:solidFill>
                  <a:schemeClr val="dk1"/>
                </a:solidFill>
                <a:latin typeface="Tahoma"/>
                <a:ea typeface="Tahoma"/>
                <a:cs typeface="Tahoma"/>
                <a:sym typeface="Tahoma"/>
              </a:rPr>
              <a:t>rather than attributes of the student as a learner (“here is how to make your writing more effective” rather than “just try harder”)</a:t>
            </a:r>
            <a:endParaRPr sz="2400" b="0" i="0" u="none" strike="noStrike" cap="none">
              <a:solidFill>
                <a:schemeClr val="dk1"/>
              </a:solidFill>
              <a:latin typeface="Tahoma"/>
              <a:ea typeface="Tahoma"/>
              <a:cs typeface="Tahoma"/>
              <a:sym typeface="Tahoma"/>
            </a:endParaRPr>
          </a:p>
          <a:p>
            <a:pPr marL="457200" marR="0" lvl="0" indent="-481647" algn="l" rtl="0">
              <a:lnSpc>
                <a:spcPct val="80000"/>
              </a:lnSpc>
              <a:spcBef>
                <a:spcPts val="1200"/>
              </a:spcBef>
              <a:spcAft>
                <a:spcPts val="0"/>
              </a:spcAft>
              <a:buClr>
                <a:schemeClr val="dk1"/>
              </a:buClr>
              <a:buSzPts val="2400"/>
              <a:buFont typeface="Arial"/>
              <a:buChar char="•"/>
            </a:pPr>
            <a:r>
              <a:rPr lang="en-US" sz="2400" b="0" i="0" u="none" strike="noStrike" cap="none">
                <a:solidFill>
                  <a:schemeClr val="dk1"/>
                </a:solidFill>
                <a:latin typeface="Tahoma"/>
                <a:ea typeface="Tahoma"/>
                <a:cs typeface="Tahoma"/>
                <a:sym typeface="Tahoma"/>
              </a:rPr>
              <a:t>Is </a:t>
            </a:r>
            <a:r>
              <a:rPr lang="en-US" sz="2400" b="1" i="0" u="none" strike="noStrike" cap="none">
                <a:solidFill>
                  <a:schemeClr val="dk1"/>
                </a:solidFill>
                <a:latin typeface="Tahoma"/>
                <a:ea typeface="Tahoma"/>
                <a:cs typeface="Tahoma"/>
                <a:sym typeface="Tahoma"/>
              </a:rPr>
              <a:t>descriptive of that work</a:t>
            </a:r>
            <a:r>
              <a:rPr lang="en-US" sz="2400" b="0" i="0" u="none" strike="noStrike" cap="none">
                <a:solidFill>
                  <a:schemeClr val="dk1"/>
                </a:solidFill>
                <a:latin typeface="Tahoma"/>
                <a:ea typeface="Tahoma"/>
                <a:cs typeface="Tahoma"/>
                <a:sym typeface="Tahoma"/>
              </a:rPr>
              <a:t>, revealing to the student how to do better the next time, rather than judgmental</a:t>
            </a:r>
            <a:endParaRPr sz="2400" b="0" i="0" u="none" strike="noStrike" cap="none">
              <a:solidFill>
                <a:schemeClr val="dk1"/>
              </a:solidFill>
              <a:latin typeface="Tahoma"/>
              <a:ea typeface="Tahoma"/>
              <a:cs typeface="Tahoma"/>
              <a:sym typeface="Tahoma"/>
            </a:endParaRPr>
          </a:p>
          <a:p>
            <a:pPr marL="457200" marR="0" lvl="0" indent="-481647" algn="l" rtl="0">
              <a:lnSpc>
                <a:spcPct val="80000"/>
              </a:lnSpc>
              <a:spcBef>
                <a:spcPts val="1200"/>
              </a:spcBef>
              <a:spcAft>
                <a:spcPts val="0"/>
              </a:spcAft>
              <a:buClr>
                <a:schemeClr val="dk1"/>
              </a:buClr>
              <a:buSzPts val="2400"/>
              <a:buFont typeface="Arial"/>
              <a:buChar char="•"/>
            </a:pPr>
            <a:r>
              <a:rPr lang="en-US" sz="2400" b="0" i="0" u="none" strike="noStrike" cap="none">
                <a:solidFill>
                  <a:schemeClr val="dk1"/>
                </a:solidFill>
                <a:latin typeface="Tahoma"/>
                <a:ea typeface="Tahoma"/>
                <a:cs typeface="Tahoma"/>
                <a:sym typeface="Tahoma"/>
              </a:rPr>
              <a:t>Is </a:t>
            </a:r>
            <a:r>
              <a:rPr lang="en-US" sz="2400" b="1" i="0" u="none" strike="noStrike" cap="none">
                <a:solidFill>
                  <a:schemeClr val="dk1"/>
                </a:solidFill>
                <a:latin typeface="Tahoma"/>
                <a:ea typeface="Tahoma"/>
                <a:cs typeface="Tahoma"/>
                <a:sym typeface="Tahoma"/>
              </a:rPr>
              <a:t>clearly understood </a:t>
            </a:r>
            <a:r>
              <a:rPr lang="en-US" sz="2400" b="0" i="0" u="none" strike="noStrike" cap="none">
                <a:solidFill>
                  <a:schemeClr val="dk1"/>
                </a:solidFill>
                <a:latin typeface="Tahoma"/>
                <a:ea typeface="Tahoma"/>
                <a:cs typeface="Tahoma"/>
                <a:sym typeface="Tahoma"/>
              </a:rPr>
              <a:t>by the intended user, leading to specific inferences as to what is needed</a:t>
            </a:r>
            <a:endParaRPr sz="2400" b="0" i="0" u="none" strike="noStrike" cap="none">
              <a:solidFill>
                <a:schemeClr val="dk1"/>
              </a:solidFill>
              <a:latin typeface="Tahoma"/>
              <a:ea typeface="Tahoma"/>
              <a:cs typeface="Tahoma"/>
              <a:sym typeface="Tahoma"/>
            </a:endParaRPr>
          </a:p>
          <a:p>
            <a:pPr marL="0" marR="0" lvl="0" indent="0" algn="l" rtl="0">
              <a:lnSpc>
                <a:spcPct val="80000"/>
              </a:lnSpc>
              <a:spcBef>
                <a:spcPts val="1200"/>
              </a:spcBef>
              <a:spcAft>
                <a:spcPts val="0"/>
              </a:spcAft>
              <a:buNone/>
            </a:pPr>
            <a:endParaRPr sz="2170" b="0" i="0" u="none" strike="noStrike" cap="none">
              <a:solidFill>
                <a:schemeClr val="dk1"/>
              </a:solidFill>
              <a:latin typeface="Helvetica Neue"/>
              <a:ea typeface="Helvetica Neue"/>
              <a:cs typeface="Helvetica Neue"/>
              <a:sym typeface="Helvetica Neue"/>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71"/>
          <p:cNvSpPr txBox="1">
            <a:spLocks noGrp="1"/>
          </p:cNvSpPr>
          <p:nvPr>
            <p:ph type="title"/>
          </p:nvPr>
        </p:nvSpPr>
        <p:spPr>
          <a:xfrm>
            <a:off x="103100" y="187525"/>
            <a:ext cx="8854800" cy="1062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600"/>
              <a:buFont typeface="Helvetica Neue"/>
              <a:buNone/>
            </a:pPr>
            <a:r>
              <a:rPr lang="en-US" sz="3600" b="1" i="0" u="none" strike="noStrike" cap="none">
                <a:solidFill>
                  <a:schemeClr val="dk1"/>
                </a:solidFill>
                <a:latin typeface="Tahoma"/>
                <a:ea typeface="Tahoma"/>
                <a:cs typeface="Tahoma"/>
                <a:sym typeface="Tahoma"/>
              </a:rPr>
              <a:t>Qualities of Effective Feedback </a:t>
            </a:r>
            <a:r>
              <a:rPr lang="en-US" sz="3600" i="0" u="none" strike="noStrike" cap="none">
                <a:solidFill>
                  <a:schemeClr val="dk1"/>
                </a:solidFill>
                <a:latin typeface="Tahoma"/>
                <a:ea typeface="Tahoma"/>
                <a:cs typeface="Tahoma"/>
                <a:sym typeface="Tahoma"/>
              </a:rPr>
              <a:t>(continued)</a:t>
            </a:r>
            <a:endParaRPr sz="3600" i="0" u="none" strike="noStrike" cap="none">
              <a:solidFill>
                <a:schemeClr val="dk1"/>
              </a:solidFill>
              <a:latin typeface="Tahoma"/>
              <a:ea typeface="Tahoma"/>
              <a:cs typeface="Tahoma"/>
              <a:sym typeface="Tahoma"/>
            </a:endParaRPr>
          </a:p>
        </p:txBody>
      </p:sp>
      <p:sp>
        <p:nvSpPr>
          <p:cNvPr id="608" name="Google Shape;608;p71"/>
          <p:cNvSpPr txBox="1">
            <a:spLocks noGrp="1"/>
          </p:cNvSpPr>
          <p:nvPr>
            <p:ph type="body" idx="1"/>
          </p:nvPr>
        </p:nvSpPr>
        <p:spPr>
          <a:xfrm>
            <a:off x="103100" y="1373100"/>
            <a:ext cx="8960100" cy="31416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600"/>
              </a:spcBef>
              <a:spcAft>
                <a:spcPts val="0"/>
              </a:spcAft>
              <a:buClr>
                <a:schemeClr val="dk1"/>
              </a:buClr>
              <a:buSzPts val="2170"/>
              <a:buFont typeface="Arial"/>
              <a:buNone/>
            </a:pPr>
            <a:r>
              <a:rPr lang="en-US" sz="2400" b="1" i="0" u="none" strike="noStrike" cap="none">
                <a:solidFill>
                  <a:schemeClr val="dk1"/>
                </a:solidFill>
                <a:latin typeface="Tahoma"/>
                <a:ea typeface="Tahoma"/>
                <a:cs typeface="Tahoma"/>
                <a:sym typeface="Tahoma"/>
              </a:rPr>
              <a:t>Hattie and Timperly (2007). “The Power of Feedback.” </a:t>
            </a:r>
            <a:r>
              <a:rPr lang="en-US" sz="2400" b="0" i="0" u="none" strike="noStrike" cap="none">
                <a:solidFill>
                  <a:schemeClr val="dk1"/>
                </a:solidFill>
                <a:latin typeface="Tahoma"/>
                <a:ea typeface="Tahoma"/>
                <a:cs typeface="Tahoma"/>
                <a:sym typeface="Tahoma"/>
              </a:rPr>
              <a:t>Feedback works to encourage and support student learning when it does the following:</a:t>
            </a:r>
            <a:endParaRPr sz="2400" b="0" i="0" u="none" strike="noStrike" cap="none">
              <a:solidFill>
                <a:schemeClr val="dk1"/>
              </a:solidFill>
              <a:latin typeface="Tahoma"/>
              <a:ea typeface="Tahoma"/>
              <a:cs typeface="Tahoma"/>
              <a:sym typeface="Tahoma"/>
            </a:endParaRPr>
          </a:p>
          <a:p>
            <a:pPr marL="457200" marR="0" lvl="0" indent="-481647" algn="l" rtl="0">
              <a:lnSpc>
                <a:spcPct val="80000"/>
              </a:lnSpc>
              <a:spcBef>
                <a:spcPts val="1200"/>
              </a:spcBef>
              <a:spcAft>
                <a:spcPts val="0"/>
              </a:spcAft>
              <a:buClr>
                <a:schemeClr val="dk1"/>
              </a:buClr>
              <a:buSzPts val="2400"/>
              <a:buFont typeface="Arial"/>
              <a:buChar char="•"/>
            </a:pPr>
            <a:r>
              <a:rPr lang="en-US" sz="2400" b="0" i="0" u="none" strike="noStrike" cap="none">
                <a:solidFill>
                  <a:schemeClr val="dk1"/>
                </a:solidFill>
                <a:latin typeface="Tahoma"/>
                <a:ea typeface="Tahoma"/>
                <a:cs typeface="Tahoma"/>
                <a:sym typeface="Tahoma"/>
              </a:rPr>
              <a:t>Is </a:t>
            </a:r>
            <a:r>
              <a:rPr lang="en-US" sz="2400" b="1" i="0" u="none" strike="noStrike" cap="none">
                <a:solidFill>
                  <a:schemeClr val="dk1"/>
                </a:solidFill>
                <a:latin typeface="Tahoma"/>
                <a:ea typeface="Tahoma"/>
                <a:cs typeface="Tahoma"/>
                <a:sym typeface="Tahoma"/>
              </a:rPr>
              <a:t>sufficiently detailed </a:t>
            </a:r>
            <a:r>
              <a:rPr lang="en-US" sz="2400" b="0" i="0" u="none" strike="noStrike" cap="none">
                <a:solidFill>
                  <a:schemeClr val="dk1"/>
                </a:solidFill>
                <a:latin typeface="Tahoma"/>
                <a:ea typeface="Tahoma"/>
                <a:cs typeface="Tahoma"/>
                <a:sym typeface="Tahoma"/>
              </a:rPr>
              <a:t>to be helpful yet </a:t>
            </a:r>
            <a:r>
              <a:rPr lang="en-US" sz="2400" b="1" i="0" u="none" strike="noStrike" cap="none">
                <a:solidFill>
                  <a:schemeClr val="dk1"/>
                </a:solidFill>
                <a:latin typeface="Tahoma"/>
                <a:ea typeface="Tahoma"/>
                <a:cs typeface="Tahoma"/>
                <a:sym typeface="Tahoma"/>
              </a:rPr>
              <a:t>not so comprehensive </a:t>
            </a:r>
            <a:r>
              <a:rPr lang="en-US" sz="2400" b="0" i="0" u="none" strike="noStrike" cap="none">
                <a:solidFill>
                  <a:schemeClr val="dk1"/>
                </a:solidFill>
                <a:latin typeface="Tahoma"/>
                <a:ea typeface="Tahoma"/>
                <a:cs typeface="Tahoma"/>
                <a:sym typeface="Tahoma"/>
              </a:rPr>
              <a:t>as to overwhelm</a:t>
            </a:r>
            <a:endParaRPr sz="2400" b="0" i="0" u="none" strike="noStrike" cap="none">
              <a:solidFill>
                <a:schemeClr val="dk1"/>
              </a:solidFill>
              <a:latin typeface="Tahoma"/>
              <a:ea typeface="Tahoma"/>
              <a:cs typeface="Tahoma"/>
              <a:sym typeface="Tahoma"/>
            </a:endParaRPr>
          </a:p>
          <a:p>
            <a:pPr marL="457200" marR="0" lvl="0" indent="-481647" algn="l" rtl="0">
              <a:lnSpc>
                <a:spcPct val="80000"/>
              </a:lnSpc>
              <a:spcBef>
                <a:spcPts val="1200"/>
              </a:spcBef>
              <a:spcAft>
                <a:spcPts val="0"/>
              </a:spcAft>
              <a:buClr>
                <a:schemeClr val="dk1"/>
              </a:buClr>
              <a:buSzPts val="2400"/>
              <a:buFont typeface="Arial"/>
              <a:buChar char="•"/>
            </a:pPr>
            <a:r>
              <a:rPr lang="en-US" sz="2400" b="1" i="0" u="none" strike="noStrike" cap="none">
                <a:solidFill>
                  <a:schemeClr val="dk1"/>
                </a:solidFill>
                <a:latin typeface="Tahoma"/>
                <a:ea typeface="Tahoma"/>
                <a:cs typeface="Tahoma"/>
                <a:sym typeface="Tahoma"/>
              </a:rPr>
              <a:t>Arrives in time </a:t>
            </a:r>
            <a:r>
              <a:rPr lang="en-US" sz="2400" b="0" i="0" u="none" strike="noStrike" cap="none">
                <a:solidFill>
                  <a:schemeClr val="dk1"/>
                </a:solidFill>
                <a:latin typeface="Tahoma"/>
                <a:ea typeface="Tahoma"/>
                <a:cs typeface="Tahoma"/>
                <a:sym typeface="Tahoma"/>
              </a:rPr>
              <a:t>to inform the learning, versus too late</a:t>
            </a:r>
            <a:endParaRPr sz="2400" b="0" i="0" u="none" strike="noStrike" cap="none">
              <a:solidFill>
                <a:schemeClr val="dk1"/>
              </a:solidFill>
              <a:latin typeface="Tahoma"/>
              <a:ea typeface="Tahoma"/>
              <a:cs typeface="Tahoma"/>
              <a:sym typeface="Tahoma"/>
            </a:endParaRPr>
          </a:p>
          <a:p>
            <a:pPr marL="457200" marR="0" lvl="0" indent="-319405" algn="l" rtl="0">
              <a:lnSpc>
                <a:spcPct val="80000"/>
              </a:lnSpc>
              <a:spcBef>
                <a:spcPts val="1034"/>
              </a:spcBef>
              <a:spcAft>
                <a:spcPts val="0"/>
              </a:spcAft>
              <a:buClr>
                <a:schemeClr val="dk1"/>
              </a:buClr>
              <a:buSzPts val="2170"/>
              <a:buFont typeface="Arial"/>
              <a:buNone/>
            </a:pPr>
            <a:endParaRPr sz="2170" b="0" i="0" u="none" strike="noStrike" cap="none">
              <a:solidFill>
                <a:schemeClr val="dk1"/>
              </a:solidFill>
              <a:latin typeface="Helvetica Neue"/>
              <a:ea typeface="Helvetica Neue"/>
              <a:cs typeface="Helvetica Neue"/>
              <a:sym typeface="Helvetica Neue"/>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72"/>
          <p:cNvSpPr txBox="1">
            <a:spLocks noGrp="1"/>
          </p:cNvSpPr>
          <p:nvPr>
            <p:ph type="title"/>
          </p:nvPr>
        </p:nvSpPr>
        <p:spPr>
          <a:xfrm>
            <a:off x="107577" y="107675"/>
            <a:ext cx="8229600" cy="120117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600"/>
              <a:buFont typeface="Helvetica Neue"/>
              <a:buNone/>
            </a:pPr>
            <a:r>
              <a:rPr lang="en-US" sz="4000" b="1" i="0" u="none" strike="noStrike" cap="none">
                <a:solidFill>
                  <a:schemeClr val="dk1"/>
                </a:solidFill>
                <a:latin typeface="Tahoma"/>
                <a:ea typeface="Tahoma"/>
                <a:cs typeface="Tahoma"/>
                <a:sym typeface="Tahoma"/>
              </a:rPr>
              <a:t>Getting to Know the Task</a:t>
            </a:r>
            <a:br>
              <a:rPr lang="en-US" sz="4000" b="1" i="0" u="none" strike="noStrike" cap="none">
                <a:solidFill>
                  <a:schemeClr val="dk1"/>
                </a:solidFill>
                <a:latin typeface="Tahoma"/>
                <a:ea typeface="Tahoma"/>
                <a:cs typeface="Tahoma"/>
                <a:sym typeface="Tahoma"/>
              </a:rPr>
            </a:br>
            <a:r>
              <a:rPr lang="en-US" sz="4000" b="1" i="0" u="none" strike="noStrike" cap="none">
                <a:solidFill>
                  <a:schemeClr val="dk1"/>
                </a:solidFill>
                <a:latin typeface="Tahoma"/>
                <a:ea typeface="Tahoma"/>
                <a:cs typeface="Tahoma"/>
                <a:sym typeface="Tahoma"/>
              </a:rPr>
              <a:t>Task Sample 2 – “Child Labor”</a:t>
            </a:r>
            <a:endParaRPr sz="4000" b="1" i="0" u="none" strike="noStrike" cap="none">
              <a:solidFill>
                <a:schemeClr val="dk1"/>
              </a:solidFill>
              <a:latin typeface="Tahoma"/>
              <a:ea typeface="Tahoma"/>
              <a:cs typeface="Tahoma"/>
              <a:sym typeface="Tahoma"/>
            </a:endParaRPr>
          </a:p>
        </p:txBody>
      </p:sp>
      <p:sp>
        <p:nvSpPr>
          <p:cNvPr id="615" name="Google Shape;615;p72"/>
          <p:cNvSpPr txBox="1">
            <a:spLocks noGrp="1"/>
          </p:cNvSpPr>
          <p:nvPr>
            <p:ph type="body" idx="1"/>
          </p:nvPr>
        </p:nvSpPr>
        <p:spPr>
          <a:xfrm>
            <a:off x="107577" y="1423469"/>
            <a:ext cx="8919882" cy="3337012"/>
          </a:xfrm>
          <a:prstGeom prst="rect">
            <a:avLst/>
          </a:prstGeom>
          <a:noFill/>
          <a:ln>
            <a:noFill/>
          </a:ln>
        </p:spPr>
        <p:txBody>
          <a:bodyPr spcFirstLastPara="1" wrap="square" lIns="91425" tIns="45700" rIns="91425" bIns="45700" anchor="t" anchorCtr="0">
            <a:noAutofit/>
          </a:bodyPr>
          <a:lstStyle/>
          <a:p>
            <a:pPr marL="457200" marR="0" lvl="0" indent="-457200" algn="l" rtl="0">
              <a:lnSpc>
                <a:spcPct val="80000"/>
              </a:lnSpc>
              <a:spcBef>
                <a:spcPts val="0"/>
              </a:spcBef>
              <a:spcAft>
                <a:spcPts val="0"/>
              </a:spcAft>
              <a:buClr>
                <a:schemeClr val="dk1"/>
              </a:buClr>
              <a:buSzPts val="2720"/>
              <a:buFont typeface="Arial"/>
              <a:buChar char="•"/>
            </a:pPr>
            <a:r>
              <a:rPr lang="en-US" sz="2400" b="0" i="0" u="none" strike="noStrike" cap="none">
                <a:solidFill>
                  <a:schemeClr val="dk1"/>
                </a:solidFill>
                <a:latin typeface="Tahoma"/>
                <a:ea typeface="Tahoma"/>
                <a:cs typeface="Tahoma"/>
                <a:sym typeface="Tahoma"/>
              </a:rPr>
              <a:t>Open </a:t>
            </a:r>
            <a:r>
              <a:rPr lang="en-US" sz="2400" b="1" i="0" u="none" strike="noStrike" cap="none">
                <a:solidFill>
                  <a:schemeClr val="dk1"/>
                </a:solidFill>
                <a:latin typeface="Tahoma"/>
                <a:ea typeface="Tahoma"/>
                <a:cs typeface="Tahoma"/>
                <a:sym typeface="Tahoma"/>
              </a:rPr>
              <a:t>Task Sample 2 (“Child Labor”) </a:t>
            </a:r>
            <a:r>
              <a:rPr lang="en-US" sz="2400" b="0" i="0" u="none" strike="noStrike" cap="none">
                <a:solidFill>
                  <a:schemeClr val="dk1"/>
                </a:solidFill>
                <a:latin typeface="Tahoma"/>
                <a:ea typeface="Tahoma"/>
                <a:cs typeface="Tahoma"/>
                <a:sym typeface="Tahoma"/>
              </a:rPr>
              <a:t>on your device</a:t>
            </a:r>
            <a:endParaRPr sz="2400" b="0" i="0" u="none" strike="noStrike" cap="none">
              <a:solidFill>
                <a:schemeClr val="dk1"/>
              </a:solidFill>
              <a:latin typeface="Tahoma"/>
              <a:ea typeface="Tahoma"/>
              <a:cs typeface="Tahoma"/>
              <a:sym typeface="Tahoma"/>
            </a:endParaRPr>
          </a:p>
          <a:p>
            <a:pPr marL="457200" marR="0" lvl="0" indent="-457200" algn="l" rtl="0">
              <a:lnSpc>
                <a:spcPct val="80000"/>
              </a:lnSpc>
              <a:spcBef>
                <a:spcPts val="544"/>
              </a:spcBef>
              <a:spcAft>
                <a:spcPts val="0"/>
              </a:spcAft>
              <a:buClr>
                <a:schemeClr val="dk1"/>
              </a:buClr>
              <a:buSzPts val="2720"/>
              <a:buFont typeface="Arial"/>
              <a:buChar char="•"/>
            </a:pPr>
            <a:r>
              <a:rPr lang="en-US" sz="2400" b="0" i="0" u="none" strike="noStrike" cap="none">
                <a:solidFill>
                  <a:schemeClr val="dk1"/>
                </a:solidFill>
                <a:latin typeface="Tahoma"/>
                <a:ea typeface="Tahoma"/>
                <a:cs typeface="Tahoma"/>
                <a:sym typeface="Tahoma"/>
              </a:rPr>
              <a:t>Independently skim the task</a:t>
            </a:r>
            <a:endParaRPr sz="2400" b="0" i="0" u="none" strike="noStrike" cap="none">
              <a:solidFill>
                <a:schemeClr val="dk1"/>
              </a:solidFill>
              <a:latin typeface="Tahoma"/>
              <a:ea typeface="Tahoma"/>
              <a:cs typeface="Tahoma"/>
              <a:sym typeface="Tahoma"/>
            </a:endParaRPr>
          </a:p>
          <a:p>
            <a:pPr marL="457200" marR="0" lvl="0" indent="-457200" algn="l" rtl="0">
              <a:lnSpc>
                <a:spcPct val="80000"/>
              </a:lnSpc>
              <a:spcBef>
                <a:spcPts val="544"/>
              </a:spcBef>
              <a:spcAft>
                <a:spcPts val="0"/>
              </a:spcAft>
              <a:buClr>
                <a:schemeClr val="dk1"/>
              </a:buClr>
              <a:buSzPts val="2720"/>
              <a:buFont typeface="Arial"/>
              <a:buChar char="•"/>
            </a:pPr>
            <a:r>
              <a:rPr lang="en-US" sz="2400" b="0" i="0" u="none" strike="noStrike" cap="none">
                <a:solidFill>
                  <a:schemeClr val="dk1"/>
                </a:solidFill>
                <a:latin typeface="Tahoma"/>
                <a:ea typeface="Tahoma"/>
                <a:cs typeface="Tahoma"/>
                <a:sym typeface="Tahoma"/>
              </a:rPr>
              <a:t>Three ways of making notes: </a:t>
            </a:r>
            <a:endParaRPr sz="2400" b="0" i="0" u="none" strike="noStrike" cap="none">
              <a:solidFill>
                <a:schemeClr val="dk1"/>
              </a:solidFill>
              <a:latin typeface="Tahoma"/>
              <a:ea typeface="Tahoma"/>
              <a:cs typeface="Tahoma"/>
              <a:sym typeface="Tahoma"/>
            </a:endParaRPr>
          </a:p>
          <a:p>
            <a:pPr marL="1200150" marR="0" lvl="1" indent="-457200" algn="l" rtl="0">
              <a:lnSpc>
                <a:spcPct val="80000"/>
              </a:lnSpc>
              <a:spcBef>
                <a:spcPts val="476"/>
              </a:spcBef>
              <a:spcAft>
                <a:spcPts val="0"/>
              </a:spcAft>
              <a:buClr>
                <a:schemeClr val="dk1"/>
              </a:buClr>
              <a:buSzPts val="2380"/>
              <a:buFont typeface="Arial"/>
              <a:buChar char="•"/>
            </a:pPr>
            <a:r>
              <a:rPr lang="en-US" sz="2400" b="0" i="0" u="none" strike="noStrike" cap="none">
                <a:solidFill>
                  <a:schemeClr val="dk1"/>
                </a:solidFill>
                <a:latin typeface="Tahoma"/>
                <a:ea typeface="Tahoma"/>
                <a:cs typeface="Tahoma"/>
                <a:sym typeface="Tahoma"/>
              </a:rPr>
              <a:t>Use comment tool within Adobe Acrobat or other PDF reader to make notes directly on the PDF</a:t>
            </a:r>
            <a:endParaRPr sz="2400" b="0" i="0" u="none" strike="noStrike" cap="none">
              <a:solidFill>
                <a:schemeClr val="dk1"/>
              </a:solidFill>
              <a:latin typeface="Tahoma"/>
              <a:ea typeface="Tahoma"/>
              <a:cs typeface="Tahoma"/>
              <a:sym typeface="Tahoma"/>
            </a:endParaRPr>
          </a:p>
          <a:p>
            <a:pPr marL="1200150" marR="0" lvl="1" indent="-457200" algn="l" rtl="0">
              <a:lnSpc>
                <a:spcPct val="80000"/>
              </a:lnSpc>
              <a:spcBef>
                <a:spcPts val="476"/>
              </a:spcBef>
              <a:spcAft>
                <a:spcPts val="0"/>
              </a:spcAft>
              <a:buClr>
                <a:schemeClr val="dk1"/>
              </a:buClr>
              <a:buSzPts val="2380"/>
              <a:buFont typeface="Arial"/>
              <a:buChar char="•"/>
            </a:pPr>
            <a:r>
              <a:rPr lang="en-US" sz="2400" b="0" i="0" u="none" strike="noStrike" cap="none">
                <a:solidFill>
                  <a:schemeClr val="dk1"/>
                </a:solidFill>
                <a:latin typeface="Tahoma"/>
                <a:ea typeface="Tahoma"/>
                <a:cs typeface="Tahoma"/>
                <a:sym typeface="Tahoma"/>
              </a:rPr>
              <a:t>Write notes onto the hard copy of the task</a:t>
            </a:r>
            <a:endParaRPr sz="2400" b="0" i="0" u="none" strike="noStrike" cap="none">
              <a:solidFill>
                <a:schemeClr val="dk1"/>
              </a:solidFill>
              <a:latin typeface="Tahoma"/>
              <a:ea typeface="Tahoma"/>
              <a:cs typeface="Tahoma"/>
              <a:sym typeface="Tahoma"/>
            </a:endParaRPr>
          </a:p>
          <a:p>
            <a:pPr marL="1200150" marR="0" lvl="1" indent="-457200" algn="l" rtl="0">
              <a:lnSpc>
                <a:spcPct val="80000"/>
              </a:lnSpc>
              <a:spcBef>
                <a:spcPts val="476"/>
              </a:spcBef>
              <a:spcAft>
                <a:spcPts val="0"/>
              </a:spcAft>
              <a:buClr>
                <a:schemeClr val="dk1"/>
              </a:buClr>
              <a:buSzPts val="2380"/>
              <a:buFont typeface="Arial"/>
              <a:buChar char="•"/>
            </a:pPr>
            <a:r>
              <a:rPr lang="en-US" sz="2400" b="0" i="0" u="none" strike="noStrike" cap="none">
                <a:solidFill>
                  <a:schemeClr val="dk1"/>
                </a:solidFill>
                <a:latin typeface="Tahoma"/>
                <a:ea typeface="Tahoma"/>
                <a:cs typeface="Tahoma"/>
                <a:sym typeface="Tahoma"/>
              </a:rPr>
              <a:t>Write notes about the task features on hard copy of the Quality Criteria Review Tool</a:t>
            </a:r>
            <a:endParaRPr sz="2400" b="0" i="0" u="none" strike="noStrike" cap="none">
              <a:solidFill>
                <a:schemeClr val="dk1"/>
              </a:solidFill>
              <a:latin typeface="Tahoma"/>
              <a:ea typeface="Tahoma"/>
              <a:cs typeface="Tahoma"/>
              <a:sym typeface="Tahoma"/>
            </a:endParaRPr>
          </a:p>
          <a:p>
            <a:pPr marL="457200" marR="0" lvl="0" indent="-284480" algn="l" rtl="0">
              <a:lnSpc>
                <a:spcPct val="80000"/>
              </a:lnSpc>
              <a:spcBef>
                <a:spcPts val="544"/>
              </a:spcBef>
              <a:spcAft>
                <a:spcPts val="0"/>
              </a:spcAft>
              <a:buClr>
                <a:schemeClr val="dk1"/>
              </a:buClr>
              <a:buSzPts val="2720"/>
              <a:buFont typeface="Arial"/>
              <a:buNone/>
            </a:pPr>
            <a:endParaRPr sz="2720" b="0" i="0" u="none" strike="noStrike" cap="none">
              <a:solidFill>
                <a:schemeClr val="dk1"/>
              </a:solidFill>
              <a:latin typeface="Georgia"/>
              <a:ea typeface="Georgia"/>
              <a:cs typeface="Georgia"/>
              <a:sym typeface="Georgia"/>
            </a:endParaRPr>
          </a:p>
          <a:p>
            <a:pPr marL="0" marR="0" lvl="0" indent="0" algn="l" rtl="0">
              <a:lnSpc>
                <a:spcPct val="80000"/>
              </a:lnSpc>
              <a:spcBef>
                <a:spcPts val="544"/>
              </a:spcBef>
              <a:spcAft>
                <a:spcPts val="0"/>
              </a:spcAft>
              <a:buClr>
                <a:schemeClr val="dk1"/>
              </a:buClr>
              <a:buSzPts val="2720"/>
              <a:buFont typeface="Arial"/>
              <a:buNone/>
            </a:pPr>
            <a:endParaRPr sz="2720" b="0" i="0" u="none" strike="noStrike" cap="none">
              <a:solidFill>
                <a:schemeClr val="dk1"/>
              </a:solidFill>
              <a:latin typeface="Georgia"/>
              <a:ea typeface="Georgia"/>
              <a:cs typeface="Georgia"/>
              <a:sym typeface="Georgi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370;p3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4800"/>
              <a:buFont typeface="Helvetica Neue"/>
              <a:buNone/>
            </a:pPr>
            <a:r>
              <a:rPr lang="en-US" sz="4000" b="1" i="0" u="none" strike="noStrike" cap="none" dirty="0">
                <a:solidFill>
                  <a:schemeClr val="dk1"/>
                </a:solidFill>
                <a:latin typeface="Tahoma"/>
                <a:ea typeface="Tahoma"/>
                <a:cs typeface="Tahoma"/>
                <a:sym typeface="Tahoma"/>
              </a:rPr>
              <a:t>The Why </a:t>
            </a:r>
            <a:r>
              <a:rPr lang="en-US" sz="4000" b="1" i="0" u="none" strike="noStrike" cap="none" dirty="0" smtClean="0">
                <a:solidFill>
                  <a:schemeClr val="dk1"/>
                </a:solidFill>
                <a:latin typeface="Tahoma"/>
                <a:ea typeface="Tahoma"/>
                <a:cs typeface="Tahoma"/>
                <a:sym typeface="Tahoma"/>
              </a:rPr>
              <a:t>– Student Voices</a:t>
            </a:r>
            <a:r>
              <a:rPr lang="en-US" sz="2400" b="1" i="0" u="none" strike="noStrike" cap="none" dirty="0" smtClean="0">
                <a:solidFill>
                  <a:schemeClr val="dk1"/>
                </a:solidFill>
                <a:latin typeface="Tahoma"/>
                <a:ea typeface="Tahoma"/>
                <a:cs typeface="Tahoma"/>
                <a:sym typeface="Tahoma"/>
              </a:rPr>
              <a:t> 1 of 2</a:t>
            </a:r>
            <a:r>
              <a:rPr lang="en-US" sz="4000" b="1" i="0" u="none" strike="noStrike" cap="none" dirty="0" smtClean="0">
                <a:solidFill>
                  <a:schemeClr val="dk1"/>
                </a:solidFill>
                <a:latin typeface="Tahoma"/>
                <a:ea typeface="Tahoma"/>
                <a:cs typeface="Tahoma"/>
                <a:sym typeface="Tahoma"/>
              </a:rPr>
              <a:t> </a:t>
            </a:r>
            <a:endParaRPr sz="3600" b="0" i="0" u="none" strike="noStrike" cap="none" dirty="0">
              <a:solidFill>
                <a:schemeClr val="dk1"/>
              </a:solidFill>
              <a:latin typeface="Tahoma"/>
              <a:ea typeface="Tahoma"/>
              <a:cs typeface="Tahoma"/>
              <a:sym typeface="Tahoma"/>
            </a:endParaRPr>
          </a:p>
        </p:txBody>
      </p:sp>
      <p:sp>
        <p:nvSpPr>
          <p:cNvPr id="6" name="Google Shape;371;p37"/>
          <p:cNvSpPr txBox="1">
            <a:spLocks noGrp="1"/>
          </p:cNvSpPr>
          <p:nvPr>
            <p:ph type="body" idx="1"/>
          </p:nvPr>
        </p:nvSpPr>
        <p:spPr>
          <a:xfrm>
            <a:off x="457199" y="1387077"/>
            <a:ext cx="4292825" cy="340340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560"/>
              </a:spcBef>
              <a:spcAft>
                <a:spcPts val="0"/>
              </a:spcAft>
              <a:buClr>
                <a:schemeClr val="dk1"/>
              </a:buClr>
              <a:buSzPts val="2800"/>
              <a:buFont typeface="Arial"/>
              <a:buNone/>
            </a:pPr>
            <a:r>
              <a:rPr lang="en-US" sz="2400" b="1" i="0" u="none" strike="noStrike" cap="none" dirty="0" err="1">
                <a:solidFill>
                  <a:schemeClr val="hlink"/>
                </a:solidFill>
                <a:latin typeface="Tahoma"/>
                <a:ea typeface="Tahoma"/>
                <a:cs typeface="Tahoma"/>
                <a:sym typeface="Tahoma"/>
              </a:rPr>
              <a:t>Xander</a:t>
            </a:r>
            <a:endParaRPr dirty="0"/>
          </a:p>
          <a:p>
            <a:pPr marL="0" marR="0" lvl="0" indent="0" algn="l" rtl="0">
              <a:lnSpc>
                <a:spcPct val="100000"/>
              </a:lnSpc>
              <a:spcBef>
                <a:spcPts val="560"/>
              </a:spcBef>
              <a:spcAft>
                <a:spcPts val="0"/>
              </a:spcAft>
              <a:buClr>
                <a:schemeClr val="dk1"/>
              </a:buClr>
              <a:buSzPts val="2800"/>
              <a:buFont typeface="Arial"/>
              <a:buNone/>
            </a:pPr>
            <a:r>
              <a:rPr lang="en-US" sz="2400" b="0" i="0" u="none" strike="noStrike" cap="none" dirty="0">
                <a:solidFill>
                  <a:schemeClr val="dk1"/>
                </a:solidFill>
                <a:latin typeface="Tahoma"/>
                <a:ea typeface="Tahoma"/>
                <a:cs typeface="Tahoma"/>
                <a:sym typeface="Tahoma"/>
              </a:rPr>
              <a:t>Elementary student from Virginia Beach, VA</a:t>
            </a:r>
            <a:endParaRPr dirty="0"/>
          </a:p>
          <a:p>
            <a:pPr marL="0" marR="0" lvl="0" indent="0" algn="l" rtl="0">
              <a:lnSpc>
                <a:spcPct val="100000"/>
              </a:lnSpc>
              <a:spcBef>
                <a:spcPts val="560"/>
              </a:spcBef>
              <a:spcAft>
                <a:spcPts val="0"/>
              </a:spcAft>
              <a:buClr>
                <a:schemeClr val="dk1"/>
              </a:buClr>
              <a:buSzPts val="2800"/>
              <a:buFont typeface="Arial"/>
              <a:buNone/>
            </a:pPr>
            <a:endParaRPr sz="1050" b="0" i="0" u="none" strike="noStrike" cap="none" dirty="0">
              <a:solidFill>
                <a:schemeClr val="dk1"/>
              </a:solidFill>
              <a:latin typeface="Tahoma"/>
              <a:ea typeface="Tahoma"/>
              <a:cs typeface="Tahoma"/>
              <a:sym typeface="Tahoma"/>
            </a:endParaRPr>
          </a:p>
          <a:p>
            <a:pPr marL="0" marR="0" lvl="0" indent="0" algn="l" rtl="0">
              <a:lnSpc>
                <a:spcPct val="100000"/>
              </a:lnSpc>
              <a:spcBef>
                <a:spcPts val="400"/>
              </a:spcBef>
              <a:spcAft>
                <a:spcPts val="0"/>
              </a:spcAft>
              <a:buClr>
                <a:schemeClr val="dk1"/>
              </a:buClr>
              <a:buSzPts val="2000"/>
              <a:buFont typeface="Arial"/>
              <a:buNone/>
            </a:pPr>
            <a:r>
              <a:rPr lang="en-US" sz="2400" b="0" i="0" u="sng" strike="noStrike" cap="none" dirty="0">
                <a:solidFill>
                  <a:schemeClr val="hlink"/>
                </a:solidFill>
                <a:latin typeface="Tahoma"/>
                <a:ea typeface="Tahoma"/>
                <a:cs typeface="Tahoma"/>
                <a:sym typeface="Tahoma"/>
                <a:hlinkClick r:id="rId2"/>
              </a:rPr>
              <a:t>Listen to </a:t>
            </a:r>
            <a:r>
              <a:rPr lang="en-US" sz="2400" b="0" i="0" u="sng" strike="noStrike" cap="none" dirty="0" err="1">
                <a:solidFill>
                  <a:schemeClr val="hlink"/>
                </a:solidFill>
                <a:latin typeface="Tahoma"/>
                <a:ea typeface="Tahoma"/>
                <a:cs typeface="Tahoma"/>
                <a:sym typeface="Tahoma"/>
                <a:hlinkClick r:id="rId2"/>
              </a:rPr>
              <a:t>Xander's</a:t>
            </a:r>
            <a:r>
              <a:rPr lang="en-US" sz="2400" b="0" i="0" u="sng" strike="noStrike" cap="none" dirty="0">
                <a:solidFill>
                  <a:schemeClr val="hlink"/>
                </a:solidFill>
                <a:latin typeface="Tahoma"/>
                <a:ea typeface="Tahoma"/>
                <a:cs typeface="Tahoma"/>
                <a:sym typeface="Tahoma"/>
                <a:hlinkClick r:id="rId2"/>
              </a:rPr>
              <a:t> Performance Task</a:t>
            </a:r>
            <a:endParaRPr sz="2400" b="0" i="0" u="none" strike="noStrike" cap="none" dirty="0">
              <a:solidFill>
                <a:schemeClr val="dk1"/>
              </a:solidFill>
              <a:latin typeface="Tahoma"/>
              <a:ea typeface="Tahoma"/>
              <a:cs typeface="Tahoma"/>
              <a:sym typeface="Tahoma"/>
            </a:endParaRPr>
          </a:p>
        </p:txBody>
      </p:sp>
      <p:pic>
        <p:nvPicPr>
          <p:cNvPr id="7" name="Google Shape;369;p37" descr="Elementary student from Virginia Beach, VA" title="Xander"/>
          <p:cNvPicPr preferRelativeResize="0"/>
          <p:nvPr/>
        </p:nvPicPr>
        <p:blipFill rotWithShape="1">
          <a:blip r:embed="rId3">
            <a:alphaModFix/>
          </a:blip>
          <a:srcRect/>
          <a:stretch/>
        </p:blipFill>
        <p:spPr>
          <a:xfrm>
            <a:off x="5073707" y="1132885"/>
            <a:ext cx="3730428" cy="3916546"/>
          </a:xfrm>
          <a:prstGeom prst="rect">
            <a:avLst/>
          </a:prstGeom>
          <a:noFill/>
          <a:ln>
            <a:noFill/>
          </a:ln>
        </p:spPr>
      </p:pic>
    </p:spTree>
    <p:extLst>
      <p:ext uri="{BB962C8B-B14F-4D97-AF65-F5344CB8AC3E}">
        <p14:creationId xmlns:p14="http://schemas.microsoft.com/office/powerpoint/2010/main" val="34702647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73"/>
          <p:cNvSpPr txBox="1">
            <a:spLocks noGrp="1"/>
          </p:cNvSpPr>
          <p:nvPr>
            <p:ph type="title"/>
          </p:nvPr>
        </p:nvSpPr>
        <p:spPr>
          <a:xfrm>
            <a:off x="143435" y="164399"/>
            <a:ext cx="8274424" cy="1263273"/>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600"/>
              <a:buFont typeface="Helvetica Neue"/>
              <a:buNone/>
            </a:pPr>
            <a:r>
              <a:rPr lang="en-US" sz="4000" b="1" i="0" u="none" strike="noStrike" cap="none">
                <a:solidFill>
                  <a:schemeClr val="dk1"/>
                </a:solidFill>
                <a:latin typeface="Tahoma"/>
                <a:ea typeface="Tahoma"/>
                <a:cs typeface="Tahoma"/>
                <a:sym typeface="Tahoma"/>
              </a:rPr>
              <a:t>Apply the Quality Criteria to the “Child Labor” Task</a:t>
            </a:r>
            <a:endParaRPr sz="4000" b="1" i="0" u="none" strike="noStrike" cap="none">
              <a:solidFill>
                <a:schemeClr val="dk1"/>
              </a:solidFill>
              <a:latin typeface="Tahoma"/>
              <a:ea typeface="Tahoma"/>
              <a:cs typeface="Tahoma"/>
              <a:sym typeface="Tahoma"/>
            </a:endParaRPr>
          </a:p>
        </p:txBody>
      </p:sp>
      <p:sp>
        <p:nvSpPr>
          <p:cNvPr id="622" name="Google Shape;622;p73"/>
          <p:cNvSpPr txBox="1">
            <a:spLocks noGrp="1"/>
          </p:cNvSpPr>
          <p:nvPr>
            <p:ph type="body" idx="1"/>
          </p:nvPr>
        </p:nvSpPr>
        <p:spPr>
          <a:xfrm>
            <a:off x="143435" y="1508355"/>
            <a:ext cx="8229600" cy="26670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chemeClr val="dk1"/>
              </a:buClr>
              <a:buSzPts val="3200"/>
              <a:buFont typeface="Arial"/>
              <a:buChar char="•"/>
            </a:pPr>
            <a:r>
              <a:rPr lang="en-US" sz="2400" b="0" i="0" u="none" strike="noStrike" cap="none">
                <a:solidFill>
                  <a:schemeClr val="dk1"/>
                </a:solidFill>
                <a:latin typeface="Tahoma"/>
                <a:ea typeface="Tahoma"/>
                <a:cs typeface="Tahoma"/>
                <a:sym typeface="Tahoma"/>
              </a:rPr>
              <a:t>Select a quality rating for each Criterion and provide brief evidence/rationale for your rating</a:t>
            </a:r>
            <a:endParaRPr sz="2400" b="0" i="0" u="none" strike="noStrike" cap="none">
              <a:solidFill>
                <a:schemeClr val="dk1"/>
              </a:solidFill>
              <a:latin typeface="Tahoma"/>
              <a:ea typeface="Tahoma"/>
              <a:cs typeface="Tahoma"/>
              <a:sym typeface="Tahoma"/>
            </a:endParaRPr>
          </a:p>
          <a:p>
            <a:pPr marL="457200" marR="0" lvl="0" indent="-457200" algn="l" rtl="0">
              <a:lnSpc>
                <a:spcPct val="100000"/>
              </a:lnSpc>
              <a:spcBef>
                <a:spcPts val="640"/>
              </a:spcBef>
              <a:spcAft>
                <a:spcPts val="0"/>
              </a:spcAft>
              <a:buClr>
                <a:schemeClr val="dk1"/>
              </a:buClr>
              <a:buSzPts val="3200"/>
              <a:buFont typeface="Arial"/>
              <a:buChar char="•"/>
            </a:pPr>
            <a:r>
              <a:rPr lang="en-US" sz="2400" b="0" i="0" u="none" strike="noStrike" cap="none">
                <a:solidFill>
                  <a:schemeClr val="dk1"/>
                </a:solidFill>
                <a:latin typeface="Tahoma"/>
                <a:ea typeface="Tahoma"/>
                <a:cs typeface="Tahoma"/>
                <a:sym typeface="Tahoma"/>
              </a:rPr>
              <a:t>Does not have to be completed in sequential order</a:t>
            </a:r>
            <a:endParaRPr sz="2400" b="0" i="0" u="none" strike="noStrike" cap="none">
              <a:solidFill>
                <a:schemeClr val="dk1"/>
              </a:solidFill>
              <a:latin typeface="Tahoma"/>
              <a:ea typeface="Tahoma"/>
              <a:cs typeface="Tahoma"/>
              <a:sym typeface="Tahoma"/>
            </a:endParaRPr>
          </a:p>
          <a:p>
            <a:pPr marL="457200" marR="0" lvl="0" indent="-254000" algn="l" rtl="0">
              <a:lnSpc>
                <a:spcPct val="100000"/>
              </a:lnSpc>
              <a:spcBef>
                <a:spcPts val="640"/>
              </a:spcBef>
              <a:spcAft>
                <a:spcPts val="0"/>
              </a:spcAft>
              <a:buClr>
                <a:schemeClr val="dk1"/>
              </a:buClr>
              <a:buSzPts val="3200"/>
              <a:buFont typeface="Arial"/>
              <a:buNone/>
            </a:pPr>
            <a:endParaRPr sz="3200" b="0" i="0" u="none" strike="noStrike" cap="none">
              <a:solidFill>
                <a:schemeClr val="dk1"/>
              </a:solidFill>
              <a:latin typeface="Georgia"/>
              <a:ea typeface="Georgia"/>
              <a:cs typeface="Georgia"/>
              <a:sym typeface="Georgia"/>
            </a:endParaRPr>
          </a:p>
          <a:p>
            <a:pPr marL="0" marR="0" lvl="0" indent="0" algn="l" rtl="0">
              <a:lnSpc>
                <a:spcPct val="100000"/>
              </a:lnSpc>
              <a:spcBef>
                <a:spcPts val="640"/>
              </a:spcBef>
              <a:spcAft>
                <a:spcPts val="0"/>
              </a:spcAft>
              <a:buClr>
                <a:schemeClr val="dk1"/>
              </a:buClr>
              <a:buSzPts val="3200"/>
              <a:buFont typeface="Arial"/>
              <a:buNone/>
            </a:pPr>
            <a:endParaRPr sz="3200" b="0" i="0" u="none" strike="noStrike" cap="none">
              <a:solidFill>
                <a:schemeClr val="dk1"/>
              </a:solidFill>
              <a:latin typeface="Georgia"/>
              <a:ea typeface="Georgia"/>
              <a:cs typeface="Georgia"/>
              <a:sym typeface="Georgi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74"/>
          <p:cNvSpPr txBox="1">
            <a:spLocks noGrp="1"/>
          </p:cNvSpPr>
          <p:nvPr>
            <p:ph type="title"/>
          </p:nvPr>
        </p:nvSpPr>
        <p:spPr>
          <a:xfrm>
            <a:off x="107577" y="56940"/>
            <a:ext cx="7086600" cy="137181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600"/>
              <a:buFont typeface="Helvetica Neue"/>
              <a:buNone/>
            </a:pPr>
            <a:r>
              <a:rPr lang="en-US" sz="4000" b="1" i="0" u="none" strike="noStrike" cap="none">
                <a:solidFill>
                  <a:schemeClr val="dk1"/>
                </a:solidFill>
                <a:latin typeface="Tahoma"/>
                <a:ea typeface="Tahoma"/>
                <a:cs typeface="Tahoma"/>
                <a:sym typeface="Tahoma"/>
              </a:rPr>
              <a:t>Table Talk &amp; Feedback on “Child Labor” Task</a:t>
            </a:r>
            <a:endParaRPr sz="4000" b="1" i="0" u="none" strike="noStrike" cap="none">
              <a:solidFill>
                <a:schemeClr val="dk1"/>
              </a:solidFill>
              <a:latin typeface="Tahoma"/>
              <a:ea typeface="Tahoma"/>
              <a:cs typeface="Tahoma"/>
              <a:sym typeface="Tahoma"/>
            </a:endParaRPr>
          </a:p>
        </p:txBody>
      </p:sp>
      <p:sp>
        <p:nvSpPr>
          <p:cNvPr id="629" name="Google Shape;629;p74"/>
          <p:cNvSpPr txBox="1">
            <a:spLocks noGrp="1"/>
          </p:cNvSpPr>
          <p:nvPr>
            <p:ph type="body" idx="1"/>
          </p:nvPr>
        </p:nvSpPr>
        <p:spPr>
          <a:xfrm>
            <a:off x="107577" y="1428750"/>
            <a:ext cx="8394492" cy="3033636"/>
          </a:xfrm>
          <a:prstGeom prst="rect">
            <a:avLst/>
          </a:prstGeom>
          <a:noFill/>
          <a:ln>
            <a:noFill/>
          </a:ln>
        </p:spPr>
        <p:txBody>
          <a:bodyPr spcFirstLastPara="1" wrap="square" lIns="91425" tIns="45700" rIns="91425" bIns="45700" anchor="t" anchorCtr="0">
            <a:noAutofit/>
          </a:bodyPr>
          <a:lstStyle/>
          <a:p>
            <a:pPr marL="514350" marR="0" lvl="0" indent="-514350" algn="l" rtl="0">
              <a:lnSpc>
                <a:spcPct val="80000"/>
              </a:lnSpc>
              <a:spcBef>
                <a:spcPts val="0"/>
              </a:spcBef>
              <a:spcAft>
                <a:spcPts val="0"/>
              </a:spcAft>
              <a:buClr>
                <a:schemeClr val="dk1"/>
              </a:buClr>
              <a:buSzPts val="2960"/>
              <a:buFont typeface="Georgia"/>
              <a:buAutoNum type="arabicPeriod"/>
            </a:pPr>
            <a:r>
              <a:rPr lang="en-US" sz="2400" b="0" i="0" u="none" strike="noStrike" cap="none">
                <a:solidFill>
                  <a:schemeClr val="dk1"/>
                </a:solidFill>
                <a:latin typeface="Tahoma"/>
                <a:ea typeface="Tahoma"/>
                <a:cs typeface="Tahoma"/>
                <a:sym typeface="Tahoma"/>
              </a:rPr>
              <a:t>Noting criteria where there was disagreement, discuss your ratings with evidence from the task</a:t>
            </a:r>
            <a:endParaRPr sz="2400" b="0" i="0" u="none" strike="noStrike" cap="none">
              <a:solidFill>
                <a:schemeClr val="dk1"/>
              </a:solidFill>
              <a:latin typeface="Tahoma"/>
              <a:ea typeface="Tahoma"/>
              <a:cs typeface="Tahoma"/>
              <a:sym typeface="Tahoma"/>
            </a:endParaRPr>
          </a:p>
          <a:p>
            <a:pPr marL="514350" marR="0" lvl="0" indent="-514350" algn="l" rtl="0">
              <a:lnSpc>
                <a:spcPct val="80000"/>
              </a:lnSpc>
              <a:spcBef>
                <a:spcPts val="592"/>
              </a:spcBef>
              <a:spcAft>
                <a:spcPts val="0"/>
              </a:spcAft>
              <a:buClr>
                <a:schemeClr val="dk1"/>
              </a:buClr>
              <a:buSzPts val="2960"/>
              <a:buFont typeface="Georgia"/>
              <a:buAutoNum type="arabicPeriod"/>
            </a:pPr>
            <a:r>
              <a:rPr lang="en-US" sz="2400" b="0" i="0" u="none" strike="noStrike" cap="none">
                <a:solidFill>
                  <a:schemeClr val="dk1"/>
                </a:solidFill>
                <a:latin typeface="Tahoma"/>
                <a:ea typeface="Tahoma"/>
                <a:cs typeface="Tahoma"/>
                <a:sym typeface="Tahoma"/>
              </a:rPr>
              <a:t>What feedback would you provide to the task author to improve the task? </a:t>
            </a:r>
            <a:endParaRPr sz="2400" b="0" i="0" u="none" strike="noStrike" cap="none">
              <a:solidFill>
                <a:schemeClr val="dk1"/>
              </a:solidFill>
              <a:latin typeface="Tahoma"/>
              <a:ea typeface="Tahoma"/>
              <a:cs typeface="Tahoma"/>
              <a:sym typeface="Tahoma"/>
            </a:endParaRPr>
          </a:p>
          <a:p>
            <a:pPr marL="0" marR="0" lvl="0" indent="0" algn="l" rtl="0">
              <a:lnSpc>
                <a:spcPct val="80000"/>
              </a:lnSpc>
              <a:spcBef>
                <a:spcPts val="592"/>
              </a:spcBef>
              <a:spcAft>
                <a:spcPts val="0"/>
              </a:spcAft>
              <a:buClr>
                <a:schemeClr val="dk1"/>
              </a:buClr>
              <a:buSzPts val="2960"/>
              <a:buFont typeface="Arial"/>
              <a:buNone/>
            </a:pPr>
            <a:r>
              <a:rPr lang="en-US" sz="2400" b="0" i="1" u="none" strike="noStrike" cap="none">
                <a:solidFill>
                  <a:schemeClr val="dk1"/>
                </a:solidFill>
                <a:latin typeface="Tahoma"/>
                <a:ea typeface="Tahoma"/>
                <a:cs typeface="Tahoma"/>
                <a:sym typeface="Tahoma"/>
              </a:rPr>
              <a:t>[Use a sticky note to write down your feedback and stick it to the feedback poster for this task.]</a:t>
            </a:r>
            <a:endParaRPr sz="2400" b="0" i="1" u="none" strike="noStrike" cap="none">
              <a:solidFill>
                <a:schemeClr val="dk1"/>
              </a:solidFill>
              <a:latin typeface="Tahoma"/>
              <a:ea typeface="Tahoma"/>
              <a:cs typeface="Tahoma"/>
              <a:sym typeface="Tahoma"/>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75"/>
          <p:cNvSpPr txBox="1">
            <a:spLocks noGrp="1"/>
          </p:cNvSpPr>
          <p:nvPr>
            <p:ph type="title"/>
          </p:nvPr>
        </p:nvSpPr>
        <p:spPr>
          <a:xfrm>
            <a:off x="152400" y="116541"/>
            <a:ext cx="8534400" cy="1156151"/>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600"/>
              <a:buFont typeface="Helvetica Neue"/>
              <a:buNone/>
            </a:pPr>
            <a:r>
              <a:rPr lang="en-US" sz="4000" b="1" i="0" u="none" strike="noStrike" cap="none">
                <a:solidFill>
                  <a:schemeClr val="dk1"/>
                </a:solidFill>
                <a:latin typeface="Tahoma"/>
                <a:ea typeface="Tahoma"/>
                <a:cs typeface="Tahoma"/>
                <a:sym typeface="Tahoma"/>
              </a:rPr>
              <a:t>Performance Task Workshopping Protocol</a:t>
            </a:r>
            <a:endParaRPr sz="4000" b="1" i="0" u="none" strike="noStrike" cap="none">
              <a:solidFill>
                <a:schemeClr val="dk1"/>
              </a:solidFill>
              <a:latin typeface="Tahoma"/>
              <a:ea typeface="Tahoma"/>
              <a:cs typeface="Tahoma"/>
              <a:sym typeface="Tahoma"/>
            </a:endParaRPr>
          </a:p>
        </p:txBody>
      </p:sp>
      <p:sp>
        <p:nvSpPr>
          <p:cNvPr id="636" name="Google Shape;636;p75"/>
          <p:cNvSpPr txBox="1">
            <a:spLocks noGrp="1"/>
          </p:cNvSpPr>
          <p:nvPr>
            <p:ph type="body" idx="1"/>
          </p:nvPr>
        </p:nvSpPr>
        <p:spPr>
          <a:xfrm>
            <a:off x="152400" y="1416128"/>
            <a:ext cx="8229600" cy="3185008"/>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chemeClr val="dk1"/>
              </a:buClr>
              <a:buSzPts val="3200"/>
              <a:buFont typeface="Arial"/>
              <a:buChar char="•"/>
            </a:pPr>
            <a:r>
              <a:rPr lang="en-US" sz="2400" b="0" i="0" u="none" strike="noStrike" cap="none">
                <a:solidFill>
                  <a:schemeClr val="dk1"/>
                </a:solidFill>
                <a:latin typeface="Tahoma"/>
                <a:ea typeface="Tahoma"/>
                <a:cs typeface="Tahoma"/>
                <a:sym typeface="Tahoma"/>
              </a:rPr>
              <a:t>A guided method for providing feedback on a performance task</a:t>
            </a:r>
            <a:endParaRPr sz="2400" b="0" i="0" u="none" strike="noStrike" cap="none">
              <a:solidFill>
                <a:schemeClr val="dk1"/>
              </a:solidFill>
              <a:latin typeface="Tahoma"/>
              <a:ea typeface="Tahoma"/>
              <a:cs typeface="Tahoma"/>
              <a:sym typeface="Tahoma"/>
            </a:endParaRPr>
          </a:p>
          <a:p>
            <a:pPr marL="457200" marR="0" lvl="0" indent="-457200" algn="l" rtl="0">
              <a:lnSpc>
                <a:spcPct val="100000"/>
              </a:lnSpc>
              <a:spcBef>
                <a:spcPts val="640"/>
              </a:spcBef>
              <a:spcAft>
                <a:spcPts val="0"/>
              </a:spcAft>
              <a:buClr>
                <a:schemeClr val="dk1"/>
              </a:buClr>
              <a:buSzPts val="3200"/>
              <a:buFont typeface="Arial"/>
              <a:buChar char="•"/>
            </a:pPr>
            <a:r>
              <a:rPr lang="en-US" sz="2400" b="0" i="0" u="none" strike="noStrike" cap="none">
                <a:solidFill>
                  <a:schemeClr val="dk1"/>
                </a:solidFill>
                <a:latin typeface="Tahoma"/>
                <a:ea typeface="Tahoma"/>
                <a:cs typeface="Tahoma"/>
                <a:sym typeface="Tahoma"/>
              </a:rPr>
              <a:t>Adapted from Peer Review protocol </a:t>
            </a:r>
            <a:endParaRPr sz="2400" b="0" i="0" u="none" strike="noStrike" cap="none">
              <a:solidFill>
                <a:schemeClr val="dk1"/>
              </a:solidFill>
              <a:latin typeface="Tahoma"/>
              <a:ea typeface="Tahoma"/>
              <a:cs typeface="Tahoma"/>
              <a:sym typeface="Tahoma"/>
            </a:endParaRPr>
          </a:p>
          <a:p>
            <a:pPr marL="457200" marR="0" lvl="0" indent="-457200" algn="l" rtl="0">
              <a:lnSpc>
                <a:spcPct val="100000"/>
              </a:lnSpc>
              <a:spcBef>
                <a:spcPts val="640"/>
              </a:spcBef>
              <a:spcAft>
                <a:spcPts val="0"/>
              </a:spcAft>
              <a:buClr>
                <a:schemeClr val="dk1"/>
              </a:buClr>
              <a:buSzPts val="3200"/>
              <a:buFont typeface="Arial"/>
              <a:buChar char="•"/>
            </a:pPr>
            <a:r>
              <a:rPr lang="en-US" sz="2400" b="0" i="0" u="none" strike="noStrike" cap="none">
                <a:solidFill>
                  <a:schemeClr val="dk1"/>
                </a:solidFill>
                <a:latin typeface="Tahoma"/>
                <a:ea typeface="Tahoma"/>
                <a:cs typeface="Tahoma"/>
                <a:sym typeface="Tahoma"/>
              </a:rPr>
              <a:t>Includes use of the Virginia Quality Criteria Review Tool</a:t>
            </a:r>
            <a:endParaRPr sz="2400" b="0" i="0" u="none" strike="noStrike" cap="none">
              <a:solidFill>
                <a:schemeClr val="dk1"/>
              </a:solidFill>
              <a:latin typeface="Tahoma"/>
              <a:ea typeface="Tahoma"/>
              <a:cs typeface="Tahoma"/>
              <a:sym typeface="Tahoma"/>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76"/>
          <p:cNvSpPr txBox="1">
            <a:spLocks noGrp="1"/>
          </p:cNvSpPr>
          <p:nvPr>
            <p:ph type="title"/>
          </p:nvPr>
        </p:nvSpPr>
        <p:spPr>
          <a:xfrm>
            <a:off x="188259" y="143225"/>
            <a:ext cx="8229600" cy="85725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600"/>
              <a:buFont typeface="Helvetica Neue"/>
              <a:buNone/>
            </a:pPr>
            <a:r>
              <a:rPr lang="en-US" sz="4000" b="1" i="0" u="none" strike="noStrike" cap="none">
                <a:solidFill>
                  <a:schemeClr val="dk1"/>
                </a:solidFill>
                <a:latin typeface="Tahoma"/>
                <a:ea typeface="Tahoma"/>
                <a:cs typeface="Tahoma"/>
                <a:sym typeface="Tahoma"/>
              </a:rPr>
              <a:t>Resources Needed </a:t>
            </a:r>
            <a:endParaRPr sz="4000" b="1" i="0" u="none" strike="noStrike" cap="none">
              <a:solidFill>
                <a:schemeClr val="dk1"/>
              </a:solidFill>
              <a:latin typeface="Tahoma"/>
              <a:ea typeface="Tahoma"/>
              <a:cs typeface="Tahoma"/>
              <a:sym typeface="Tahoma"/>
            </a:endParaRPr>
          </a:p>
        </p:txBody>
      </p:sp>
      <p:sp>
        <p:nvSpPr>
          <p:cNvPr id="643" name="Google Shape;643;p76"/>
          <p:cNvSpPr txBox="1">
            <a:spLocks noGrp="1"/>
          </p:cNvSpPr>
          <p:nvPr>
            <p:ph type="body" idx="1"/>
          </p:nvPr>
        </p:nvSpPr>
        <p:spPr>
          <a:xfrm>
            <a:off x="188259" y="1000475"/>
            <a:ext cx="8229600" cy="3185008"/>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chemeClr val="dk1"/>
              </a:buClr>
              <a:buSzPts val="3200"/>
              <a:buFont typeface="Arial"/>
              <a:buChar char="•"/>
            </a:pPr>
            <a:r>
              <a:rPr lang="en-US" sz="2400" b="0" i="0" u="none" strike="noStrike" cap="none" dirty="0">
                <a:solidFill>
                  <a:schemeClr val="dk1"/>
                </a:solidFill>
                <a:latin typeface="Tahoma"/>
                <a:ea typeface="Tahoma"/>
                <a:cs typeface="Tahoma"/>
                <a:sym typeface="Tahoma"/>
              </a:rPr>
              <a:t>Task Sample 3 </a:t>
            </a:r>
            <a:r>
              <a:rPr lang="en-US" sz="2400" b="1" i="0" u="none" strike="noStrike" cap="none" dirty="0">
                <a:solidFill>
                  <a:schemeClr val="dk1"/>
                </a:solidFill>
                <a:latin typeface="Tahoma"/>
                <a:ea typeface="Tahoma"/>
                <a:cs typeface="Tahoma"/>
                <a:sym typeface="Tahoma"/>
              </a:rPr>
              <a:t>(“Civil War Impacts”) </a:t>
            </a:r>
            <a:endParaRPr sz="2400" b="0" i="0" u="none" strike="noStrike" cap="none" dirty="0">
              <a:solidFill>
                <a:schemeClr val="dk1"/>
              </a:solidFill>
              <a:latin typeface="Tahoma"/>
              <a:ea typeface="Tahoma"/>
              <a:cs typeface="Tahoma"/>
              <a:sym typeface="Tahoma"/>
            </a:endParaRPr>
          </a:p>
          <a:p>
            <a:pPr marL="457200" marR="0" lvl="0" indent="-457200" algn="l" rtl="0">
              <a:lnSpc>
                <a:spcPct val="100000"/>
              </a:lnSpc>
              <a:spcBef>
                <a:spcPts val="640"/>
              </a:spcBef>
              <a:spcAft>
                <a:spcPts val="0"/>
              </a:spcAft>
              <a:buClr>
                <a:schemeClr val="dk1"/>
              </a:buClr>
              <a:buSzPts val="3200"/>
              <a:buFont typeface="Arial"/>
              <a:buChar char="•"/>
            </a:pPr>
            <a:r>
              <a:rPr lang="en-US" sz="2400" b="0" i="0" u="none" strike="noStrike" cap="none" dirty="0">
                <a:solidFill>
                  <a:schemeClr val="dk1"/>
                </a:solidFill>
                <a:latin typeface="Tahoma"/>
                <a:ea typeface="Tahoma"/>
                <a:cs typeface="Tahoma"/>
                <a:sym typeface="Tahoma"/>
              </a:rPr>
              <a:t>VA Quality Criteria Review Tool </a:t>
            </a:r>
            <a:endParaRPr sz="2400" b="0" i="0" u="none" strike="noStrike" cap="none" dirty="0">
              <a:solidFill>
                <a:schemeClr val="dk1"/>
              </a:solidFill>
              <a:latin typeface="Tahoma"/>
              <a:ea typeface="Tahoma"/>
              <a:cs typeface="Tahoma"/>
              <a:sym typeface="Tahoma"/>
            </a:endParaRPr>
          </a:p>
          <a:p>
            <a:pPr marL="457200" marR="0" lvl="0" indent="-457200" algn="l" rtl="0">
              <a:lnSpc>
                <a:spcPct val="100000"/>
              </a:lnSpc>
              <a:spcBef>
                <a:spcPts val="640"/>
              </a:spcBef>
              <a:spcAft>
                <a:spcPts val="0"/>
              </a:spcAft>
              <a:buClr>
                <a:schemeClr val="dk1"/>
              </a:buClr>
              <a:buSzPts val="3200"/>
              <a:buFont typeface="Arial"/>
              <a:buChar char="•"/>
            </a:pPr>
            <a:r>
              <a:rPr lang="en-US" sz="2400" b="0" i="0" u="none" strike="noStrike" cap="none" dirty="0">
                <a:solidFill>
                  <a:schemeClr val="dk1"/>
                </a:solidFill>
                <a:latin typeface="Tahoma"/>
                <a:ea typeface="Tahoma"/>
                <a:cs typeface="Tahoma"/>
                <a:sym typeface="Tahoma"/>
              </a:rPr>
              <a:t>Performance Task Workshopping Protocol</a:t>
            </a:r>
            <a:endParaRPr sz="2400" b="0" i="0" u="none" strike="noStrike" cap="none" dirty="0">
              <a:solidFill>
                <a:schemeClr val="dk1"/>
              </a:solidFill>
              <a:latin typeface="Tahoma"/>
              <a:ea typeface="Tahoma"/>
              <a:cs typeface="Tahoma"/>
              <a:sym typeface="Tahoma"/>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77"/>
          <p:cNvSpPr txBox="1">
            <a:spLocks noGrp="1"/>
          </p:cNvSpPr>
          <p:nvPr>
            <p:ph type="title"/>
          </p:nvPr>
        </p:nvSpPr>
        <p:spPr>
          <a:xfrm>
            <a:off x="152400" y="134471"/>
            <a:ext cx="7543800" cy="1249073"/>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600"/>
              <a:buFont typeface="Helvetica Neue"/>
              <a:buNone/>
            </a:pPr>
            <a:r>
              <a:rPr lang="en-US" sz="3600" b="1" i="0" u="none" strike="noStrike" cap="none">
                <a:solidFill>
                  <a:schemeClr val="dk1"/>
                </a:solidFill>
                <a:latin typeface="Tahoma"/>
                <a:ea typeface="Tahoma"/>
                <a:cs typeface="Tahoma"/>
                <a:sym typeface="Tahoma"/>
              </a:rPr>
              <a:t>Individually Apply the VA Quality Criteria Tool </a:t>
            </a:r>
            <a:r>
              <a:rPr lang="en-US" sz="3600" b="0" i="0" u="none" strike="noStrike" cap="none">
                <a:solidFill>
                  <a:schemeClr val="dk1"/>
                </a:solidFill>
                <a:latin typeface="Tahoma"/>
                <a:ea typeface="Tahoma"/>
                <a:cs typeface="Tahoma"/>
                <a:sym typeface="Tahoma"/>
              </a:rPr>
              <a:t>(20 min)</a:t>
            </a:r>
            <a:endParaRPr sz="3600" b="0" i="0" u="none" strike="noStrike" cap="none">
              <a:solidFill>
                <a:schemeClr val="dk1"/>
              </a:solidFill>
              <a:latin typeface="Tahoma"/>
              <a:ea typeface="Tahoma"/>
              <a:cs typeface="Tahoma"/>
              <a:sym typeface="Tahoma"/>
            </a:endParaRPr>
          </a:p>
        </p:txBody>
      </p:sp>
      <p:sp>
        <p:nvSpPr>
          <p:cNvPr id="650" name="Google Shape;650;p77"/>
          <p:cNvSpPr txBox="1">
            <a:spLocks noGrp="1"/>
          </p:cNvSpPr>
          <p:nvPr>
            <p:ph type="body" idx="1"/>
          </p:nvPr>
        </p:nvSpPr>
        <p:spPr>
          <a:xfrm>
            <a:off x="152400" y="1504950"/>
            <a:ext cx="8229600" cy="2952749"/>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chemeClr val="dk1"/>
              </a:buClr>
              <a:buSzPts val="2800"/>
              <a:buFont typeface="Arial"/>
              <a:buChar char="•"/>
            </a:pPr>
            <a:r>
              <a:rPr lang="en-US" sz="2400" b="0" i="0" u="none" strike="noStrike" cap="none">
                <a:solidFill>
                  <a:schemeClr val="dk1"/>
                </a:solidFill>
                <a:latin typeface="Tahoma"/>
                <a:ea typeface="Tahoma"/>
                <a:cs typeface="Tahoma"/>
                <a:sym typeface="Tahoma"/>
              </a:rPr>
              <a:t>Apply the Quality Criteria Tool, take notes and capture your “Likes and Wonders”</a:t>
            </a:r>
            <a:endParaRPr sz="2400" b="0" i="0" u="none" strike="noStrike" cap="none">
              <a:solidFill>
                <a:schemeClr val="dk1"/>
              </a:solidFill>
              <a:latin typeface="Tahoma"/>
              <a:ea typeface="Tahoma"/>
              <a:cs typeface="Tahoma"/>
              <a:sym typeface="Tahoma"/>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p78"/>
          <p:cNvSpPr txBox="1">
            <a:spLocks noGrp="1"/>
          </p:cNvSpPr>
          <p:nvPr>
            <p:ph type="title"/>
          </p:nvPr>
        </p:nvSpPr>
        <p:spPr>
          <a:xfrm>
            <a:off x="206189" y="183485"/>
            <a:ext cx="7543800" cy="85725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600"/>
              <a:buFont typeface="Helvetica Neue"/>
              <a:buNone/>
            </a:pPr>
            <a:r>
              <a:rPr lang="en-US" sz="4000" b="1" i="0" u="none" strike="noStrike" cap="none">
                <a:solidFill>
                  <a:schemeClr val="dk1"/>
                </a:solidFill>
                <a:latin typeface="Tahoma"/>
                <a:ea typeface="Tahoma"/>
                <a:cs typeface="Tahoma"/>
                <a:sym typeface="Tahoma"/>
              </a:rPr>
              <a:t>Likes &amp; Wonders </a:t>
            </a:r>
            <a:r>
              <a:rPr lang="en-US" sz="4000" b="0" i="0" u="none" strike="noStrike" cap="none">
                <a:solidFill>
                  <a:schemeClr val="dk1"/>
                </a:solidFill>
                <a:latin typeface="Tahoma"/>
                <a:ea typeface="Tahoma"/>
                <a:cs typeface="Tahoma"/>
                <a:sym typeface="Tahoma"/>
              </a:rPr>
              <a:t>(15 min)</a:t>
            </a:r>
            <a:endParaRPr sz="4000" b="0" i="0" u="none" strike="noStrike" cap="none">
              <a:solidFill>
                <a:schemeClr val="dk1"/>
              </a:solidFill>
              <a:latin typeface="Tahoma"/>
              <a:ea typeface="Tahoma"/>
              <a:cs typeface="Tahoma"/>
              <a:sym typeface="Tahoma"/>
            </a:endParaRPr>
          </a:p>
        </p:txBody>
      </p:sp>
      <p:sp>
        <p:nvSpPr>
          <p:cNvPr id="657" name="Google Shape;657;p78"/>
          <p:cNvSpPr txBox="1">
            <a:spLocks noGrp="1"/>
          </p:cNvSpPr>
          <p:nvPr>
            <p:ph type="body" idx="1"/>
          </p:nvPr>
        </p:nvSpPr>
        <p:spPr>
          <a:xfrm>
            <a:off x="206189" y="1040735"/>
            <a:ext cx="8229600" cy="318134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400" b="1" i="0" u="none" strike="noStrike" cap="none">
                <a:solidFill>
                  <a:schemeClr val="dk1"/>
                </a:solidFill>
                <a:latin typeface="Tahoma"/>
                <a:ea typeface="Tahoma"/>
                <a:cs typeface="Tahoma"/>
                <a:sym typeface="Tahoma"/>
              </a:rPr>
              <a:t>Purpose: </a:t>
            </a:r>
            <a:r>
              <a:rPr lang="en-US" sz="2400" b="0" i="0" u="none" strike="noStrike" cap="none">
                <a:solidFill>
                  <a:schemeClr val="dk1"/>
                </a:solidFill>
                <a:latin typeface="Tahoma"/>
                <a:ea typeface="Tahoma"/>
                <a:cs typeface="Tahoma"/>
                <a:sym typeface="Tahoma"/>
              </a:rPr>
              <a:t>Task author receives warm and cool feedback on the draft performance task</a:t>
            </a:r>
            <a:endParaRPr sz="2400" b="0" i="0" u="none" strike="noStrike" cap="none">
              <a:solidFill>
                <a:schemeClr val="dk1"/>
              </a:solidFill>
              <a:latin typeface="Tahoma"/>
              <a:ea typeface="Tahoma"/>
              <a:cs typeface="Tahoma"/>
              <a:sym typeface="Tahoma"/>
            </a:endParaRPr>
          </a:p>
          <a:p>
            <a:pPr marL="457200" marR="0" lvl="0" indent="-457200" algn="l" rtl="0">
              <a:lnSpc>
                <a:spcPct val="100000"/>
              </a:lnSpc>
              <a:spcBef>
                <a:spcPts val="560"/>
              </a:spcBef>
              <a:spcAft>
                <a:spcPts val="0"/>
              </a:spcAft>
              <a:buClr>
                <a:schemeClr val="dk1"/>
              </a:buClr>
              <a:buSzPts val="2800"/>
              <a:buFont typeface="Arial"/>
              <a:buChar char="•"/>
            </a:pPr>
            <a:r>
              <a:rPr lang="en-US" sz="2400" b="0" i="0" u="none" strike="noStrike" cap="none">
                <a:solidFill>
                  <a:schemeClr val="dk1"/>
                </a:solidFill>
                <a:latin typeface="Tahoma"/>
                <a:ea typeface="Tahoma"/>
                <a:cs typeface="Tahoma"/>
                <a:sym typeface="Tahoma"/>
              </a:rPr>
              <a:t>Share “Likes” (warm feedback)</a:t>
            </a:r>
            <a:endParaRPr sz="2400" b="0" i="0" u="none" strike="noStrike" cap="none">
              <a:solidFill>
                <a:schemeClr val="dk1"/>
              </a:solidFill>
              <a:latin typeface="Tahoma"/>
              <a:ea typeface="Tahoma"/>
              <a:cs typeface="Tahoma"/>
              <a:sym typeface="Tahoma"/>
            </a:endParaRPr>
          </a:p>
          <a:p>
            <a:pPr marL="457200" marR="0" lvl="0" indent="-457200" algn="l" rtl="0">
              <a:lnSpc>
                <a:spcPct val="100000"/>
              </a:lnSpc>
              <a:spcBef>
                <a:spcPts val="560"/>
              </a:spcBef>
              <a:spcAft>
                <a:spcPts val="0"/>
              </a:spcAft>
              <a:buClr>
                <a:schemeClr val="dk1"/>
              </a:buClr>
              <a:buSzPts val="2800"/>
              <a:buFont typeface="Arial"/>
              <a:buChar char="•"/>
            </a:pPr>
            <a:r>
              <a:rPr lang="en-US" sz="2400" b="0" i="0" u="none" strike="noStrike" cap="none">
                <a:solidFill>
                  <a:schemeClr val="dk1"/>
                </a:solidFill>
                <a:latin typeface="Tahoma"/>
                <a:ea typeface="Tahoma"/>
                <a:cs typeface="Tahoma"/>
                <a:sym typeface="Tahoma"/>
              </a:rPr>
              <a:t>Share “Wonders” (potential areas for improvement)</a:t>
            </a:r>
            <a:endParaRPr sz="2400" b="0" i="0" u="none" strike="noStrike" cap="none">
              <a:solidFill>
                <a:schemeClr val="dk1"/>
              </a:solidFill>
              <a:latin typeface="Tahoma"/>
              <a:ea typeface="Tahoma"/>
              <a:cs typeface="Tahoma"/>
              <a:sym typeface="Tahoma"/>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79"/>
          <p:cNvSpPr txBox="1">
            <a:spLocks noGrp="1"/>
          </p:cNvSpPr>
          <p:nvPr>
            <p:ph type="title"/>
          </p:nvPr>
        </p:nvSpPr>
        <p:spPr>
          <a:xfrm>
            <a:off x="170330" y="224118"/>
            <a:ext cx="8305800" cy="116092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600"/>
              <a:buFont typeface="Helvetica Neue"/>
              <a:buNone/>
            </a:pPr>
            <a:r>
              <a:rPr lang="en-US" sz="3600" b="1" i="0" u="none" strike="noStrike" cap="none">
                <a:solidFill>
                  <a:schemeClr val="dk1"/>
                </a:solidFill>
                <a:latin typeface="Tahoma"/>
                <a:ea typeface="Tahoma"/>
                <a:cs typeface="Tahoma"/>
                <a:sym typeface="Tahoma"/>
              </a:rPr>
              <a:t>For Task Sample 3 (“Civil War Impacts”)…</a:t>
            </a:r>
            <a:endParaRPr sz="3600" b="1" i="0" u="none" strike="noStrike" cap="none">
              <a:solidFill>
                <a:schemeClr val="dk1"/>
              </a:solidFill>
              <a:latin typeface="Tahoma"/>
              <a:ea typeface="Tahoma"/>
              <a:cs typeface="Tahoma"/>
              <a:sym typeface="Tahoma"/>
            </a:endParaRPr>
          </a:p>
        </p:txBody>
      </p:sp>
      <p:sp>
        <p:nvSpPr>
          <p:cNvPr id="664" name="Google Shape;664;p79"/>
          <p:cNvSpPr txBox="1">
            <a:spLocks noGrp="1"/>
          </p:cNvSpPr>
          <p:nvPr>
            <p:ph type="body" idx="1"/>
          </p:nvPr>
        </p:nvSpPr>
        <p:spPr>
          <a:xfrm>
            <a:off x="170330" y="1422234"/>
            <a:ext cx="8229600" cy="1569944"/>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640"/>
              </a:spcBef>
              <a:spcAft>
                <a:spcPts val="0"/>
              </a:spcAft>
              <a:buClr>
                <a:schemeClr val="dk1"/>
              </a:buClr>
              <a:buSzPts val="3200"/>
              <a:buFont typeface="Arial"/>
              <a:buChar char="•"/>
            </a:pPr>
            <a:r>
              <a:rPr lang="en-US" sz="2400" b="0" i="0" u="none" strike="noStrike" cap="none">
                <a:solidFill>
                  <a:schemeClr val="dk1"/>
                </a:solidFill>
                <a:latin typeface="Tahoma"/>
                <a:ea typeface="Tahoma"/>
                <a:cs typeface="Tahoma"/>
                <a:sym typeface="Tahoma"/>
              </a:rPr>
              <a:t>Please use sticky notes to share your feedback on the task on the Poster for “Civil War Impacts” task</a:t>
            </a:r>
            <a:endParaRPr sz="2400" b="0" i="1" u="none" strike="noStrike" cap="none">
              <a:solidFill>
                <a:schemeClr val="dk1"/>
              </a:solidFill>
              <a:latin typeface="Tahoma"/>
              <a:ea typeface="Tahoma"/>
              <a:cs typeface="Tahoma"/>
              <a:sym typeface="Tahoma"/>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p80"/>
          <p:cNvSpPr txBox="1">
            <a:spLocks noGrp="1"/>
          </p:cNvSpPr>
          <p:nvPr>
            <p:ph type="title"/>
          </p:nvPr>
        </p:nvSpPr>
        <p:spPr>
          <a:xfrm>
            <a:off x="1447800" y="971551"/>
            <a:ext cx="6057900" cy="60007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5CA0"/>
              </a:buClr>
              <a:buSzPts val="4050"/>
              <a:buFont typeface="Helvetica Neue"/>
              <a:buNone/>
            </a:pPr>
            <a:r>
              <a:rPr lang="en-US" sz="4000" b="1" i="0" u="none" strike="noStrike" cap="none" dirty="0">
                <a:solidFill>
                  <a:schemeClr val="dk1"/>
                </a:solidFill>
                <a:latin typeface="Tahoma"/>
                <a:ea typeface="Tahoma"/>
                <a:cs typeface="Tahoma"/>
                <a:sym typeface="Tahoma"/>
              </a:rPr>
              <a:t>BREAK</a:t>
            </a:r>
            <a:endParaRPr sz="4000" b="0" i="0" u="none" strike="noStrike" cap="none" dirty="0">
              <a:solidFill>
                <a:schemeClr val="dk1"/>
              </a:solidFill>
              <a:latin typeface="Tahoma"/>
              <a:ea typeface="Tahoma"/>
              <a:cs typeface="Tahoma"/>
              <a:sym typeface="Tahoma"/>
            </a:endParaRPr>
          </a:p>
        </p:txBody>
      </p:sp>
      <p:sp>
        <p:nvSpPr>
          <p:cNvPr id="671" name="Google Shape;671;p80"/>
          <p:cNvSpPr txBox="1"/>
          <p:nvPr/>
        </p:nvSpPr>
        <p:spPr>
          <a:xfrm>
            <a:off x="1445342" y="1559950"/>
            <a:ext cx="6057900" cy="600075"/>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5CA0"/>
              </a:buClr>
              <a:buSzPts val="3300"/>
              <a:buFont typeface="Helvetica Neue"/>
              <a:buNone/>
            </a:pPr>
            <a:r>
              <a:rPr lang="en-US" sz="4000" b="1" i="0" u="none" strike="noStrike" cap="none" dirty="0">
                <a:solidFill>
                  <a:schemeClr val="dk1"/>
                </a:solidFill>
                <a:latin typeface="Tahoma"/>
                <a:ea typeface="Tahoma"/>
                <a:cs typeface="Tahoma"/>
                <a:sym typeface="Tahoma"/>
              </a:rPr>
              <a:t>2:15 – 2:30</a:t>
            </a:r>
            <a:endParaRPr sz="4000" b="0" i="0" u="none" strike="noStrike" cap="none" dirty="0">
              <a:solidFill>
                <a:schemeClr val="dk1"/>
              </a:solidFill>
              <a:latin typeface="Tahoma"/>
              <a:ea typeface="Tahoma"/>
              <a:cs typeface="Tahoma"/>
              <a:sym typeface="Tahoma"/>
            </a:endParaRPr>
          </a:p>
        </p:txBody>
      </p:sp>
      <p:sp>
        <p:nvSpPr>
          <p:cNvPr id="672" name="Google Shape;672;p80"/>
          <p:cNvSpPr txBox="1"/>
          <p:nvPr/>
        </p:nvSpPr>
        <p:spPr>
          <a:xfrm>
            <a:off x="990600" y="2483225"/>
            <a:ext cx="7162800" cy="220531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50"/>
              <a:buFont typeface="Helvetica Neue"/>
              <a:buNone/>
            </a:pPr>
            <a:r>
              <a:rPr lang="en-US" sz="4000" b="0" i="0" u="none" strike="noStrike" cap="none" dirty="0">
                <a:solidFill>
                  <a:schemeClr val="dk1"/>
                </a:solidFill>
                <a:latin typeface="Tahoma"/>
                <a:ea typeface="Tahoma"/>
                <a:cs typeface="Tahoma"/>
                <a:sym typeface="Tahoma"/>
              </a:rPr>
              <a:t>Please reconvene in the whole group meeting space at 2:30 with your school team</a:t>
            </a:r>
            <a:endParaRPr sz="4000" b="0" i="0" u="none" strike="noStrike" cap="none" dirty="0">
              <a:solidFill>
                <a:schemeClr val="dk1"/>
              </a:solidFill>
              <a:latin typeface="Tahoma"/>
              <a:ea typeface="Tahoma"/>
              <a:cs typeface="Tahoma"/>
              <a:sym typeface="Tahom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000" b="1" dirty="0">
                <a:latin typeface="Tahoma"/>
                <a:ea typeface="Tahoma"/>
                <a:cs typeface="Tahoma"/>
                <a:sym typeface="Tahoma"/>
              </a:rPr>
              <a:t>The Why – Student Voices </a:t>
            </a:r>
            <a:r>
              <a:rPr lang="en-US" sz="2400" b="1" dirty="0" smtClean="0">
                <a:latin typeface="Tahoma"/>
                <a:ea typeface="Tahoma"/>
                <a:cs typeface="Tahoma"/>
                <a:sym typeface="Tahoma"/>
              </a:rPr>
              <a:t>2 of 2</a:t>
            </a:r>
            <a:endParaRPr lang="en-US" sz="4000" dirty="0"/>
          </a:p>
        </p:txBody>
      </p:sp>
      <p:sp>
        <p:nvSpPr>
          <p:cNvPr id="4" name="Google Shape;378;p38"/>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560"/>
              </a:spcBef>
              <a:spcAft>
                <a:spcPts val="0"/>
              </a:spcAft>
              <a:buClr>
                <a:schemeClr val="dk1"/>
              </a:buClr>
              <a:buSzPts val="2800"/>
              <a:buFont typeface="Arial"/>
              <a:buNone/>
            </a:pPr>
            <a:r>
              <a:rPr lang="en-US" sz="2400" b="1" i="0" u="none" strike="noStrike" cap="none" dirty="0">
                <a:solidFill>
                  <a:schemeClr val="hlink"/>
                </a:solidFill>
                <a:latin typeface="Tahoma"/>
                <a:ea typeface="Tahoma"/>
                <a:cs typeface="Tahoma"/>
                <a:sym typeface="Tahoma"/>
              </a:rPr>
              <a:t>Jaime</a:t>
            </a:r>
            <a:r>
              <a:rPr lang="en-US" sz="2400" b="1" i="0" u="sng" strike="noStrike" cap="none" dirty="0">
                <a:solidFill>
                  <a:schemeClr val="hlink"/>
                </a:solidFill>
                <a:latin typeface="Tahoma"/>
                <a:ea typeface="Tahoma"/>
                <a:cs typeface="Tahoma"/>
                <a:sym typeface="Tahoma"/>
                <a:hlinkClick r:id="rId2"/>
              </a:rPr>
              <a:t>  </a:t>
            </a:r>
            <a:endParaRPr sz="2400" b="1" i="0" u="none" strike="noStrike" cap="none" dirty="0">
              <a:solidFill>
                <a:schemeClr val="dk1"/>
              </a:solidFill>
              <a:latin typeface="Tahoma"/>
              <a:ea typeface="Tahoma"/>
              <a:cs typeface="Tahoma"/>
              <a:sym typeface="Tahoma"/>
            </a:endParaRPr>
          </a:p>
          <a:p>
            <a:pPr marL="0" marR="0" lvl="0" indent="0" algn="l" rtl="0">
              <a:lnSpc>
                <a:spcPct val="100000"/>
              </a:lnSpc>
              <a:spcBef>
                <a:spcPts val="560"/>
              </a:spcBef>
              <a:spcAft>
                <a:spcPts val="0"/>
              </a:spcAft>
              <a:buClr>
                <a:schemeClr val="dk1"/>
              </a:buClr>
              <a:buSzPts val="2800"/>
              <a:buFont typeface="Arial"/>
              <a:buNone/>
            </a:pPr>
            <a:r>
              <a:rPr lang="en-US" sz="2400" b="0" i="0" u="none" strike="noStrike" cap="none" dirty="0">
                <a:solidFill>
                  <a:schemeClr val="dk1"/>
                </a:solidFill>
                <a:latin typeface="Tahoma"/>
                <a:ea typeface="Tahoma"/>
                <a:cs typeface="Tahoma"/>
                <a:sym typeface="Tahoma"/>
              </a:rPr>
              <a:t>High school student from Fairfax, VA</a:t>
            </a:r>
            <a:endParaRPr dirty="0"/>
          </a:p>
          <a:p>
            <a:pPr marL="0" marR="0" lvl="0" indent="0" algn="l" rtl="0">
              <a:lnSpc>
                <a:spcPct val="100000"/>
              </a:lnSpc>
              <a:spcBef>
                <a:spcPts val="560"/>
              </a:spcBef>
              <a:spcAft>
                <a:spcPts val="0"/>
              </a:spcAft>
              <a:buClr>
                <a:schemeClr val="dk1"/>
              </a:buClr>
              <a:buSzPts val="2800"/>
              <a:buFont typeface="Arial"/>
              <a:buNone/>
            </a:pPr>
            <a:endParaRPr sz="2400" b="0" i="0" u="none" strike="noStrike" cap="none" dirty="0">
              <a:solidFill>
                <a:schemeClr val="dk1"/>
              </a:solidFill>
              <a:latin typeface="Tahoma"/>
              <a:ea typeface="Tahoma"/>
              <a:cs typeface="Tahoma"/>
              <a:sym typeface="Tahoma"/>
            </a:endParaRPr>
          </a:p>
          <a:p>
            <a:pPr marL="0" marR="0" lvl="0" indent="0" algn="l" rtl="0">
              <a:lnSpc>
                <a:spcPct val="100000"/>
              </a:lnSpc>
              <a:spcBef>
                <a:spcPts val="400"/>
              </a:spcBef>
              <a:spcAft>
                <a:spcPts val="0"/>
              </a:spcAft>
              <a:buClr>
                <a:schemeClr val="dk1"/>
              </a:buClr>
              <a:buSzPts val="2000"/>
              <a:buFont typeface="Arial"/>
              <a:buNone/>
            </a:pPr>
            <a:r>
              <a:rPr lang="en-US" sz="2400" b="0" i="0" u="sng" strike="noStrike" cap="none" dirty="0">
                <a:solidFill>
                  <a:schemeClr val="hlink"/>
                </a:solidFill>
                <a:latin typeface="Tahoma"/>
                <a:ea typeface="Tahoma"/>
                <a:cs typeface="Tahoma"/>
                <a:sym typeface="Tahoma"/>
                <a:hlinkClick r:id="rId3"/>
              </a:rPr>
              <a:t>Listen to Jaime: "I had to learn and teach myself"</a:t>
            </a:r>
            <a:endParaRPr sz="2400" b="0" i="0" u="none" strike="noStrike" cap="none" dirty="0">
              <a:solidFill>
                <a:schemeClr val="dk1"/>
              </a:solidFill>
              <a:latin typeface="Tahoma"/>
              <a:ea typeface="Tahoma"/>
              <a:cs typeface="Tahoma"/>
              <a:sym typeface="Tahoma"/>
            </a:endParaRPr>
          </a:p>
        </p:txBody>
      </p:sp>
    </p:spTree>
    <p:extLst>
      <p:ext uri="{BB962C8B-B14F-4D97-AF65-F5344CB8AC3E}">
        <p14:creationId xmlns:p14="http://schemas.microsoft.com/office/powerpoint/2010/main" val="1241178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39"/>
          <p:cNvSpPr txBox="1">
            <a:spLocks noGrp="1"/>
          </p:cNvSpPr>
          <p:nvPr>
            <p:ph type="title"/>
          </p:nvPr>
        </p:nvSpPr>
        <p:spPr>
          <a:xfrm>
            <a:off x="457200" y="193472"/>
            <a:ext cx="8229600" cy="85725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600"/>
              <a:buFont typeface="Helvetica Neue"/>
              <a:buNone/>
            </a:pPr>
            <a:r>
              <a:rPr lang="en-US" sz="4000" b="1" i="0" u="none" strike="noStrike" cap="none" dirty="0">
                <a:solidFill>
                  <a:schemeClr val="dk1"/>
                </a:solidFill>
                <a:latin typeface="Tahoma"/>
                <a:ea typeface="Tahoma"/>
                <a:cs typeface="Tahoma"/>
                <a:sym typeface="Tahoma"/>
              </a:rPr>
              <a:t>Table Talk </a:t>
            </a:r>
            <a:endParaRPr sz="4000" b="1" i="0" u="none" strike="noStrike" cap="none" dirty="0">
              <a:solidFill>
                <a:schemeClr val="dk1"/>
              </a:solidFill>
              <a:latin typeface="Tahoma"/>
              <a:ea typeface="Tahoma"/>
              <a:cs typeface="Tahoma"/>
              <a:sym typeface="Tahoma"/>
            </a:endParaRPr>
          </a:p>
        </p:txBody>
      </p:sp>
      <p:sp>
        <p:nvSpPr>
          <p:cNvPr id="385" name="Google Shape;385;p39"/>
          <p:cNvSpPr txBox="1">
            <a:spLocks noGrp="1"/>
          </p:cNvSpPr>
          <p:nvPr>
            <p:ph type="body" idx="1"/>
          </p:nvPr>
        </p:nvSpPr>
        <p:spPr>
          <a:xfrm>
            <a:off x="457200" y="1085996"/>
            <a:ext cx="8229600" cy="3394472"/>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chemeClr val="dk1"/>
              </a:buClr>
              <a:buSzPts val="3200"/>
              <a:buFont typeface="Arial"/>
              <a:buChar char="•"/>
            </a:pPr>
            <a:r>
              <a:rPr lang="en-US" sz="2400" b="0" i="0" u="none" strike="noStrike" cap="none" dirty="0">
                <a:solidFill>
                  <a:schemeClr val="dk1"/>
                </a:solidFill>
                <a:latin typeface="Tahoma"/>
                <a:ea typeface="Tahoma"/>
                <a:cs typeface="Tahoma"/>
                <a:sym typeface="Tahoma"/>
              </a:rPr>
              <a:t>What do you take away from </a:t>
            </a:r>
            <a:r>
              <a:rPr lang="en-US" sz="2400" b="0" i="0" u="none" strike="noStrike" cap="none" dirty="0" err="1">
                <a:solidFill>
                  <a:schemeClr val="dk1"/>
                </a:solidFill>
                <a:latin typeface="Tahoma"/>
                <a:ea typeface="Tahoma"/>
                <a:cs typeface="Tahoma"/>
                <a:sym typeface="Tahoma"/>
              </a:rPr>
              <a:t>Xander’s</a:t>
            </a:r>
            <a:r>
              <a:rPr lang="en-US" sz="2400" b="0" i="0" u="none" strike="noStrike" cap="none" dirty="0">
                <a:solidFill>
                  <a:schemeClr val="dk1"/>
                </a:solidFill>
                <a:latin typeface="Tahoma"/>
                <a:ea typeface="Tahoma"/>
                <a:cs typeface="Tahoma"/>
                <a:sym typeface="Tahoma"/>
              </a:rPr>
              <a:t> or Jaime’s interviews? </a:t>
            </a:r>
            <a:endParaRPr sz="2400" b="0" i="0" u="none" strike="noStrike" cap="none" dirty="0">
              <a:solidFill>
                <a:schemeClr val="dk1"/>
              </a:solidFill>
              <a:latin typeface="Tahoma"/>
              <a:ea typeface="Tahoma"/>
              <a:cs typeface="Tahoma"/>
              <a:sym typeface="Tahoma"/>
            </a:endParaRPr>
          </a:p>
          <a:p>
            <a:pPr marL="457200" marR="0" lvl="0" indent="-457200" algn="l" rtl="0">
              <a:lnSpc>
                <a:spcPct val="100000"/>
              </a:lnSpc>
              <a:spcBef>
                <a:spcPts val="640"/>
              </a:spcBef>
              <a:spcAft>
                <a:spcPts val="0"/>
              </a:spcAft>
              <a:buClr>
                <a:schemeClr val="dk1"/>
              </a:buClr>
              <a:buSzPts val="3200"/>
              <a:buFont typeface="Arial"/>
              <a:buChar char="•"/>
            </a:pPr>
            <a:r>
              <a:rPr lang="en-US" sz="2400" b="0" i="0" u="none" strike="noStrike" cap="none" dirty="0">
                <a:solidFill>
                  <a:schemeClr val="dk1"/>
                </a:solidFill>
                <a:latin typeface="Tahoma"/>
                <a:ea typeface="Tahoma"/>
                <a:cs typeface="Tahoma"/>
                <a:sym typeface="Tahoma"/>
              </a:rPr>
              <a:t>What stands out to you?</a:t>
            </a:r>
            <a:endParaRPr sz="2400" b="0" i="0" u="none" strike="noStrike" cap="none" dirty="0">
              <a:solidFill>
                <a:schemeClr val="dk1"/>
              </a:solidFill>
              <a:latin typeface="Tahoma"/>
              <a:ea typeface="Tahoma"/>
              <a:cs typeface="Tahoma"/>
              <a:sym typeface="Tahom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40"/>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4000"/>
              <a:buFont typeface="Helvetica Neue"/>
              <a:buNone/>
            </a:pPr>
            <a:r>
              <a:rPr lang="en-US" sz="4000" b="1" i="0" u="none" strike="noStrike" cap="none">
                <a:solidFill>
                  <a:schemeClr val="dk1"/>
                </a:solidFill>
                <a:latin typeface="Tahoma"/>
                <a:ea typeface="Tahoma"/>
                <a:cs typeface="Tahoma"/>
                <a:sym typeface="Tahoma"/>
              </a:rPr>
              <a:t>Suggested Norms for Today</a:t>
            </a:r>
            <a:endParaRPr sz="4000" b="1" i="0" u="none" strike="noStrike" cap="none">
              <a:solidFill>
                <a:schemeClr val="dk1"/>
              </a:solidFill>
              <a:latin typeface="Tahoma"/>
              <a:ea typeface="Tahoma"/>
              <a:cs typeface="Tahoma"/>
              <a:sym typeface="Tahoma"/>
            </a:endParaRPr>
          </a:p>
        </p:txBody>
      </p:sp>
      <p:sp>
        <p:nvSpPr>
          <p:cNvPr id="392" name="Google Shape;392;p40"/>
          <p:cNvSpPr txBox="1">
            <a:spLocks noGrp="1"/>
          </p:cNvSpPr>
          <p:nvPr>
            <p:ph type="body" idx="1"/>
          </p:nvPr>
        </p:nvSpPr>
        <p:spPr>
          <a:xfrm>
            <a:off x="457200" y="1179769"/>
            <a:ext cx="8498541" cy="3394472"/>
          </a:xfrm>
          <a:prstGeom prst="rect">
            <a:avLst/>
          </a:prstGeom>
          <a:noFill/>
          <a:ln>
            <a:noFill/>
          </a:ln>
        </p:spPr>
        <p:txBody>
          <a:bodyPr spcFirstLastPara="1" wrap="square" lIns="91425" tIns="45700" rIns="91425" bIns="45700" anchor="t" anchorCtr="0">
            <a:noAutofit/>
          </a:bodyPr>
          <a:lstStyle/>
          <a:p>
            <a:pPr marL="457200" marR="0" lvl="0" indent="-457200" algn="l" rtl="0">
              <a:lnSpc>
                <a:spcPct val="80000"/>
              </a:lnSpc>
              <a:spcBef>
                <a:spcPts val="0"/>
              </a:spcBef>
              <a:spcAft>
                <a:spcPts val="0"/>
              </a:spcAft>
              <a:buClr>
                <a:schemeClr val="dk1"/>
              </a:buClr>
              <a:buSzPts val="2170"/>
              <a:buFont typeface="Arial"/>
              <a:buChar char="•"/>
            </a:pPr>
            <a:r>
              <a:rPr lang="en-US" sz="2400" b="0" i="0" u="none" strike="noStrike" cap="none">
                <a:solidFill>
                  <a:schemeClr val="dk1"/>
                </a:solidFill>
                <a:latin typeface="Tahoma"/>
                <a:ea typeface="Tahoma"/>
                <a:cs typeface="Tahoma"/>
                <a:sym typeface="Tahoma"/>
              </a:rPr>
              <a:t>Be present and stay engaged</a:t>
            </a:r>
            <a:endParaRPr sz="2400" b="0" i="0" u="none" strike="noStrike" cap="none">
              <a:solidFill>
                <a:schemeClr val="dk1"/>
              </a:solidFill>
              <a:latin typeface="Tahoma"/>
              <a:ea typeface="Tahoma"/>
              <a:cs typeface="Tahoma"/>
              <a:sym typeface="Tahoma"/>
            </a:endParaRPr>
          </a:p>
          <a:p>
            <a:pPr marL="457200" marR="0" lvl="0" indent="-457200" algn="l" rtl="0">
              <a:lnSpc>
                <a:spcPct val="80000"/>
              </a:lnSpc>
              <a:spcBef>
                <a:spcPts val="434"/>
              </a:spcBef>
              <a:spcAft>
                <a:spcPts val="0"/>
              </a:spcAft>
              <a:buClr>
                <a:schemeClr val="dk1"/>
              </a:buClr>
              <a:buSzPts val="2170"/>
              <a:buFont typeface="Arial"/>
              <a:buChar char="•"/>
            </a:pPr>
            <a:r>
              <a:rPr lang="en-US" sz="2400" b="0" i="0" u="none" strike="noStrike" cap="none">
                <a:solidFill>
                  <a:schemeClr val="dk1"/>
                </a:solidFill>
                <a:latin typeface="Tahoma"/>
                <a:ea typeface="Tahoma"/>
                <a:cs typeface="Tahoma"/>
                <a:sym typeface="Tahoma"/>
              </a:rPr>
              <a:t>Devices used for today’s activities only, except at breaks</a:t>
            </a:r>
            <a:endParaRPr sz="2400" b="0" i="0" u="none" strike="noStrike" cap="none">
              <a:solidFill>
                <a:schemeClr val="dk1"/>
              </a:solidFill>
              <a:latin typeface="Tahoma"/>
              <a:ea typeface="Tahoma"/>
              <a:cs typeface="Tahoma"/>
              <a:sym typeface="Tahoma"/>
            </a:endParaRPr>
          </a:p>
          <a:p>
            <a:pPr marL="457200" marR="0" lvl="0" indent="-457200" algn="l" rtl="0">
              <a:lnSpc>
                <a:spcPct val="80000"/>
              </a:lnSpc>
              <a:spcBef>
                <a:spcPts val="434"/>
              </a:spcBef>
              <a:spcAft>
                <a:spcPts val="0"/>
              </a:spcAft>
              <a:buClr>
                <a:schemeClr val="dk1"/>
              </a:buClr>
              <a:buSzPts val="2170"/>
              <a:buFont typeface="Arial"/>
              <a:buChar char="•"/>
            </a:pPr>
            <a:r>
              <a:rPr lang="en-US" sz="2400" b="0" i="0" u="none" strike="noStrike" cap="none">
                <a:solidFill>
                  <a:schemeClr val="dk1"/>
                </a:solidFill>
                <a:latin typeface="Tahoma"/>
                <a:ea typeface="Tahoma"/>
                <a:cs typeface="Tahoma"/>
                <a:sym typeface="Tahoma"/>
              </a:rPr>
              <a:t>Challenge ideas, not people </a:t>
            </a:r>
            <a:endParaRPr sz="2400" b="0" i="0" u="none" strike="noStrike" cap="none">
              <a:solidFill>
                <a:schemeClr val="dk1"/>
              </a:solidFill>
              <a:latin typeface="Tahoma"/>
              <a:ea typeface="Tahoma"/>
              <a:cs typeface="Tahoma"/>
              <a:sym typeface="Tahoma"/>
            </a:endParaRPr>
          </a:p>
          <a:p>
            <a:pPr marL="457200" marR="0" lvl="0" indent="-457200" algn="l" rtl="0">
              <a:lnSpc>
                <a:spcPct val="80000"/>
              </a:lnSpc>
              <a:spcBef>
                <a:spcPts val="434"/>
              </a:spcBef>
              <a:spcAft>
                <a:spcPts val="0"/>
              </a:spcAft>
              <a:buClr>
                <a:schemeClr val="dk1"/>
              </a:buClr>
              <a:buSzPts val="2170"/>
              <a:buFont typeface="Arial"/>
              <a:buChar char="•"/>
            </a:pPr>
            <a:r>
              <a:rPr lang="en-US" sz="2400" b="0" i="0" u="none" strike="noStrike" cap="none">
                <a:solidFill>
                  <a:schemeClr val="dk1"/>
                </a:solidFill>
                <a:latin typeface="Tahoma"/>
                <a:ea typeface="Tahoma"/>
                <a:cs typeface="Tahoma"/>
                <a:sym typeface="Tahoma"/>
              </a:rPr>
              <a:t>Be mindful of air time and make space for others </a:t>
            </a:r>
            <a:endParaRPr sz="2400" b="0" i="0" u="none" strike="noStrike" cap="none">
              <a:solidFill>
                <a:schemeClr val="dk1"/>
              </a:solidFill>
              <a:latin typeface="Tahoma"/>
              <a:ea typeface="Tahoma"/>
              <a:cs typeface="Tahoma"/>
              <a:sym typeface="Tahoma"/>
            </a:endParaRPr>
          </a:p>
          <a:p>
            <a:pPr marL="457200" marR="0" lvl="0" indent="-457200" algn="l" rtl="0">
              <a:lnSpc>
                <a:spcPct val="80000"/>
              </a:lnSpc>
              <a:spcBef>
                <a:spcPts val="434"/>
              </a:spcBef>
              <a:spcAft>
                <a:spcPts val="0"/>
              </a:spcAft>
              <a:buClr>
                <a:schemeClr val="dk1"/>
              </a:buClr>
              <a:buSzPts val="2170"/>
              <a:buFont typeface="Arial"/>
              <a:buChar char="•"/>
            </a:pPr>
            <a:r>
              <a:rPr lang="en-US" sz="2400" b="0" i="0" u="none" strike="noStrike" cap="none">
                <a:solidFill>
                  <a:schemeClr val="dk1"/>
                </a:solidFill>
                <a:latin typeface="Tahoma"/>
                <a:ea typeface="Tahoma"/>
                <a:cs typeface="Tahoma"/>
                <a:sym typeface="Tahoma"/>
              </a:rPr>
              <a:t>Be incisive and honest</a:t>
            </a:r>
            <a:endParaRPr sz="2400" b="0" i="0" u="none" strike="noStrike" cap="none">
              <a:solidFill>
                <a:schemeClr val="dk1"/>
              </a:solidFill>
              <a:latin typeface="Tahoma"/>
              <a:ea typeface="Tahoma"/>
              <a:cs typeface="Tahoma"/>
              <a:sym typeface="Tahoma"/>
            </a:endParaRPr>
          </a:p>
          <a:p>
            <a:pPr marL="457200" marR="0" lvl="0" indent="-457200" algn="l" rtl="0">
              <a:lnSpc>
                <a:spcPct val="80000"/>
              </a:lnSpc>
              <a:spcBef>
                <a:spcPts val="434"/>
              </a:spcBef>
              <a:spcAft>
                <a:spcPts val="0"/>
              </a:spcAft>
              <a:buClr>
                <a:schemeClr val="dk1"/>
              </a:buClr>
              <a:buSzPts val="2170"/>
              <a:buFont typeface="Arial"/>
              <a:buChar char="•"/>
            </a:pPr>
            <a:r>
              <a:rPr lang="en-US" sz="2400" b="0" i="0" u="none" strike="noStrike" cap="none">
                <a:solidFill>
                  <a:schemeClr val="dk1"/>
                </a:solidFill>
                <a:latin typeface="Tahoma"/>
                <a:ea typeface="Tahoma"/>
                <a:cs typeface="Tahoma"/>
                <a:sym typeface="Tahoma"/>
              </a:rPr>
              <a:t>Be respectful of the work in front of us – it is the </a:t>
            </a:r>
            <a:r>
              <a:rPr lang="en-US" sz="2400" b="1" i="0" u="none" strike="noStrike" cap="none">
                <a:solidFill>
                  <a:schemeClr val="dk1"/>
                </a:solidFill>
                <a:latin typeface="Tahoma"/>
                <a:ea typeface="Tahoma"/>
                <a:cs typeface="Tahoma"/>
                <a:sym typeface="Tahoma"/>
              </a:rPr>
              <a:t>real work of real educators</a:t>
            </a:r>
            <a:r>
              <a:rPr lang="en-US" sz="2400" b="0" i="0" u="none" strike="noStrike" cap="none">
                <a:solidFill>
                  <a:schemeClr val="dk1"/>
                </a:solidFill>
                <a:latin typeface="Tahoma"/>
                <a:ea typeface="Tahoma"/>
                <a:cs typeface="Tahoma"/>
                <a:sym typeface="Tahoma"/>
              </a:rPr>
              <a:t> in Virginia</a:t>
            </a:r>
            <a:endParaRPr sz="2400" b="0" i="0" u="none" strike="noStrike" cap="none">
              <a:solidFill>
                <a:schemeClr val="dk1"/>
              </a:solidFill>
              <a:latin typeface="Tahoma"/>
              <a:ea typeface="Tahoma"/>
              <a:cs typeface="Tahoma"/>
              <a:sym typeface="Tahoma"/>
            </a:endParaRPr>
          </a:p>
          <a:p>
            <a:pPr marL="457200" marR="0" lvl="0" indent="-457200" algn="l" rtl="0">
              <a:lnSpc>
                <a:spcPct val="80000"/>
              </a:lnSpc>
              <a:spcBef>
                <a:spcPts val="434"/>
              </a:spcBef>
              <a:spcAft>
                <a:spcPts val="0"/>
              </a:spcAft>
              <a:buClr>
                <a:schemeClr val="dk1"/>
              </a:buClr>
              <a:buSzPts val="2170"/>
              <a:buFont typeface="Arial"/>
              <a:buChar char="•"/>
            </a:pPr>
            <a:r>
              <a:rPr lang="en-US" sz="2400" b="0" i="0" u="none" strike="noStrike" cap="none">
                <a:solidFill>
                  <a:schemeClr val="dk1"/>
                </a:solidFill>
                <a:latin typeface="Tahoma"/>
                <a:ea typeface="Tahoma"/>
                <a:cs typeface="Tahoma"/>
                <a:sym typeface="Tahoma"/>
              </a:rPr>
              <a:t>Watch out for birdwalks</a:t>
            </a:r>
            <a:endParaRPr sz="2400" b="0" i="0" u="none" strike="noStrike" cap="none">
              <a:solidFill>
                <a:schemeClr val="dk1"/>
              </a:solidFill>
              <a:latin typeface="Tahoma"/>
              <a:ea typeface="Tahoma"/>
              <a:cs typeface="Tahoma"/>
              <a:sym typeface="Tahoma"/>
            </a:endParaRPr>
          </a:p>
          <a:p>
            <a:pPr marL="457200" marR="0" lvl="0" indent="-457200" algn="l" rtl="0">
              <a:lnSpc>
                <a:spcPct val="80000"/>
              </a:lnSpc>
              <a:spcBef>
                <a:spcPts val="434"/>
              </a:spcBef>
              <a:spcAft>
                <a:spcPts val="0"/>
              </a:spcAft>
              <a:buClr>
                <a:schemeClr val="dk1"/>
              </a:buClr>
              <a:buSzPts val="2170"/>
              <a:buFont typeface="Arial"/>
              <a:buChar char="•"/>
            </a:pPr>
            <a:r>
              <a:rPr lang="en-US" sz="2400" b="0" i="0" u="none" strike="noStrike" cap="none">
                <a:solidFill>
                  <a:schemeClr val="dk1"/>
                </a:solidFill>
                <a:latin typeface="Tahoma"/>
                <a:ea typeface="Tahoma"/>
                <a:cs typeface="Tahoma"/>
                <a:sym typeface="Tahoma"/>
              </a:rPr>
              <a:t>Other?  </a:t>
            </a:r>
            <a:endParaRPr sz="2400" b="0" i="0" u="none" strike="noStrike" cap="none">
              <a:solidFill>
                <a:schemeClr val="dk1"/>
              </a:solidFill>
              <a:latin typeface="Tahoma"/>
              <a:ea typeface="Tahoma"/>
              <a:cs typeface="Tahoma"/>
              <a:sym typeface="Tahom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41"/>
          <p:cNvSpPr txBox="1">
            <a:spLocks noGrp="1"/>
          </p:cNvSpPr>
          <p:nvPr>
            <p:ph type="title"/>
          </p:nvPr>
        </p:nvSpPr>
        <p:spPr>
          <a:xfrm>
            <a:off x="457199" y="205978"/>
            <a:ext cx="8543365" cy="85725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4000"/>
              <a:buFont typeface="Helvetica Neue"/>
              <a:buNone/>
            </a:pPr>
            <a:r>
              <a:rPr lang="en-US" sz="4000" b="1" i="0" u="none" strike="noStrike" cap="none">
                <a:solidFill>
                  <a:schemeClr val="dk1"/>
                </a:solidFill>
                <a:latin typeface="Tahoma"/>
                <a:ea typeface="Tahoma"/>
                <a:cs typeface="Tahoma"/>
                <a:sym typeface="Tahoma"/>
              </a:rPr>
              <a:t>Logistics for Accessing Materials</a:t>
            </a:r>
            <a:endParaRPr sz="4000" b="1" i="0" u="none" strike="noStrike" cap="none">
              <a:solidFill>
                <a:schemeClr val="dk1"/>
              </a:solidFill>
              <a:latin typeface="Tahoma"/>
              <a:ea typeface="Tahoma"/>
              <a:cs typeface="Tahoma"/>
              <a:sym typeface="Tahoma"/>
            </a:endParaRPr>
          </a:p>
        </p:txBody>
      </p:sp>
      <p:sp>
        <p:nvSpPr>
          <p:cNvPr id="399" name="Google Shape;399;p41"/>
          <p:cNvSpPr txBox="1">
            <a:spLocks noGrp="1"/>
          </p:cNvSpPr>
          <p:nvPr>
            <p:ph type="body" idx="1"/>
          </p:nvPr>
        </p:nvSpPr>
        <p:spPr>
          <a:xfrm>
            <a:off x="457199" y="1244975"/>
            <a:ext cx="8229600" cy="247537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400" b="0" i="0" u="none" strike="noStrike" cap="none">
                <a:solidFill>
                  <a:schemeClr val="dk1"/>
                </a:solidFill>
                <a:latin typeface="Tahoma"/>
                <a:ea typeface="Tahoma"/>
                <a:cs typeface="Tahoma"/>
                <a:sym typeface="Tahoma"/>
              </a:rPr>
              <a:t>Wireless Network Name:</a:t>
            </a:r>
            <a:endParaRPr sz="2400" b="0" i="0" u="none" strike="noStrike" cap="none">
              <a:solidFill>
                <a:schemeClr val="dk1"/>
              </a:solidFill>
              <a:latin typeface="Tahoma"/>
              <a:ea typeface="Tahoma"/>
              <a:cs typeface="Tahoma"/>
              <a:sym typeface="Tahoma"/>
            </a:endParaRPr>
          </a:p>
          <a:p>
            <a:pPr marL="0" marR="0" lvl="0" indent="0" algn="l" rtl="0">
              <a:lnSpc>
                <a:spcPct val="100000"/>
              </a:lnSpc>
              <a:spcBef>
                <a:spcPts val="560"/>
              </a:spcBef>
              <a:spcAft>
                <a:spcPts val="0"/>
              </a:spcAft>
              <a:buClr>
                <a:schemeClr val="dk1"/>
              </a:buClr>
              <a:buSzPts val="2800"/>
              <a:buFont typeface="Arial"/>
              <a:buNone/>
            </a:pPr>
            <a:r>
              <a:rPr lang="en-US" sz="2400" b="0" i="0" u="none" strike="noStrike" cap="none">
                <a:solidFill>
                  <a:schemeClr val="dk1"/>
                </a:solidFill>
                <a:latin typeface="Tahoma"/>
                <a:ea typeface="Tahoma"/>
                <a:cs typeface="Tahoma"/>
                <a:sym typeface="Tahoma"/>
              </a:rPr>
              <a:t>Password: </a:t>
            </a:r>
            <a:endParaRPr sz="2400" b="0" i="0" u="none" strike="noStrike" cap="none">
              <a:solidFill>
                <a:schemeClr val="dk1"/>
              </a:solidFill>
              <a:latin typeface="Tahoma"/>
              <a:ea typeface="Tahoma"/>
              <a:cs typeface="Tahoma"/>
              <a:sym typeface="Tahoma"/>
            </a:endParaRPr>
          </a:p>
          <a:p>
            <a:pPr marL="0" marR="0" lvl="0" indent="0" algn="l" rtl="0">
              <a:lnSpc>
                <a:spcPct val="100000"/>
              </a:lnSpc>
              <a:spcBef>
                <a:spcPts val="560"/>
              </a:spcBef>
              <a:spcAft>
                <a:spcPts val="0"/>
              </a:spcAft>
              <a:buClr>
                <a:schemeClr val="dk1"/>
              </a:buClr>
              <a:buSzPts val="2800"/>
              <a:buFont typeface="Arial"/>
              <a:buNone/>
            </a:pPr>
            <a:endParaRPr sz="2400" b="0" i="0" u="none" strike="noStrike" cap="none">
              <a:solidFill>
                <a:schemeClr val="dk1"/>
              </a:solidFill>
              <a:latin typeface="Tahoma"/>
              <a:ea typeface="Tahoma"/>
              <a:cs typeface="Tahoma"/>
              <a:sym typeface="Tahoma"/>
            </a:endParaRPr>
          </a:p>
          <a:p>
            <a:pPr marL="0" marR="0" lvl="0" indent="0" algn="l" rtl="0">
              <a:lnSpc>
                <a:spcPct val="100000"/>
              </a:lnSpc>
              <a:spcBef>
                <a:spcPts val="560"/>
              </a:spcBef>
              <a:spcAft>
                <a:spcPts val="0"/>
              </a:spcAft>
              <a:buClr>
                <a:schemeClr val="dk1"/>
              </a:buClr>
              <a:buSzPts val="2800"/>
              <a:buFont typeface="Arial"/>
              <a:buNone/>
            </a:pPr>
            <a:r>
              <a:rPr lang="en-US" sz="2400" b="0" i="0" u="sng" strike="noStrike" cap="none">
                <a:solidFill>
                  <a:schemeClr val="hlink"/>
                </a:solidFill>
                <a:latin typeface="Tahoma"/>
                <a:ea typeface="Tahoma"/>
                <a:cs typeface="Tahoma"/>
                <a:sym typeface="Tahoma"/>
                <a:hlinkClick r:id="rId3"/>
              </a:rPr>
              <a:t>Link to electronic versions of materials</a:t>
            </a:r>
            <a:endParaRPr sz="2400" b="0" i="0" u="none" strike="noStrike" cap="none">
              <a:solidFill>
                <a:schemeClr val="dk1"/>
              </a:solidFill>
              <a:latin typeface="Tahoma"/>
              <a:ea typeface="Tahoma"/>
              <a:cs typeface="Tahoma"/>
              <a:sym typeface="Tahoma"/>
            </a:endParaRPr>
          </a:p>
          <a:p>
            <a:pPr marL="0" marR="0" lvl="0" indent="0" algn="l" rtl="0">
              <a:lnSpc>
                <a:spcPct val="100000"/>
              </a:lnSpc>
              <a:spcBef>
                <a:spcPts val="480"/>
              </a:spcBef>
              <a:spcAft>
                <a:spcPts val="0"/>
              </a:spcAft>
              <a:buClr>
                <a:schemeClr val="dk1"/>
              </a:buClr>
              <a:buSzPts val="2400"/>
              <a:buFont typeface="Arial"/>
              <a:buNone/>
            </a:pPr>
            <a:endParaRPr sz="2400" b="1" i="1" u="none" strike="noStrike" cap="none">
              <a:solidFill>
                <a:schemeClr val="dk1"/>
              </a:solidFill>
              <a:latin typeface="Helvetica Neue"/>
              <a:ea typeface="Helvetica Neue"/>
              <a:cs typeface="Helvetica Neue"/>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42"/>
          <p:cNvSpPr txBox="1">
            <a:spLocks noGrp="1"/>
          </p:cNvSpPr>
          <p:nvPr>
            <p:ph type="title"/>
          </p:nvPr>
        </p:nvSpPr>
        <p:spPr>
          <a:xfrm>
            <a:off x="114525" y="29500"/>
            <a:ext cx="8518500" cy="1574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2800"/>
              <a:buFont typeface="Arial"/>
              <a:buNone/>
            </a:pPr>
            <a:r>
              <a:rPr lang="en-US" sz="3600" b="1" i="0" u="none" strike="noStrike" cap="none" dirty="0">
                <a:solidFill>
                  <a:schemeClr val="dk1"/>
                </a:solidFill>
                <a:latin typeface="Tahoma"/>
                <a:ea typeface="Tahoma"/>
                <a:cs typeface="Tahoma"/>
                <a:sym typeface="Tahoma"/>
              </a:rPr>
              <a:t>Module 3a:</a:t>
            </a:r>
            <a:r>
              <a:rPr lang="en-US" sz="3600" b="0" i="0" u="none" strike="noStrike" cap="none" dirty="0">
                <a:solidFill>
                  <a:schemeClr val="dk1"/>
                </a:solidFill>
                <a:latin typeface="Tahoma"/>
                <a:ea typeface="Tahoma"/>
                <a:cs typeface="Tahoma"/>
                <a:sym typeface="Tahoma"/>
              </a:rPr>
              <a:t> </a:t>
            </a:r>
            <a:r>
              <a:rPr lang="en-US" sz="3600" b="1" i="0" u="none" strike="noStrike" cap="none" dirty="0">
                <a:solidFill>
                  <a:schemeClr val="dk1"/>
                </a:solidFill>
                <a:latin typeface="Tahoma"/>
                <a:ea typeface="Tahoma"/>
                <a:cs typeface="Tahoma"/>
                <a:sym typeface="Tahoma"/>
              </a:rPr>
              <a:t>Deepen understanding of the Virginia Quality Criteria Review Tool </a:t>
            </a:r>
            <a:endParaRPr sz="3600" b="1" i="0" u="none" strike="noStrike" cap="none" dirty="0">
              <a:solidFill>
                <a:schemeClr val="dk1"/>
              </a:solidFill>
              <a:latin typeface="Tahoma"/>
              <a:ea typeface="Tahoma"/>
              <a:cs typeface="Tahoma"/>
              <a:sym typeface="Tahoma"/>
            </a:endParaRPr>
          </a:p>
        </p:txBody>
      </p:sp>
      <p:sp>
        <p:nvSpPr>
          <p:cNvPr id="406" name="Google Shape;406;p42"/>
          <p:cNvSpPr txBox="1">
            <a:spLocks noGrp="1"/>
          </p:cNvSpPr>
          <p:nvPr>
            <p:ph type="body" idx="1"/>
          </p:nvPr>
        </p:nvSpPr>
        <p:spPr>
          <a:xfrm>
            <a:off x="201825" y="1831409"/>
            <a:ext cx="8343900" cy="32811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2960"/>
              <a:buFont typeface="Arial"/>
              <a:buNone/>
            </a:pPr>
            <a:r>
              <a:rPr lang="en-US" sz="2400" b="1" i="0" u="none" strike="noStrike" cap="none" dirty="0">
                <a:solidFill>
                  <a:schemeClr val="dk1"/>
                </a:solidFill>
                <a:latin typeface="Tahoma"/>
                <a:ea typeface="Tahoma"/>
                <a:cs typeface="Tahoma"/>
                <a:sym typeface="Tahoma"/>
              </a:rPr>
              <a:t>Resources you will need today</a:t>
            </a:r>
            <a:endParaRPr dirty="0"/>
          </a:p>
          <a:p>
            <a:pPr marL="0" marR="0" lvl="0" indent="0" algn="l" rtl="0">
              <a:lnSpc>
                <a:spcPct val="80000"/>
              </a:lnSpc>
              <a:spcBef>
                <a:spcPts val="0"/>
              </a:spcBef>
              <a:spcAft>
                <a:spcPts val="0"/>
              </a:spcAft>
              <a:buClr>
                <a:schemeClr val="dk1"/>
              </a:buClr>
              <a:buSzPts val="2960"/>
              <a:buFont typeface="Arial"/>
              <a:buNone/>
            </a:pPr>
            <a:endParaRPr sz="2400" b="0" i="0" u="none" strike="noStrike" cap="none" dirty="0">
              <a:solidFill>
                <a:schemeClr val="dk1"/>
              </a:solidFill>
              <a:latin typeface="Tahoma"/>
              <a:ea typeface="Tahoma"/>
              <a:cs typeface="Tahoma"/>
              <a:sym typeface="Tahoma"/>
            </a:endParaRPr>
          </a:p>
          <a:p>
            <a:pPr marL="457200" marR="0" lvl="0" indent="-457200" algn="l" rtl="0">
              <a:lnSpc>
                <a:spcPct val="80000"/>
              </a:lnSpc>
              <a:spcBef>
                <a:spcPts val="0"/>
              </a:spcBef>
              <a:spcAft>
                <a:spcPts val="0"/>
              </a:spcAft>
              <a:buClr>
                <a:schemeClr val="dk1"/>
              </a:buClr>
              <a:buSzPts val="2960"/>
              <a:buFont typeface="Arial"/>
              <a:buChar char="•"/>
            </a:pPr>
            <a:r>
              <a:rPr lang="en-US" sz="2400" b="0" i="0" u="none" strike="noStrike" cap="none" dirty="0">
                <a:solidFill>
                  <a:schemeClr val="dk1"/>
                </a:solidFill>
                <a:latin typeface="Tahoma"/>
                <a:ea typeface="Tahoma"/>
                <a:cs typeface="Tahoma"/>
                <a:sym typeface="Tahoma"/>
              </a:rPr>
              <a:t>Virginia Quality Criteria Review Tool (3 hard copies)</a:t>
            </a:r>
            <a:endParaRPr sz="2400" b="0" i="0" u="none" strike="noStrike" cap="none" dirty="0">
              <a:solidFill>
                <a:schemeClr val="dk1"/>
              </a:solidFill>
              <a:latin typeface="Tahoma"/>
              <a:ea typeface="Tahoma"/>
              <a:cs typeface="Tahoma"/>
              <a:sym typeface="Tahoma"/>
            </a:endParaRPr>
          </a:p>
          <a:p>
            <a:pPr marL="457200" marR="0" lvl="0" indent="-457200" algn="l" rtl="0">
              <a:lnSpc>
                <a:spcPct val="80000"/>
              </a:lnSpc>
              <a:spcBef>
                <a:spcPts val="592"/>
              </a:spcBef>
              <a:spcAft>
                <a:spcPts val="0"/>
              </a:spcAft>
              <a:buClr>
                <a:schemeClr val="dk1"/>
              </a:buClr>
              <a:buSzPts val="2960"/>
              <a:buFont typeface="Arial"/>
              <a:buChar char="•"/>
            </a:pPr>
            <a:r>
              <a:rPr lang="en-US" sz="2400" b="0" i="0" u="none" strike="noStrike" cap="none" dirty="0">
                <a:solidFill>
                  <a:schemeClr val="dk1"/>
                </a:solidFill>
                <a:latin typeface="Tahoma"/>
                <a:ea typeface="Tahoma"/>
                <a:cs typeface="Tahoma"/>
                <a:sym typeface="Tahoma"/>
              </a:rPr>
              <a:t>Access to Task Samples 1, 2, &amp; 3 in Dropbox – </a:t>
            </a:r>
            <a:r>
              <a:rPr lang="en-US" sz="2400" b="1" i="0" u="none" strike="noStrike" cap="none" dirty="0">
                <a:solidFill>
                  <a:schemeClr val="dk1"/>
                </a:solidFill>
                <a:latin typeface="Tahoma"/>
                <a:ea typeface="Tahoma"/>
                <a:cs typeface="Tahoma"/>
                <a:sym typeface="Tahoma"/>
              </a:rPr>
              <a:t>Download them onto your device</a:t>
            </a:r>
            <a:endParaRPr sz="2400" b="0" i="0" u="none" strike="noStrike" cap="none" dirty="0">
              <a:solidFill>
                <a:schemeClr val="dk1"/>
              </a:solidFill>
              <a:latin typeface="Tahoma"/>
              <a:ea typeface="Tahoma"/>
              <a:cs typeface="Tahoma"/>
              <a:sym typeface="Tahoma"/>
            </a:endParaRPr>
          </a:p>
          <a:p>
            <a:pPr marL="1200150" marR="0" lvl="1" indent="-457200" algn="l" rtl="0">
              <a:lnSpc>
                <a:spcPct val="80000"/>
              </a:lnSpc>
              <a:spcBef>
                <a:spcPts val="518"/>
              </a:spcBef>
              <a:spcAft>
                <a:spcPts val="0"/>
              </a:spcAft>
              <a:buClr>
                <a:schemeClr val="dk1"/>
              </a:buClr>
              <a:buSzPts val="2590"/>
              <a:buFont typeface="Arial"/>
              <a:buChar char="•"/>
            </a:pPr>
            <a:r>
              <a:rPr lang="en-US" sz="2400" b="1" i="0" u="none" strike="noStrike" cap="none" dirty="0">
                <a:solidFill>
                  <a:schemeClr val="dk1"/>
                </a:solidFill>
                <a:latin typeface="Tahoma"/>
                <a:ea typeface="Tahoma"/>
                <a:cs typeface="Tahoma"/>
                <a:sym typeface="Tahoma"/>
              </a:rPr>
              <a:t>“Renaissance”</a:t>
            </a:r>
            <a:endParaRPr sz="2400" b="0" i="0" u="none" strike="noStrike" cap="none" dirty="0">
              <a:solidFill>
                <a:schemeClr val="dk1"/>
              </a:solidFill>
              <a:latin typeface="Tahoma"/>
              <a:ea typeface="Tahoma"/>
              <a:cs typeface="Tahoma"/>
              <a:sym typeface="Tahoma"/>
            </a:endParaRPr>
          </a:p>
          <a:p>
            <a:pPr marL="1200150" marR="0" lvl="1" indent="-457200" algn="l" rtl="0">
              <a:lnSpc>
                <a:spcPct val="80000"/>
              </a:lnSpc>
              <a:spcBef>
                <a:spcPts val="518"/>
              </a:spcBef>
              <a:spcAft>
                <a:spcPts val="0"/>
              </a:spcAft>
              <a:buClr>
                <a:schemeClr val="dk1"/>
              </a:buClr>
              <a:buSzPts val="2590"/>
              <a:buFont typeface="Arial"/>
              <a:buChar char="•"/>
            </a:pPr>
            <a:r>
              <a:rPr lang="en-US" sz="2400" b="1" i="0" u="none" strike="noStrike" cap="none" dirty="0">
                <a:solidFill>
                  <a:schemeClr val="dk1"/>
                </a:solidFill>
                <a:latin typeface="Tahoma"/>
                <a:ea typeface="Tahoma"/>
                <a:cs typeface="Tahoma"/>
                <a:sym typeface="Tahoma"/>
              </a:rPr>
              <a:t>“Child Labor”</a:t>
            </a:r>
            <a:endParaRPr sz="2400" b="0" i="0" u="none" strike="noStrike" cap="none" dirty="0">
              <a:solidFill>
                <a:schemeClr val="dk1"/>
              </a:solidFill>
              <a:latin typeface="Tahoma"/>
              <a:ea typeface="Tahoma"/>
              <a:cs typeface="Tahoma"/>
              <a:sym typeface="Tahoma"/>
            </a:endParaRPr>
          </a:p>
          <a:p>
            <a:pPr marL="1200150" marR="0" lvl="1" indent="-457200" algn="l" rtl="0">
              <a:lnSpc>
                <a:spcPct val="80000"/>
              </a:lnSpc>
              <a:spcBef>
                <a:spcPts val="518"/>
              </a:spcBef>
              <a:spcAft>
                <a:spcPts val="0"/>
              </a:spcAft>
              <a:buClr>
                <a:schemeClr val="dk1"/>
              </a:buClr>
              <a:buSzPts val="2590"/>
              <a:buFont typeface="Arial"/>
              <a:buChar char="•"/>
            </a:pPr>
            <a:r>
              <a:rPr lang="en-US" sz="2400" b="1" i="0" u="none" strike="noStrike" cap="none" dirty="0">
                <a:solidFill>
                  <a:schemeClr val="dk1"/>
                </a:solidFill>
                <a:latin typeface="Tahoma"/>
                <a:ea typeface="Tahoma"/>
                <a:cs typeface="Tahoma"/>
                <a:sym typeface="Tahoma"/>
              </a:rPr>
              <a:t>“Civil War Impacts”</a:t>
            </a:r>
            <a:endParaRPr sz="2400" b="0" i="0" u="none" strike="noStrike" cap="none" dirty="0">
              <a:solidFill>
                <a:schemeClr val="dk1"/>
              </a:solidFill>
              <a:latin typeface="Tahoma"/>
              <a:ea typeface="Tahoma"/>
              <a:cs typeface="Tahoma"/>
              <a:sym typeface="Tahoma"/>
            </a:endParaRPr>
          </a:p>
        </p:txBody>
      </p:sp>
    </p:spTree>
  </p:cSld>
  <p:clrMapOvr>
    <a:masterClrMapping/>
  </p:clrMapOvr>
</p:sld>
</file>

<file path=ppt/theme/theme1.xml><?xml version="1.0" encoding="utf-8"?>
<a:theme xmlns:a="http://schemas.openxmlformats.org/drawingml/2006/main" name="Custom Design">
  <a:themeElements>
    <a:clrScheme name="LeadershipLabs">
      <a:dk1>
        <a:srgbClr val="000000"/>
      </a:dk1>
      <a:lt1>
        <a:srgbClr val="FFFFFF"/>
      </a:lt1>
      <a:dk2>
        <a:srgbClr val="000000"/>
      </a:dk2>
      <a:lt2>
        <a:srgbClr val="FFFFFF"/>
      </a:lt2>
      <a:accent1>
        <a:srgbClr val="0070C0"/>
      </a:accent1>
      <a:accent2>
        <a:srgbClr val="CA3202"/>
      </a:accent2>
      <a:accent3>
        <a:srgbClr val="85B400"/>
      </a:accent3>
      <a:accent4>
        <a:srgbClr val="F2650E"/>
      </a:accent4>
      <a:accent5>
        <a:srgbClr val="A80074"/>
      </a:accent5>
      <a:accent6>
        <a:srgbClr val="F7A819"/>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TotalTime>
  <Words>4655</Words>
  <Application>Microsoft Office PowerPoint</Application>
  <PresentationFormat>On-screen Show (16:9)</PresentationFormat>
  <Paragraphs>372</Paragraphs>
  <Slides>47</Slides>
  <Notes>44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Helvetica Neue</vt:lpstr>
      <vt:lpstr>Georgia</vt:lpstr>
      <vt:lpstr>Cambria</vt:lpstr>
      <vt:lpstr>Tahoma</vt:lpstr>
      <vt:lpstr>Calibri</vt:lpstr>
      <vt:lpstr>Custom Design</vt:lpstr>
      <vt:lpstr>Performance Assessment Assurances:  Next Steps for Leading Deeper Learning in Virginia </vt:lpstr>
      <vt:lpstr>Introductions </vt:lpstr>
      <vt:lpstr>Goals for Breakout Session</vt:lpstr>
      <vt:lpstr>The Why – Student Voices 1 of 2 </vt:lpstr>
      <vt:lpstr>The Why – Student Voices 2 of 2</vt:lpstr>
      <vt:lpstr>Table Talk </vt:lpstr>
      <vt:lpstr>Suggested Norms for Today</vt:lpstr>
      <vt:lpstr>Logistics for Accessing Materials</vt:lpstr>
      <vt:lpstr>Module 3a: Deepen understanding of the Virginia Quality Criteria Review Tool </vt:lpstr>
      <vt:lpstr>Getting to Know the Task- Task Sample 1 “Renaissance”</vt:lpstr>
      <vt:lpstr>Quality Criteria Review Tool – Features</vt:lpstr>
      <vt:lpstr>Quality Criteria Review Tool – Quality Levels</vt:lpstr>
      <vt:lpstr>Quality Criteria Review Tool – Analytic Elements</vt:lpstr>
      <vt:lpstr>Quality Criteria Review Tool –  Descriptors (“And”)</vt:lpstr>
      <vt:lpstr>Quality Criteria Review Tool –  Shorthand for Quality Levels (“And”)</vt:lpstr>
      <vt:lpstr>Quality Criteria Review Tool –  Descriptors (“Or”)</vt:lpstr>
      <vt:lpstr>Quality Criteria Review Tool –  Shorthand for Quality Levels (“Or”, “Such as”)</vt:lpstr>
      <vt:lpstr>Quality Criteria Review Tool –  Another Example  (“May”)</vt:lpstr>
      <vt:lpstr>Quality Criteria Review Tool –  Another Example  (“May”) (continued)</vt:lpstr>
      <vt:lpstr>Quality Criteria Review Tool –  Shorthand for Quality Levels (“May”)</vt:lpstr>
      <vt:lpstr>Quality Criteria Review Tool –  A tool for task improvement</vt:lpstr>
      <vt:lpstr>Questions?</vt:lpstr>
      <vt:lpstr>Apply the Quality Criteria to the “Renaissance” Task</vt:lpstr>
      <vt:lpstr>“Renaissance” Task Table Talk</vt:lpstr>
      <vt:lpstr>Quality Levels for “Renaissance” Task Criteria 1A-1C</vt:lpstr>
      <vt:lpstr>Quality Levels for “Renaissance” Task Criteria 2 - 3</vt:lpstr>
      <vt:lpstr>Quality Levels for “Renaissance” Task Criterion 4</vt:lpstr>
      <vt:lpstr>Quality Levels for “Renaissance” Task Criterion 5</vt:lpstr>
      <vt:lpstr>Quality Levels for “Renaissance” Task Criterion 6</vt:lpstr>
      <vt:lpstr>Quality Levels for “Renaissance” Task Criterion 7</vt:lpstr>
      <vt:lpstr>Table Talk – “Renaissance” Task</vt:lpstr>
      <vt:lpstr>“Renaissance Task” – Questions</vt:lpstr>
      <vt:lpstr>Table Talk – Feedback on “Renaissance” Task</vt:lpstr>
      <vt:lpstr>LUNCH BREAK</vt:lpstr>
      <vt:lpstr>Module 3 Continued</vt:lpstr>
      <vt:lpstr>Table Talk – Qualities of Effective Feedback</vt:lpstr>
      <vt:lpstr>Qualities of Effective Feedback </vt:lpstr>
      <vt:lpstr>Qualities of Effective Feedback (continued)</vt:lpstr>
      <vt:lpstr>Getting to Know the Task Task Sample 2 – “Child Labor”</vt:lpstr>
      <vt:lpstr>Apply the Quality Criteria to the “Child Labor” Task</vt:lpstr>
      <vt:lpstr>Table Talk &amp; Feedback on “Child Labor” Task</vt:lpstr>
      <vt:lpstr>Performance Task Workshopping Protocol</vt:lpstr>
      <vt:lpstr>Resources Needed </vt:lpstr>
      <vt:lpstr>Individually Apply the VA Quality Criteria Tool (20 min)</vt:lpstr>
      <vt:lpstr>Likes &amp; Wonders (15 min)</vt:lpstr>
      <vt:lpstr>For Task Sample 3 (“Civil War Impacts”)…</vt:lpstr>
      <vt:lpstr>BREAK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Assessment Assurances, Secondary History and Social Science Breakout Day 1</dc:title>
  <dc:creator>Ruth Chung Wei</dc:creator>
  <cp:lastModifiedBy>fji86289</cp:lastModifiedBy>
  <cp:revision>7</cp:revision>
  <dcterms:modified xsi:type="dcterms:W3CDTF">2018-11-07T15:16:24Z</dcterms:modified>
</cp:coreProperties>
</file>