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1"/>
  </p:notesMasterIdLst>
  <p:sldIdLst>
    <p:sldId id="276" r:id="rId2"/>
    <p:sldId id="257" r:id="rId3"/>
    <p:sldId id="258" r:id="rId4"/>
    <p:sldId id="259" r:id="rId5"/>
    <p:sldId id="260" r:id="rId6"/>
    <p:sldId id="261" r:id="rId7"/>
    <p:sldId id="262" r:id="rId8"/>
    <p:sldId id="263" r:id="rId9"/>
    <p:sldId id="264" r:id="rId10"/>
    <p:sldId id="277" r:id="rId11"/>
    <p:sldId id="266" r:id="rId12"/>
    <p:sldId id="278" r:id="rId13"/>
    <p:sldId id="275" r:id="rId14"/>
    <p:sldId id="269" r:id="rId15"/>
    <p:sldId id="279" r:id="rId16"/>
    <p:sldId id="271" r:id="rId17"/>
    <p:sldId id="272" r:id="rId18"/>
    <p:sldId id="273" r:id="rId19"/>
    <p:sldId id="274" r:id="rId20"/>
  </p:sldIdLst>
  <p:sldSz cx="9144000" cy="5143500" type="screen16x9"/>
  <p:notesSz cx="7102475" cy="9388475"/>
  <p:embeddedFontLst>
    <p:embeddedFont>
      <p:font typeface="Calibri" panose="020F0502020204030204" pitchFamily="34" charset="0"/>
      <p:regular r:id="rId22"/>
      <p:bold r:id="rId23"/>
      <p:italic r:id="rId24"/>
      <p:boldItalic r:id="rId25"/>
    </p:embeddedFont>
    <p:embeddedFont>
      <p:font typeface="Georgia" panose="02040502050405020303" pitchFamily="18" charset="0"/>
      <p:regular r:id="rId26"/>
      <p:bold r:id="rId27"/>
      <p:italic r:id="rId28"/>
      <p:boldItalic r:id="rId29"/>
    </p:embeddedFont>
    <p:embeddedFont>
      <p:font typeface="Cambria" panose="02040503050406030204" pitchFamily="18" charset="0"/>
      <p:regular r:id="rId30"/>
      <p:bold r:id="rId31"/>
      <p:italic r:id="rId32"/>
      <p:boldItalic r:id="rId33"/>
    </p:embeddedFont>
    <p:embeddedFont>
      <p:font typeface="Tahoma" panose="020B0604030504040204" pitchFamily="34" charset="0"/>
      <p:regular r:id="rId34"/>
      <p:bold r:id="rId35"/>
    </p:embeddedFont>
    <p:embeddedFont>
      <p:font typeface="Helvetica Neue"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42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80" autoAdjust="0"/>
  </p:normalViewPr>
  <p:slideViewPr>
    <p:cSldViewPr snapToGrid="0">
      <p:cViewPr>
        <p:scale>
          <a:sx n="118" d="100"/>
          <a:sy n="118" d="100"/>
        </p:scale>
        <p:origin x="-276" y="-216"/>
      </p:cViewPr>
      <p:guideLst>
        <p:guide orient="horz" pos="142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559" cy="469745"/>
          </a:xfrm>
          <a:prstGeom prst="rect">
            <a:avLst/>
          </a:prstGeom>
          <a:noFill/>
          <a:ln>
            <a:noFill/>
          </a:ln>
        </p:spPr>
        <p:txBody>
          <a:bodyPr spcFirstLastPara="1" wrap="square" lIns="93200" tIns="46600" rIns="93200" bIns="466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2278" y="0"/>
            <a:ext cx="3078558" cy="469745"/>
          </a:xfrm>
          <a:prstGeom prst="rect">
            <a:avLst/>
          </a:prstGeom>
          <a:noFill/>
          <a:ln>
            <a:noFill/>
          </a:ln>
        </p:spPr>
        <p:txBody>
          <a:bodyPr spcFirstLastPara="1" wrap="square" lIns="93200" tIns="46600" rIns="93200" bIns="466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127"/>
            <a:ext cx="3078559" cy="469745"/>
          </a:xfrm>
          <a:prstGeom prst="rect">
            <a:avLst/>
          </a:prstGeom>
          <a:noFill/>
          <a:ln>
            <a:noFill/>
          </a:ln>
        </p:spPr>
        <p:txBody>
          <a:bodyPr spcFirstLastPara="1" wrap="square" lIns="93200" tIns="46600" rIns="93200" bIns="466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538838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41" name="Google Shape;341;p2: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87358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alibri"/>
                <a:ea typeface="Calibri"/>
                <a:cs typeface="Calibri"/>
                <a:sym typeface="Calibri"/>
              </a:rPr>
              <a:t>[Envision Learning Partners]</a:t>
            </a: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alibri"/>
                <a:ea typeface="Calibri"/>
                <a:cs typeface="Calibri"/>
                <a:sym typeface="Calibri"/>
              </a:rPr>
              <a:t>Common rubrics are discipline-specific rubrics that are used with the most common genres of performance tasks within the discipline or field of study </a:t>
            </a:r>
            <a:r>
              <a:rPr lang="en-US" sz="1200" b="1" i="1" u="none" strike="noStrike" cap="none" dirty="0" smtClean="0">
                <a:solidFill>
                  <a:schemeClr val="dk1"/>
                </a:solidFill>
                <a:latin typeface="Calibri"/>
                <a:ea typeface="Calibri"/>
                <a:cs typeface="Calibri"/>
                <a:sym typeface="Calibri"/>
              </a:rPr>
              <a:t>and are aligned to content standards </a:t>
            </a:r>
            <a:r>
              <a:rPr lang="en-US" sz="1200" b="0" i="0" u="none" strike="noStrike" cap="none" dirty="0" smtClean="0">
                <a:solidFill>
                  <a:schemeClr val="dk1"/>
                </a:solidFill>
                <a:latin typeface="Calibri"/>
                <a:ea typeface="Calibri"/>
                <a:cs typeface="Calibri"/>
                <a:sym typeface="Calibri"/>
              </a:rPr>
              <a:t>.  Task genres vary within disciplines.  So for example, in English language arts, there are different writing purposes and types of writing tasks, some that involve students doing research and others than involve single-text responses.   So you might have different common rubrics for each of those writing purposes.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58884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alibri"/>
                <a:ea typeface="Calibri"/>
                <a:cs typeface="Calibri"/>
                <a:sym typeface="Calibri"/>
              </a:rPr>
              <a:t>[Envision Learning Partners]</a:t>
            </a: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alibri"/>
                <a:ea typeface="Calibri"/>
                <a:cs typeface="Calibri"/>
                <a:sym typeface="Calibri"/>
              </a:rPr>
              <a:t>There are also certain task genres that are NOT necessarily discipline specific.  Common rubrics for cross-disciplinary task genres, like different forms of oral communication, research, and technology integration can also be developed and used across a school.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31807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21: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[Envision Learning Partners]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SO…we advocate using common analytic rubrics.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Common analytic rubrics allow for tracking student progress on important dimensions over time and provide students with a consistent metric for thinking about the quality of their work. They communicate how students can reach the next level on any single dimension. Even when used within a single course, a common rubric can help students and teachers focus on the most important proficiencies all year long.  When used across teachers and across a succession of courses within the grade span, a common rubric can provide a unifying language for students and teachers, and support opportunities for teacher collaboration, course articulation, and professional community. Common analytic Rubrics Support student and teacher learning and improvement .</a:t>
            </a:r>
            <a:endParaRPr sz="1200" b="0" i="0" u="none" strike="noStrike" cap="none">
              <a:solidFill>
                <a:schemeClr val="dk1"/>
              </a:solidFill>
              <a:latin typeface="Calibri"/>
              <a:ea typeface="Calibri"/>
              <a:cs typeface="Calibri"/>
              <a:sym typeface="Calibri"/>
            </a:endParaRPr>
          </a:p>
        </p:txBody>
      </p:sp>
      <p:sp>
        <p:nvSpPr>
          <p:cNvPr id="461" name="Google Shape;461;p21: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21485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alibri"/>
                <a:ea typeface="Calibri"/>
                <a:cs typeface="Calibri"/>
                <a:sym typeface="Calibri"/>
              </a:rPr>
              <a:t>[Envision Learning Partners]</a:t>
            </a: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alibri"/>
                <a:ea typeface="Calibri"/>
                <a:cs typeface="Calibri"/>
                <a:sym typeface="Calibri"/>
              </a:rPr>
              <a:t>Developing Scoring Rubrics is a key step in the process of developing a performance assessment.  </a:t>
            </a: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alibri"/>
                <a:ea typeface="Calibri"/>
                <a:cs typeface="Calibri"/>
                <a:sym typeface="Calibri"/>
              </a:rPr>
              <a:t>As this visual illustrates, we begin with the end in mind. We first consider – what performance outcomes do you want to measure? Performance outcomes are the key disciplinary understandings, practices, and skills that we want to develop and measure through the performance assessment. They may also include language goals, ways of thinking and doing in the disciplines, and other transferable college and career readiness skills. </a:t>
            </a: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alibri"/>
                <a:ea typeface="Calibri"/>
                <a:cs typeface="Calibri"/>
                <a:sym typeface="Calibri"/>
              </a:rPr>
              <a:t>Next, we consider what dimensions of performance will be examined in evaluating the quality of students’ performance? Contrary to what may be common practice – to develop a task first and then the rubrics – if we want to be clear about what we are measuring through a performance assessment and what kind of evidence will be needed to demonstrate that measurement goal, we need to first define the performance outcomes and the scoring dimensions.  Then, we can determine what kind of evidence the performance task needs to elicit from students.  This ensures alignment between the measurement goals and the performance task.  The scoring rubrics serve as a kind of task design blueprint that provides the skeleton on which to build the substance of the performance task.</a:t>
            </a: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alibri"/>
                <a:ea typeface="Calibri"/>
                <a:cs typeface="Calibri"/>
                <a:sym typeface="Calibri"/>
              </a:rPr>
              <a:t>Last, in order to make sure that our scoring rubrics are useful and developmentally appropriate, we must use student work that results from piloting the task and scoring the student work to reflect on and refine the design of the scoring rubric, including the content of the scoring dimensions and the language used across scoring levels to match the developmental continuum represented in the student work.  This iterative cycle is a key aspect of the designing high quality scoring rubrics and performance assessments.  </a:t>
            </a: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alibri"/>
                <a:ea typeface="Calibri"/>
                <a:cs typeface="Calibri"/>
                <a:sym typeface="Calibri"/>
              </a:rPr>
              <a:t>We will talk more about the rubric development process later in this webinar.</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3425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23: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23: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[Envision Learning Partners]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Intro to rubrics that we will be using today</a:t>
            </a:r>
            <a:endParaRPr sz="1200" b="0" i="0" u="none" strike="noStrike" cap="none">
              <a:solidFill>
                <a:schemeClr val="dk1"/>
              </a:solidFill>
              <a:latin typeface="Calibri"/>
              <a:ea typeface="Calibri"/>
              <a:cs typeface="Calibri"/>
              <a:sym typeface="Calibri"/>
            </a:endParaRPr>
          </a:p>
        </p:txBody>
      </p:sp>
      <p:sp>
        <p:nvSpPr>
          <p:cNvPr id="494" name="Google Shape;494;p23: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54970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24: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24: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[Envision Learning Partners]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Intro to rubrics that we will be using today</a:t>
            </a:r>
            <a:endParaRPr sz="1200" b="0" i="0" u="none" strike="noStrike" cap="none">
              <a:solidFill>
                <a:schemeClr val="dk1"/>
              </a:solidFill>
              <a:latin typeface="Calibri"/>
              <a:ea typeface="Calibri"/>
              <a:cs typeface="Calibri"/>
              <a:sym typeface="Calibri"/>
            </a:endParaRPr>
          </a:p>
        </p:txBody>
      </p:sp>
      <p:sp>
        <p:nvSpPr>
          <p:cNvPr id="502" name="Google Shape;502;p24: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46107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25: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25: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10" name="Google Shape;510;p25: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62988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26: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26: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NEED TO ADD BREAKOUT ROOM NAMES</a:t>
            </a:r>
            <a:endParaRPr sz="1200" b="0" i="0" u="none" strike="noStrike" cap="none">
              <a:solidFill>
                <a:schemeClr val="dk1"/>
              </a:solidFill>
              <a:latin typeface="Calibri"/>
              <a:ea typeface="Calibri"/>
              <a:cs typeface="Calibri"/>
              <a:sym typeface="Calibri"/>
            </a:endParaRPr>
          </a:p>
        </p:txBody>
      </p:sp>
      <p:sp>
        <p:nvSpPr>
          <p:cNvPr id="516" name="Google Shape;516;p26: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49064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3: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Kim Dockery to preview learning outcomes for today.</a:t>
            </a:r>
            <a:endParaRPr sz="1200" b="0" i="0" u="none" strike="noStrike" cap="none">
              <a:solidFill>
                <a:schemeClr val="dk1"/>
              </a:solidFill>
              <a:latin typeface="Calibri"/>
              <a:ea typeface="Calibri"/>
              <a:cs typeface="Calibri"/>
              <a:sym typeface="Calibri"/>
            </a:endParaRPr>
          </a:p>
        </p:txBody>
      </p:sp>
      <p:sp>
        <p:nvSpPr>
          <p:cNvPr id="349" name="Google Shape;349;p3: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44476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4: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4: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56" name="Google Shape;356;p4: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19862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5: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5: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63" name="Google Shape;363;p5: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58274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6: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6: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[Envision Learning Partners]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There are several different types of scoring systems – checklists, point scoring systems, and rubrics. We believe Rubrics are the best choice and I’ll explain why in a minute.</a:t>
            </a:r>
            <a:endParaRPr sz="1200" b="0" i="0" u="none" strike="noStrike" cap="none">
              <a:solidFill>
                <a:schemeClr val="dk1"/>
              </a:solidFill>
              <a:latin typeface="Calibri"/>
              <a:ea typeface="Calibri"/>
              <a:cs typeface="Calibri"/>
              <a:sym typeface="Calibri"/>
            </a:endParaRPr>
          </a:p>
        </p:txBody>
      </p:sp>
      <p:sp>
        <p:nvSpPr>
          <p:cNvPr id="370" name="Google Shape;370;p6: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34538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7: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7: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[Envision Learning Partners]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This</a:t>
            </a:r>
            <a:r>
              <a:rPr lang="en-US" sz="1200" b="0" i="0" u="sng" strike="noStrike" cap="none">
                <a:solidFill>
                  <a:schemeClr val="dk1"/>
                </a:solidFill>
                <a:latin typeface="Calibri"/>
                <a:ea typeface="Calibri"/>
                <a:cs typeface="Calibri"/>
                <a:sym typeface="Calibri"/>
              </a:rPr>
              <a:t> is a</a:t>
            </a:r>
            <a:r>
              <a:rPr lang="en-US" sz="1200" b="0" i="0" u="none" strike="noStrike" cap="none">
                <a:solidFill>
                  <a:schemeClr val="dk1"/>
                </a:solidFill>
                <a:latin typeface="Calibri"/>
                <a:ea typeface="Calibri"/>
                <a:cs typeface="Calibri"/>
                <a:sym typeface="Calibri"/>
              </a:rPr>
              <a:t> holistic rubric</a:t>
            </a:r>
            <a:r>
              <a:rPr lang="en-US" sz="1200" b="0" i="0" u="sng"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for scoring  argumentative writing.  </a:t>
            </a:r>
            <a:r>
              <a:rPr lang="en-US" sz="1200" b="0" i="1" u="none" strike="noStrike" cap="none">
                <a:solidFill>
                  <a:schemeClr val="dk1"/>
                </a:solidFill>
                <a:latin typeface="Calibri"/>
                <a:ea typeface="Calibri"/>
                <a:cs typeface="Calibri"/>
                <a:sym typeface="Calibri"/>
              </a:rPr>
              <a:t>As you can see, </a:t>
            </a:r>
            <a:r>
              <a:rPr lang="en-US" sz="1200" b="0" i="0" u="none" strike="noStrike" cap="none">
                <a:solidFill>
                  <a:schemeClr val="dk1"/>
                </a:solidFill>
                <a:latin typeface="Calibri"/>
                <a:ea typeface="Calibri"/>
                <a:cs typeface="Calibri"/>
                <a:sym typeface="Calibri"/>
              </a:rPr>
              <a:t>it describes the overall performance of a student’s essay.</a:t>
            </a:r>
            <a:r>
              <a:rPr lang="en-US" sz="1200" b="1" i="1"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In this case, the score of “Not Yet” tells the students that she has not yet met the standard. But that student doesn’t know which of her skills were not up to snuff and where she hit the mark—the rubric does not identify specific  strengths and weaknesses for students so that they know what aspects of their work need more focused attention. Holistic rubrics are useful and efficient for state standardized testing programs and other large-scale scoring, but they are less useful for supporting student and teaching learning because they do not provide feedback to students or teachers about particular strengths and weaknesses in the work.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DECIDE ABOUT ANNOTATION</a:t>
            </a:r>
            <a:endParaRPr sz="1200" b="0" i="0" u="none" strike="noStrike" cap="none">
              <a:solidFill>
                <a:schemeClr val="dk1"/>
              </a:solidFill>
              <a:latin typeface="Calibri"/>
              <a:ea typeface="Calibri"/>
              <a:cs typeface="Calibri"/>
              <a:sym typeface="Calibri"/>
            </a:endParaRPr>
          </a:p>
        </p:txBody>
      </p:sp>
      <p:sp>
        <p:nvSpPr>
          <p:cNvPr id="381" name="Google Shape;381;p7: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87097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0: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10: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[Envision Learning Partners]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 this example of analytic rubric, a student’s essay was scored along seven dimensions of performance.  As you can see, on this rubric, this student’s scores varied along these seven dimensions.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A student receiving this scored rubric attached to his essay gets the message that that he’s done enough research and included enough detail in his essay, but to improve his score to Meets Expectations, he will need to work on his controlling idea, focus, organization, attention to English language conventions, and improve the accuracy of his content.</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A teacher reviewing this scored rubric might realize that she will need to spend additional instructional time on developing controlling ideas, organization, and supporting students in editing and revising their writing. </a:t>
            </a:r>
            <a:endParaRPr sz="1200" b="0" i="0" u="none" strike="noStrike" cap="none">
              <a:solidFill>
                <a:schemeClr val="dk1"/>
              </a:solidFill>
              <a:latin typeface="Calibri"/>
              <a:ea typeface="Calibri"/>
              <a:cs typeface="Calibri"/>
              <a:sym typeface="Calibri"/>
            </a:endParaRPr>
          </a:p>
        </p:txBody>
      </p:sp>
      <p:sp>
        <p:nvSpPr>
          <p:cNvPr id="388" name="Google Shape;388;p10: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64930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6: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16: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[Envision Learning Partners]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Calibri"/>
                <a:ea typeface="Calibri"/>
                <a:cs typeface="Calibri"/>
                <a:sym typeface="Calibri"/>
              </a:rPr>
              <a:t>From our learning-centered design perspective, rubrics  should be analytic, </a:t>
            </a:r>
            <a:r>
              <a:rPr lang="en-US" sz="1200" b="0" i="0" u="none" strike="noStrike" cap="none">
                <a:solidFill>
                  <a:schemeClr val="dk1"/>
                </a:solidFill>
                <a:latin typeface="Calibri"/>
                <a:ea typeface="Calibri"/>
                <a:cs typeface="Calibri"/>
                <a:sym typeface="Calibri"/>
              </a:rPr>
              <a:t>so that students receive fine-grained feedback about their work and teachers receive more detailed information about what their students can do and where they need additional instruction. </a:t>
            </a:r>
            <a:endParaRPr sz="1200" b="0" i="0" u="none" strike="noStrike" cap="none">
              <a:solidFill>
                <a:schemeClr val="dk1"/>
              </a:solidFill>
              <a:latin typeface="Calibri"/>
              <a:ea typeface="Calibri"/>
              <a:cs typeface="Calibri"/>
              <a:sym typeface="Calibri"/>
            </a:endParaRPr>
          </a:p>
        </p:txBody>
      </p:sp>
      <p:sp>
        <p:nvSpPr>
          <p:cNvPr id="396" name="Google Shape;396;p16: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60227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8: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18: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30" name="Google Shape;430;p18: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30516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6"/>
        <p:cNvGrpSpPr/>
        <p:nvPr/>
      </p:nvGrpSpPr>
      <p:grpSpPr>
        <a:xfrm>
          <a:off x="0" y="0"/>
          <a:ext cx="0" cy="0"/>
          <a:chOff x="0" y="0"/>
          <a:chExt cx="0" cy="0"/>
        </a:xfrm>
      </p:grpSpPr>
      <p:sp>
        <p:nvSpPr>
          <p:cNvPr id="77" name="Google Shape;77;p14"/>
          <p:cNvSpPr/>
          <p:nvPr/>
        </p:nvSpPr>
        <p:spPr>
          <a:xfrm>
            <a:off x="838200" y="1239017"/>
            <a:ext cx="1371600" cy="1371600"/>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 name="Google Shape;78;p14"/>
          <p:cNvSpPr/>
          <p:nvPr/>
        </p:nvSpPr>
        <p:spPr>
          <a:xfrm>
            <a:off x="2794000" y="1239017"/>
            <a:ext cx="1371600" cy="13716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9" name="Google Shape;79;p14"/>
          <p:cNvSpPr/>
          <p:nvPr/>
        </p:nvSpPr>
        <p:spPr>
          <a:xfrm>
            <a:off x="4749800" y="1239017"/>
            <a:ext cx="1371600" cy="13716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 name="Google Shape;80;p14"/>
          <p:cNvSpPr/>
          <p:nvPr/>
        </p:nvSpPr>
        <p:spPr>
          <a:xfrm>
            <a:off x="6705600" y="1239017"/>
            <a:ext cx="1371600" cy="13716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1" name="Google Shape;81;p14"/>
          <p:cNvSpPr>
            <a:spLocks noGrp="1"/>
          </p:cNvSpPr>
          <p:nvPr>
            <p:ph type="pic" idx="2"/>
          </p:nvPr>
        </p:nvSpPr>
        <p:spPr>
          <a:xfrm>
            <a:off x="833843" y="1235821"/>
            <a:ext cx="1371600" cy="1371600"/>
          </a:xfrm>
          <a:prstGeom prst="ellipse">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82" name="Google Shape;82;p14"/>
          <p:cNvSpPr>
            <a:spLocks noGrp="1"/>
          </p:cNvSpPr>
          <p:nvPr>
            <p:ph type="pic" idx="3"/>
          </p:nvPr>
        </p:nvSpPr>
        <p:spPr>
          <a:xfrm>
            <a:off x="2788976" y="1235821"/>
            <a:ext cx="1371600" cy="1371600"/>
          </a:xfrm>
          <a:prstGeom prst="ellipse">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83" name="Google Shape;83;p14"/>
          <p:cNvSpPr>
            <a:spLocks noGrp="1"/>
          </p:cNvSpPr>
          <p:nvPr>
            <p:ph type="pic" idx="4"/>
          </p:nvPr>
        </p:nvSpPr>
        <p:spPr>
          <a:xfrm>
            <a:off x="4749800" y="1235821"/>
            <a:ext cx="1371600" cy="1371600"/>
          </a:xfrm>
          <a:prstGeom prst="ellipse">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84" name="Google Shape;84;p14"/>
          <p:cNvSpPr>
            <a:spLocks noGrp="1"/>
          </p:cNvSpPr>
          <p:nvPr>
            <p:ph type="pic" idx="5"/>
          </p:nvPr>
        </p:nvSpPr>
        <p:spPr>
          <a:xfrm>
            <a:off x="6705600" y="1235821"/>
            <a:ext cx="1371600" cy="1371600"/>
          </a:xfrm>
          <a:prstGeom prst="ellipse">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85" name="Google Shape;85;p1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86" name="Google Shape;86;p14"/>
          <p:cNvCxnSpPr/>
          <p:nvPr/>
        </p:nvCxnSpPr>
        <p:spPr>
          <a:xfrm>
            <a:off x="1524000" y="2591765"/>
            <a:ext cx="1137" cy="342133"/>
          </a:xfrm>
          <a:prstGeom prst="straightConnector1">
            <a:avLst/>
          </a:prstGeom>
          <a:noFill/>
          <a:ln w="9525" cap="flat" cmpd="sng">
            <a:solidFill>
              <a:srgbClr val="262626"/>
            </a:solidFill>
            <a:prstDash val="dot"/>
            <a:round/>
            <a:headEnd type="none" w="sm" len="sm"/>
            <a:tailEnd type="none" w="sm" len="sm"/>
          </a:ln>
        </p:spPr>
      </p:cxnSp>
      <p:cxnSp>
        <p:nvCxnSpPr>
          <p:cNvPr id="87" name="Google Shape;87;p14"/>
          <p:cNvCxnSpPr/>
          <p:nvPr/>
        </p:nvCxnSpPr>
        <p:spPr>
          <a:xfrm>
            <a:off x="3479800" y="2591765"/>
            <a:ext cx="0" cy="342134"/>
          </a:xfrm>
          <a:prstGeom prst="straightConnector1">
            <a:avLst/>
          </a:prstGeom>
          <a:noFill/>
          <a:ln w="9525" cap="flat" cmpd="sng">
            <a:solidFill>
              <a:srgbClr val="262626"/>
            </a:solidFill>
            <a:prstDash val="dot"/>
            <a:round/>
            <a:headEnd type="none" w="sm" len="sm"/>
            <a:tailEnd type="none" w="sm" len="sm"/>
          </a:ln>
        </p:spPr>
      </p:cxnSp>
      <p:cxnSp>
        <p:nvCxnSpPr>
          <p:cNvPr id="88" name="Google Shape;88;p14"/>
          <p:cNvCxnSpPr/>
          <p:nvPr/>
        </p:nvCxnSpPr>
        <p:spPr>
          <a:xfrm>
            <a:off x="5436736" y="2591765"/>
            <a:ext cx="0" cy="342134"/>
          </a:xfrm>
          <a:prstGeom prst="straightConnector1">
            <a:avLst/>
          </a:prstGeom>
          <a:noFill/>
          <a:ln w="9525" cap="flat" cmpd="sng">
            <a:solidFill>
              <a:srgbClr val="262626"/>
            </a:solidFill>
            <a:prstDash val="dot"/>
            <a:round/>
            <a:headEnd type="none" w="sm" len="sm"/>
            <a:tailEnd type="none" w="sm" len="sm"/>
          </a:ln>
        </p:spPr>
      </p:cxnSp>
      <p:cxnSp>
        <p:nvCxnSpPr>
          <p:cNvPr id="89" name="Google Shape;89;p14"/>
          <p:cNvCxnSpPr/>
          <p:nvPr/>
        </p:nvCxnSpPr>
        <p:spPr>
          <a:xfrm>
            <a:off x="7391399" y="2591765"/>
            <a:ext cx="0" cy="342134"/>
          </a:xfrm>
          <a:prstGeom prst="straightConnector1">
            <a:avLst/>
          </a:prstGeom>
          <a:noFill/>
          <a:ln w="9525" cap="flat" cmpd="sng">
            <a:solidFill>
              <a:srgbClr val="262626"/>
            </a:solidFill>
            <a:prstDash val="dot"/>
            <a:round/>
            <a:headEnd type="none" w="sm" len="sm"/>
            <a:tailEnd type="none" w="sm" len="sm"/>
          </a:ln>
        </p:spPr>
      </p:cxnSp>
      <p:sp>
        <p:nvSpPr>
          <p:cNvPr id="90" name="Google Shape;90;p14"/>
          <p:cNvSpPr txBox="1">
            <a:spLocks noGrp="1"/>
          </p:cNvSpPr>
          <p:nvPr>
            <p:ph type="body" idx="1"/>
          </p:nvPr>
        </p:nvSpPr>
        <p:spPr>
          <a:xfrm>
            <a:off x="570255" y="2933899"/>
            <a:ext cx="1909763" cy="18288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320"/>
              </a:spcBef>
              <a:spcAft>
                <a:spcPts val="0"/>
              </a:spcAft>
              <a:buClr>
                <a:schemeClr val="dk1"/>
              </a:buClr>
              <a:buSzPts val="1600"/>
              <a:buFont typeface="Arial"/>
              <a:buNone/>
              <a:defRPr sz="16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91" name="Google Shape;91;p14"/>
          <p:cNvSpPr txBox="1">
            <a:spLocks noGrp="1"/>
          </p:cNvSpPr>
          <p:nvPr>
            <p:ph type="body" idx="6"/>
          </p:nvPr>
        </p:nvSpPr>
        <p:spPr>
          <a:xfrm>
            <a:off x="2524918" y="2933899"/>
            <a:ext cx="1909763" cy="18288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320"/>
              </a:spcBef>
              <a:spcAft>
                <a:spcPts val="0"/>
              </a:spcAft>
              <a:buClr>
                <a:schemeClr val="dk1"/>
              </a:buClr>
              <a:buSzPts val="1600"/>
              <a:buFont typeface="Arial"/>
              <a:buNone/>
              <a:defRPr sz="16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92" name="Google Shape;92;p14"/>
          <p:cNvSpPr txBox="1">
            <a:spLocks noGrp="1"/>
          </p:cNvSpPr>
          <p:nvPr>
            <p:ph type="body" idx="7"/>
          </p:nvPr>
        </p:nvSpPr>
        <p:spPr>
          <a:xfrm>
            <a:off x="4481855" y="2933899"/>
            <a:ext cx="1909763" cy="18288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320"/>
              </a:spcBef>
              <a:spcAft>
                <a:spcPts val="0"/>
              </a:spcAft>
              <a:buClr>
                <a:schemeClr val="dk1"/>
              </a:buClr>
              <a:buSzPts val="1600"/>
              <a:buFont typeface="Arial"/>
              <a:buNone/>
              <a:defRPr sz="16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93" name="Google Shape;93;p14"/>
          <p:cNvSpPr txBox="1">
            <a:spLocks noGrp="1"/>
          </p:cNvSpPr>
          <p:nvPr>
            <p:ph type="body" idx="8"/>
          </p:nvPr>
        </p:nvSpPr>
        <p:spPr>
          <a:xfrm>
            <a:off x="6436518" y="2933899"/>
            <a:ext cx="1909763" cy="18288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320"/>
              </a:spcBef>
              <a:spcAft>
                <a:spcPts val="0"/>
              </a:spcAft>
              <a:buClr>
                <a:schemeClr val="dk1"/>
              </a:buClr>
              <a:buSzPts val="1600"/>
              <a:buFont typeface="Arial"/>
              <a:buNone/>
              <a:defRPr sz="16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750"/>
                                        <p:tgtEl>
                                          <p:spTgt spid="86"/>
                                        </p:tgtEl>
                                      </p:cBhvr>
                                    </p:animEffect>
                                  </p:childTnLst>
                                </p:cTn>
                              </p:par>
                              <p:par>
                                <p:cTn id="8" presetID="10" presetClass="entr" presetSubtype="0" fill="hold"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750"/>
                                        <p:tgtEl>
                                          <p:spTgt spid="7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fade">
                                      <p:cBhvr>
                                        <p:cTn id="15" dur="750"/>
                                        <p:tgtEl>
                                          <p:spTgt spid="87"/>
                                        </p:tgtEl>
                                      </p:cBhvr>
                                    </p:animEffect>
                                  </p:childTnLst>
                                </p:cTn>
                              </p:par>
                              <p:par>
                                <p:cTn id="16" presetID="10" presetClass="entr" presetSubtype="0" fill="hold" nodeType="with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fade">
                                      <p:cBhvr>
                                        <p:cTn id="18" dur="750"/>
                                        <p:tgtEl>
                                          <p:spTgt spid="7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750"/>
                                        <p:tgtEl>
                                          <p:spTgt spid="79"/>
                                        </p:tgtEl>
                                      </p:cBhvr>
                                    </p:animEffect>
                                  </p:childTnLst>
                                </p:cTn>
                              </p:par>
                              <p:par>
                                <p:cTn id="24" presetID="10" presetClass="entr" presetSubtype="0" fill="hold" nodeType="with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fade">
                                      <p:cBhvr>
                                        <p:cTn id="26" dur="750"/>
                                        <p:tgtEl>
                                          <p:spTgt spid="8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750"/>
                                        <p:tgtEl>
                                          <p:spTgt spid="80"/>
                                        </p:tgtEl>
                                      </p:cBhvr>
                                    </p:animEffect>
                                  </p:childTnLst>
                                </p:cTn>
                              </p:par>
                              <p:par>
                                <p:cTn id="32" presetID="10" presetClass="entr" presetSubtype="0" fill="hold" nodeType="with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fade">
                                      <p:cBhvr>
                                        <p:cTn id="34" dur="7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 &amp; sidebar2">
  <p:cSld name="pic &amp; sidebar2">
    <p:spTree>
      <p:nvGrpSpPr>
        <p:cNvPr id="1" name="Shape 94"/>
        <p:cNvGrpSpPr/>
        <p:nvPr/>
      </p:nvGrpSpPr>
      <p:grpSpPr>
        <a:xfrm>
          <a:off x="0" y="0"/>
          <a:ext cx="0" cy="0"/>
          <a:chOff x="0" y="0"/>
          <a:chExt cx="0" cy="0"/>
        </a:xfrm>
      </p:grpSpPr>
      <p:sp>
        <p:nvSpPr>
          <p:cNvPr id="95" name="Google Shape;95;p15"/>
          <p:cNvSpPr>
            <a:spLocks noGrp="1"/>
          </p:cNvSpPr>
          <p:nvPr>
            <p:ph type="pic" idx="2"/>
          </p:nvPr>
        </p:nvSpPr>
        <p:spPr>
          <a:xfrm>
            <a:off x="0" y="0"/>
            <a:ext cx="9144000" cy="51435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96" name="Google Shape;96;p15"/>
          <p:cNvSpPr txBox="1">
            <a:spLocks noGrp="1"/>
          </p:cNvSpPr>
          <p:nvPr>
            <p:ph type="title"/>
          </p:nvPr>
        </p:nvSpPr>
        <p:spPr>
          <a:xfrm>
            <a:off x="5486400" y="205978"/>
            <a:ext cx="3200400" cy="2137172"/>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7" name="Google Shape;97;p15"/>
          <p:cNvSpPr txBox="1">
            <a:spLocks noGrp="1"/>
          </p:cNvSpPr>
          <p:nvPr>
            <p:ph type="body" idx="1"/>
          </p:nvPr>
        </p:nvSpPr>
        <p:spPr>
          <a:xfrm>
            <a:off x="5486400" y="2419350"/>
            <a:ext cx="3200400" cy="2438400"/>
          </a:xfrm>
          <a:prstGeom prst="rect">
            <a:avLst/>
          </a:prstGeom>
          <a:solidFill>
            <a:schemeClr val="lt1"/>
          </a:solidFill>
          <a:ln>
            <a:noFill/>
          </a:ln>
        </p:spPr>
        <p:txBody>
          <a:bodyPr spcFirstLastPara="1" wrap="square" lIns="91425" tIns="4572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98" name="Google Shape;98;p15"/>
          <p:cNvSpPr/>
          <p:nvPr/>
        </p:nvSpPr>
        <p:spPr>
          <a:xfrm>
            <a:off x="5486400" y="2419350"/>
            <a:ext cx="3200400" cy="304800"/>
          </a:xfrm>
          <a:prstGeom prst="rect">
            <a:avLst/>
          </a:prstGeom>
          <a:solidFill>
            <a:srgbClr val="CA3202"/>
          </a:solidFill>
          <a:ln w="25400" cap="flat" cmpd="sng">
            <a:solidFill>
              <a:srgbClr val="CA320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_Title Only">
  <p:cSld name="6_Title Only">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464127" y="1457430"/>
            <a:ext cx="2431473" cy="317172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dk1"/>
              </a:buClr>
              <a:buSzPts val="4000"/>
              <a:buFont typeface="Georgia"/>
              <a:buNone/>
              <a:defRPr sz="40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1" name="Google Shape;101;p16"/>
          <p:cNvSpPr/>
          <p:nvPr/>
        </p:nvSpPr>
        <p:spPr>
          <a:xfrm>
            <a:off x="0" y="0"/>
            <a:ext cx="381000" cy="1504950"/>
          </a:xfrm>
          <a:prstGeom prst="rect">
            <a:avLst/>
          </a:prstGeom>
          <a:solidFill>
            <a:srgbClr val="CA32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2" name="Google Shape;102;p16"/>
          <p:cNvSpPr/>
          <p:nvPr/>
        </p:nvSpPr>
        <p:spPr>
          <a:xfrm>
            <a:off x="0" y="1504950"/>
            <a:ext cx="381000" cy="363855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3" name="Google Shape;103;p16"/>
          <p:cNvSpPr/>
          <p:nvPr/>
        </p:nvSpPr>
        <p:spPr>
          <a:xfrm rot="5400000">
            <a:off x="4388427" y="387927"/>
            <a:ext cx="381000" cy="9130145"/>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4" name="Google Shape;104;p16"/>
          <p:cNvSpPr txBox="1">
            <a:spLocks noGrp="1"/>
          </p:cNvSpPr>
          <p:nvPr>
            <p:ph type="body" idx="1"/>
          </p:nvPr>
        </p:nvSpPr>
        <p:spPr>
          <a:xfrm>
            <a:off x="3124200" y="209550"/>
            <a:ext cx="1676400" cy="1219200"/>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480"/>
              </a:spcBef>
              <a:spcAft>
                <a:spcPts val="0"/>
              </a:spcAft>
              <a:buClr>
                <a:srgbClr val="CA3202"/>
              </a:buClr>
              <a:buSzPts val="2400"/>
              <a:buFont typeface="Arial"/>
              <a:buNone/>
              <a:defRPr sz="2400" b="0" i="0" u="none" strike="noStrike" cap="none">
                <a:solidFill>
                  <a:srgbClr val="CA3202"/>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5" name="Google Shape;105;p16"/>
          <p:cNvSpPr txBox="1">
            <a:spLocks noGrp="1"/>
          </p:cNvSpPr>
          <p:nvPr>
            <p:ph type="body" idx="2"/>
          </p:nvPr>
        </p:nvSpPr>
        <p:spPr>
          <a:xfrm>
            <a:off x="5067300" y="209550"/>
            <a:ext cx="1676400" cy="1219200"/>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480"/>
              </a:spcBef>
              <a:spcAft>
                <a:spcPts val="0"/>
              </a:spcAft>
              <a:buClr>
                <a:srgbClr val="CA3202"/>
              </a:buClr>
              <a:buSzPts val="2400"/>
              <a:buFont typeface="Arial"/>
              <a:buNone/>
              <a:defRPr sz="2400" b="0" i="0" u="none" strike="noStrike" cap="none">
                <a:solidFill>
                  <a:srgbClr val="CA3202"/>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6" name="Google Shape;106;p16"/>
          <p:cNvSpPr txBox="1">
            <a:spLocks noGrp="1"/>
          </p:cNvSpPr>
          <p:nvPr>
            <p:ph type="body" idx="3"/>
          </p:nvPr>
        </p:nvSpPr>
        <p:spPr>
          <a:xfrm>
            <a:off x="7010400" y="209550"/>
            <a:ext cx="1676400" cy="1219200"/>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480"/>
              </a:spcBef>
              <a:spcAft>
                <a:spcPts val="0"/>
              </a:spcAft>
              <a:buClr>
                <a:srgbClr val="CA3202"/>
              </a:buClr>
              <a:buSzPts val="2400"/>
              <a:buFont typeface="Arial"/>
              <a:buNone/>
              <a:defRPr sz="2400" b="0" i="0" u="none" strike="noStrike" cap="none">
                <a:solidFill>
                  <a:srgbClr val="CA3202"/>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7" name="Google Shape;107;p16"/>
          <p:cNvSpPr txBox="1">
            <a:spLocks noGrp="1"/>
          </p:cNvSpPr>
          <p:nvPr>
            <p:ph type="body" idx="4"/>
          </p:nvPr>
        </p:nvSpPr>
        <p:spPr>
          <a:xfrm>
            <a:off x="7010400" y="1504950"/>
            <a:ext cx="1676400" cy="3124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8" name="Google Shape;108;p16"/>
          <p:cNvSpPr txBox="1">
            <a:spLocks noGrp="1"/>
          </p:cNvSpPr>
          <p:nvPr>
            <p:ph type="body" idx="5"/>
          </p:nvPr>
        </p:nvSpPr>
        <p:spPr>
          <a:xfrm>
            <a:off x="5029200" y="1504950"/>
            <a:ext cx="1676400" cy="3124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9" name="Google Shape;109;p16"/>
          <p:cNvSpPr txBox="1">
            <a:spLocks noGrp="1"/>
          </p:cNvSpPr>
          <p:nvPr>
            <p:ph type="body" idx="6"/>
          </p:nvPr>
        </p:nvSpPr>
        <p:spPr>
          <a:xfrm>
            <a:off x="3124200" y="1504950"/>
            <a:ext cx="1676400" cy="3124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110" name="Google Shape;110;p16"/>
          <p:cNvCxnSpPr/>
          <p:nvPr/>
        </p:nvCxnSpPr>
        <p:spPr>
          <a:xfrm rot="5400000">
            <a:off x="2739390" y="2404110"/>
            <a:ext cx="4389120" cy="0"/>
          </a:xfrm>
          <a:prstGeom prst="straightConnector1">
            <a:avLst/>
          </a:prstGeom>
          <a:noFill/>
          <a:ln w="9525" cap="flat" cmpd="sng">
            <a:solidFill>
              <a:schemeClr val="dk1"/>
            </a:solidFill>
            <a:prstDash val="dot"/>
            <a:round/>
            <a:headEnd type="none" w="sm" len="sm"/>
            <a:tailEnd type="none" w="sm" len="sm"/>
          </a:ln>
        </p:spPr>
      </p:cxnSp>
      <p:cxnSp>
        <p:nvCxnSpPr>
          <p:cNvPr id="111" name="Google Shape;111;p16"/>
          <p:cNvCxnSpPr/>
          <p:nvPr/>
        </p:nvCxnSpPr>
        <p:spPr>
          <a:xfrm rot="5400000">
            <a:off x="4682490" y="2404110"/>
            <a:ext cx="4389120" cy="0"/>
          </a:xfrm>
          <a:prstGeom prst="straightConnector1">
            <a:avLst/>
          </a:prstGeom>
          <a:noFill/>
          <a:ln w="9525" cap="flat" cmpd="sng">
            <a:solidFill>
              <a:schemeClr val="dk1"/>
            </a:solidFill>
            <a:prstDash val="dot"/>
            <a:round/>
            <a:headEnd type="none" w="sm" len="sm"/>
            <a:tailEnd type="none" w="sm" len="sm"/>
          </a:ln>
        </p:spPr>
      </p:cxnSp>
      <p:sp>
        <p:nvSpPr>
          <p:cNvPr id="112" name="Google Shape;112;p16"/>
          <p:cNvSpPr>
            <a:spLocks noGrp="1"/>
          </p:cNvSpPr>
          <p:nvPr>
            <p:ph type="pic" idx="7"/>
          </p:nvPr>
        </p:nvSpPr>
        <p:spPr>
          <a:xfrm>
            <a:off x="990600" y="190500"/>
            <a:ext cx="1295400" cy="11239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113"/>
        <p:cNvGrpSpPr/>
        <p:nvPr/>
      </p:nvGrpSpPr>
      <p:grpSpPr>
        <a:xfrm>
          <a:off x="0" y="0"/>
          <a:ext cx="0" cy="0"/>
          <a:chOff x="0" y="0"/>
          <a:chExt cx="0" cy="0"/>
        </a:xfrm>
      </p:grpSpPr>
      <p:sp>
        <p:nvSpPr>
          <p:cNvPr id="114" name="Google Shape;114;p17"/>
          <p:cNvSpPr>
            <a:spLocks noGrp="1"/>
          </p:cNvSpPr>
          <p:nvPr>
            <p:ph type="body" idx="1"/>
          </p:nvPr>
        </p:nvSpPr>
        <p:spPr>
          <a:xfrm>
            <a:off x="825640" y="3638550"/>
            <a:ext cx="1828800" cy="1828800"/>
          </a:xfrm>
          <a:prstGeom prst="ellipse">
            <a:avLst/>
          </a:prstGeom>
          <a:solidFill>
            <a:schemeClr val="accent3">
              <a:alpha val="74509"/>
            </a:schemeClr>
          </a:solidFill>
          <a:ln>
            <a:noFill/>
          </a:ln>
        </p:spPr>
        <p:txBody>
          <a:bodyPr spcFirstLastPara="1" wrap="square" lIns="91425" tIns="45700" rIns="91425" bIns="45700" anchor="ctr" anchorCtr="0"/>
          <a:lstStyle>
            <a:lvl1pPr marL="457200" marR="0" lvl="0" indent="-228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15" name="Google Shape;115;p17"/>
          <p:cNvSpPr>
            <a:spLocks noGrp="1"/>
          </p:cNvSpPr>
          <p:nvPr>
            <p:ph type="body" idx="2"/>
          </p:nvPr>
        </p:nvSpPr>
        <p:spPr>
          <a:xfrm>
            <a:off x="2438400" y="4171950"/>
            <a:ext cx="1371600" cy="1371600"/>
          </a:xfrm>
          <a:prstGeom prst="ellipse">
            <a:avLst/>
          </a:prstGeom>
          <a:solidFill>
            <a:srgbClr val="FFC000">
              <a:alpha val="74509"/>
            </a:srgbClr>
          </a:solidFill>
          <a:ln>
            <a:noFill/>
          </a:ln>
        </p:spPr>
        <p:txBody>
          <a:bodyPr spcFirstLastPara="1" wrap="square" lIns="91425" tIns="45700" rIns="91425" bIns="45700" anchor="ctr" anchorCtr="0"/>
          <a:lstStyle>
            <a:lvl1pPr marL="457200" marR="0" lvl="0" indent="-228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16" name="Google Shape;116;p17"/>
          <p:cNvSpPr>
            <a:spLocks noGrp="1"/>
          </p:cNvSpPr>
          <p:nvPr>
            <p:ph type="body" idx="3"/>
          </p:nvPr>
        </p:nvSpPr>
        <p:spPr>
          <a:xfrm>
            <a:off x="3581400" y="3181350"/>
            <a:ext cx="2103120" cy="2103120"/>
          </a:xfrm>
          <a:prstGeom prst="ellipse">
            <a:avLst/>
          </a:prstGeom>
          <a:solidFill>
            <a:srgbClr val="0070C0">
              <a:alpha val="74509"/>
            </a:srgbClr>
          </a:solidFill>
          <a:ln>
            <a:noFill/>
          </a:ln>
        </p:spPr>
        <p:txBody>
          <a:bodyPr spcFirstLastPara="1" wrap="square" lIns="91425" tIns="45700" rIns="91425" bIns="45700" anchor="ctr" anchorCtr="0"/>
          <a:lstStyle>
            <a:lvl1pPr marL="457200" marR="0" lvl="0" indent="-228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17" name="Google Shape;117;p17"/>
          <p:cNvSpPr>
            <a:spLocks noGrp="1"/>
          </p:cNvSpPr>
          <p:nvPr>
            <p:ph type="body" idx="4"/>
          </p:nvPr>
        </p:nvSpPr>
        <p:spPr>
          <a:xfrm>
            <a:off x="5410200" y="3771900"/>
            <a:ext cx="1371600" cy="1371600"/>
          </a:xfrm>
          <a:prstGeom prst="ellipse">
            <a:avLst/>
          </a:prstGeom>
          <a:solidFill>
            <a:srgbClr val="3F3F3F">
              <a:alpha val="74509"/>
            </a:srgbClr>
          </a:solidFill>
          <a:ln>
            <a:noFill/>
          </a:ln>
        </p:spPr>
        <p:txBody>
          <a:bodyPr spcFirstLastPara="1" wrap="square" lIns="91425" tIns="45700" rIns="91425" bIns="45700" anchor="ctr" anchorCtr="0"/>
          <a:lstStyle>
            <a:lvl1pPr marL="457200" marR="0" lvl="0" indent="-228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18" name="Google Shape;118;p17"/>
          <p:cNvSpPr>
            <a:spLocks noGrp="1"/>
          </p:cNvSpPr>
          <p:nvPr>
            <p:ph type="body" idx="5"/>
          </p:nvPr>
        </p:nvSpPr>
        <p:spPr>
          <a:xfrm>
            <a:off x="6705600" y="3790950"/>
            <a:ext cx="1737360" cy="1737360"/>
          </a:xfrm>
          <a:prstGeom prst="ellipse">
            <a:avLst/>
          </a:prstGeom>
          <a:solidFill>
            <a:schemeClr val="accent5">
              <a:alpha val="74509"/>
            </a:schemeClr>
          </a:solidFill>
          <a:ln>
            <a:noFill/>
          </a:ln>
        </p:spPr>
        <p:txBody>
          <a:bodyPr spcFirstLastPara="1" wrap="square" lIns="91425" tIns="45700" rIns="91425" bIns="45700" anchor="ctr" anchorCtr="0"/>
          <a:lstStyle>
            <a:lvl1pPr marL="457200" marR="0" lvl="0" indent="-228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19" name="Google Shape;119;p17"/>
          <p:cNvSpPr>
            <a:spLocks noGrp="1"/>
          </p:cNvSpPr>
          <p:nvPr>
            <p:ph type="pic" idx="6"/>
          </p:nvPr>
        </p:nvSpPr>
        <p:spPr>
          <a:xfrm>
            <a:off x="0" y="0"/>
            <a:ext cx="9144000" cy="39433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0" name="Google Shape;120;p17"/>
          <p:cNvSpPr txBox="1">
            <a:spLocks noGrp="1"/>
          </p:cNvSpPr>
          <p:nvPr>
            <p:ph type="body" idx="7"/>
          </p:nvPr>
        </p:nvSpPr>
        <p:spPr>
          <a:xfrm>
            <a:off x="381000" y="971550"/>
            <a:ext cx="105424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80"/>
              </a:spcBef>
              <a:spcAft>
                <a:spcPts val="0"/>
              </a:spcAft>
              <a:buClr>
                <a:srgbClr val="FFC000"/>
              </a:buClr>
              <a:buSzPts val="5400"/>
              <a:buFont typeface="Arial"/>
              <a:buNone/>
              <a:defRPr sz="54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1" name="Google Shape;121;p17"/>
          <p:cNvSpPr txBox="1">
            <a:spLocks noGrp="1"/>
          </p:cNvSpPr>
          <p:nvPr>
            <p:ph type="body" idx="8"/>
          </p:nvPr>
        </p:nvSpPr>
        <p:spPr>
          <a:xfrm>
            <a:off x="1625600" y="971550"/>
            <a:ext cx="105424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80"/>
              </a:spcBef>
              <a:spcAft>
                <a:spcPts val="0"/>
              </a:spcAft>
              <a:buClr>
                <a:srgbClr val="FFC000"/>
              </a:buClr>
              <a:buSzPts val="5400"/>
              <a:buFont typeface="Arial"/>
              <a:buNone/>
              <a:defRPr sz="54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2" name="Google Shape;122;p17"/>
          <p:cNvSpPr txBox="1">
            <a:spLocks noGrp="1"/>
          </p:cNvSpPr>
          <p:nvPr>
            <p:ph type="body" idx="9"/>
          </p:nvPr>
        </p:nvSpPr>
        <p:spPr>
          <a:xfrm>
            <a:off x="2875504" y="971550"/>
            <a:ext cx="105424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80"/>
              </a:spcBef>
              <a:spcAft>
                <a:spcPts val="0"/>
              </a:spcAft>
              <a:buClr>
                <a:srgbClr val="FFC000"/>
              </a:buClr>
              <a:buSzPts val="5400"/>
              <a:buFont typeface="Arial"/>
              <a:buNone/>
              <a:defRPr sz="54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3" name="Google Shape;123;p17"/>
          <p:cNvSpPr txBox="1">
            <a:spLocks noGrp="1"/>
          </p:cNvSpPr>
          <p:nvPr>
            <p:ph type="body" idx="13"/>
          </p:nvPr>
        </p:nvSpPr>
        <p:spPr>
          <a:xfrm>
            <a:off x="4191000" y="971550"/>
            <a:ext cx="105424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80"/>
              </a:spcBef>
              <a:spcAft>
                <a:spcPts val="0"/>
              </a:spcAft>
              <a:buClr>
                <a:srgbClr val="FFC000"/>
              </a:buClr>
              <a:buSzPts val="5400"/>
              <a:buFont typeface="Arial"/>
              <a:buNone/>
              <a:defRPr sz="54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124" name="Google Shape;124;p17"/>
          <p:cNvCxnSpPr/>
          <p:nvPr/>
        </p:nvCxnSpPr>
        <p:spPr>
          <a:xfrm>
            <a:off x="381000" y="2038350"/>
            <a:ext cx="1054240" cy="0"/>
          </a:xfrm>
          <a:prstGeom prst="straightConnector1">
            <a:avLst/>
          </a:prstGeom>
          <a:noFill/>
          <a:ln w="19050" cap="flat" cmpd="sng">
            <a:solidFill>
              <a:srgbClr val="FFC000"/>
            </a:solidFill>
            <a:prstDash val="solid"/>
            <a:round/>
            <a:headEnd type="none" w="sm" len="sm"/>
            <a:tailEnd type="none" w="sm" len="sm"/>
          </a:ln>
        </p:spPr>
      </p:cxnSp>
      <p:cxnSp>
        <p:nvCxnSpPr>
          <p:cNvPr id="125" name="Google Shape;125;p17"/>
          <p:cNvCxnSpPr/>
          <p:nvPr/>
        </p:nvCxnSpPr>
        <p:spPr>
          <a:xfrm>
            <a:off x="1600200" y="2038350"/>
            <a:ext cx="1054240" cy="0"/>
          </a:xfrm>
          <a:prstGeom prst="straightConnector1">
            <a:avLst/>
          </a:prstGeom>
          <a:noFill/>
          <a:ln w="19050" cap="flat" cmpd="sng">
            <a:solidFill>
              <a:srgbClr val="FFC000"/>
            </a:solidFill>
            <a:prstDash val="solid"/>
            <a:round/>
            <a:headEnd type="none" w="sm" len="sm"/>
            <a:tailEnd type="none" w="sm" len="sm"/>
          </a:ln>
        </p:spPr>
      </p:cxnSp>
      <p:cxnSp>
        <p:nvCxnSpPr>
          <p:cNvPr id="126" name="Google Shape;126;p17"/>
          <p:cNvCxnSpPr/>
          <p:nvPr/>
        </p:nvCxnSpPr>
        <p:spPr>
          <a:xfrm>
            <a:off x="2900904" y="2038350"/>
            <a:ext cx="1054240" cy="0"/>
          </a:xfrm>
          <a:prstGeom prst="straightConnector1">
            <a:avLst/>
          </a:prstGeom>
          <a:noFill/>
          <a:ln w="19050" cap="flat" cmpd="sng">
            <a:solidFill>
              <a:srgbClr val="FFC000"/>
            </a:solidFill>
            <a:prstDash val="solid"/>
            <a:round/>
            <a:headEnd type="none" w="sm" len="sm"/>
            <a:tailEnd type="none" w="sm" len="sm"/>
          </a:ln>
        </p:spPr>
      </p:cxnSp>
      <p:cxnSp>
        <p:nvCxnSpPr>
          <p:cNvPr id="127" name="Google Shape;127;p17"/>
          <p:cNvCxnSpPr/>
          <p:nvPr/>
        </p:nvCxnSpPr>
        <p:spPr>
          <a:xfrm>
            <a:off x="4191000" y="2038350"/>
            <a:ext cx="1054240" cy="0"/>
          </a:xfrm>
          <a:prstGeom prst="straightConnector1">
            <a:avLst/>
          </a:prstGeom>
          <a:noFill/>
          <a:ln w="19050" cap="flat" cmpd="sng">
            <a:solidFill>
              <a:srgbClr val="FFC000"/>
            </a:solidFill>
            <a:prstDash val="solid"/>
            <a:round/>
            <a:headEnd type="none" w="sm" len="sm"/>
            <a:tailEnd type="none" w="sm" len="sm"/>
          </a:ln>
        </p:spPr>
      </p:cxnSp>
      <p:sp>
        <p:nvSpPr>
          <p:cNvPr id="128" name="Google Shape;128;p17"/>
          <p:cNvSpPr txBox="1">
            <a:spLocks noGrp="1"/>
          </p:cNvSpPr>
          <p:nvPr>
            <p:ph type="body" idx="14"/>
          </p:nvPr>
        </p:nvSpPr>
        <p:spPr>
          <a:xfrm>
            <a:off x="381000" y="2190750"/>
            <a:ext cx="1054240" cy="1371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9" name="Google Shape;129;p17"/>
          <p:cNvSpPr txBox="1">
            <a:spLocks noGrp="1"/>
          </p:cNvSpPr>
          <p:nvPr>
            <p:ph type="body" idx="15"/>
          </p:nvPr>
        </p:nvSpPr>
        <p:spPr>
          <a:xfrm>
            <a:off x="1632857" y="2190750"/>
            <a:ext cx="1054240" cy="1371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30" name="Google Shape;130;p17"/>
          <p:cNvSpPr txBox="1">
            <a:spLocks noGrp="1"/>
          </p:cNvSpPr>
          <p:nvPr>
            <p:ph type="body" idx="16"/>
          </p:nvPr>
        </p:nvSpPr>
        <p:spPr>
          <a:xfrm>
            <a:off x="2913464" y="2190750"/>
            <a:ext cx="1054240" cy="1371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31" name="Google Shape;131;p17"/>
          <p:cNvSpPr txBox="1">
            <a:spLocks noGrp="1"/>
          </p:cNvSpPr>
          <p:nvPr>
            <p:ph type="body" idx="17"/>
          </p:nvPr>
        </p:nvSpPr>
        <p:spPr>
          <a:xfrm>
            <a:off x="4203560" y="2190750"/>
            <a:ext cx="1054240" cy="1371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 with sidebar">
  <p:cSld name="Pic with sidebar">
    <p:spTree>
      <p:nvGrpSpPr>
        <p:cNvPr id="1" name="Shape 132"/>
        <p:cNvGrpSpPr/>
        <p:nvPr/>
      </p:nvGrpSpPr>
      <p:grpSpPr>
        <a:xfrm>
          <a:off x="0" y="0"/>
          <a:ext cx="0" cy="0"/>
          <a:chOff x="0" y="0"/>
          <a:chExt cx="0" cy="0"/>
        </a:xfrm>
      </p:grpSpPr>
      <p:sp>
        <p:nvSpPr>
          <p:cNvPr id="133" name="Google Shape;133;p18"/>
          <p:cNvSpPr>
            <a:spLocks noGrp="1"/>
          </p:cNvSpPr>
          <p:nvPr>
            <p:ph type="pic" idx="2"/>
          </p:nvPr>
        </p:nvSpPr>
        <p:spPr>
          <a:xfrm>
            <a:off x="0" y="0"/>
            <a:ext cx="9144000" cy="51435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34" name="Google Shape;134;p18"/>
          <p:cNvSpPr txBox="1">
            <a:spLocks noGrp="1"/>
          </p:cNvSpPr>
          <p:nvPr>
            <p:ph type="title"/>
          </p:nvPr>
        </p:nvSpPr>
        <p:spPr>
          <a:xfrm>
            <a:off x="5715000" y="0"/>
            <a:ext cx="2971800" cy="5143500"/>
          </a:xfrm>
          <a:prstGeom prst="rect">
            <a:avLst/>
          </a:prstGeom>
          <a:solidFill>
            <a:srgbClr val="000000">
              <a:alpha val="64313"/>
            </a:srgbClr>
          </a:solidFill>
          <a:ln>
            <a:noFill/>
          </a:ln>
        </p:spPr>
        <p:txBody>
          <a:bodyPr spcFirstLastPara="1" wrap="square" lIns="182875" tIns="45700" rIns="182875" bIns="45700" anchor="ctr" anchorCtr="0"/>
          <a:lstStyle>
            <a:lvl1pPr marR="0" lvl="0" algn="ctr"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135"/>
        <p:cNvGrpSpPr/>
        <p:nvPr/>
      </p:nvGrpSpPr>
      <p:grpSpPr>
        <a:xfrm>
          <a:off x="0" y="0"/>
          <a:ext cx="0" cy="0"/>
          <a:chOff x="0" y="0"/>
          <a:chExt cx="0" cy="0"/>
        </a:xfrm>
      </p:grpSpPr>
      <p:sp>
        <p:nvSpPr>
          <p:cNvPr id="136" name="Google Shape;136;p19"/>
          <p:cNvSpPr/>
          <p:nvPr/>
        </p:nvSpPr>
        <p:spPr>
          <a:xfrm>
            <a:off x="0" y="438150"/>
            <a:ext cx="4572000" cy="23622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7" name="Google Shape;137;p19"/>
          <p:cNvSpPr/>
          <p:nvPr/>
        </p:nvSpPr>
        <p:spPr>
          <a:xfrm>
            <a:off x="4573675" y="2800350"/>
            <a:ext cx="4572000" cy="234315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8" name="Google Shape;138;p19"/>
          <p:cNvSpPr/>
          <p:nvPr/>
        </p:nvSpPr>
        <p:spPr>
          <a:xfrm>
            <a:off x="0" y="0"/>
            <a:ext cx="9144000" cy="43815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39" name="Google Shape;139;p19"/>
          <p:cNvCxnSpPr/>
          <p:nvPr/>
        </p:nvCxnSpPr>
        <p:spPr>
          <a:xfrm>
            <a:off x="0" y="2800350"/>
            <a:ext cx="9144000" cy="0"/>
          </a:xfrm>
          <a:prstGeom prst="straightConnector1">
            <a:avLst/>
          </a:prstGeom>
          <a:noFill/>
          <a:ln w="9525" cap="flat" cmpd="sng">
            <a:solidFill>
              <a:srgbClr val="262626"/>
            </a:solidFill>
            <a:prstDash val="dot"/>
            <a:round/>
            <a:headEnd type="none" w="sm" len="sm"/>
            <a:tailEnd type="none" w="sm" len="sm"/>
          </a:ln>
        </p:spPr>
      </p:cxnSp>
      <p:cxnSp>
        <p:nvCxnSpPr>
          <p:cNvPr id="140" name="Google Shape;140;p19"/>
          <p:cNvCxnSpPr/>
          <p:nvPr/>
        </p:nvCxnSpPr>
        <p:spPr>
          <a:xfrm rot="5400000">
            <a:off x="2194560" y="2774726"/>
            <a:ext cx="4754880" cy="0"/>
          </a:xfrm>
          <a:prstGeom prst="straightConnector1">
            <a:avLst/>
          </a:prstGeom>
          <a:noFill/>
          <a:ln w="9525" cap="flat" cmpd="sng">
            <a:solidFill>
              <a:srgbClr val="262626"/>
            </a:solidFill>
            <a:prstDash val="dot"/>
            <a:round/>
            <a:headEnd type="none" w="sm" len="sm"/>
            <a:tailEnd type="none" w="sm" len="sm"/>
          </a:ln>
        </p:spPr>
      </p:cxnSp>
      <p:sp>
        <p:nvSpPr>
          <p:cNvPr id="141" name="Google Shape;141;p19"/>
          <p:cNvSpPr/>
          <p:nvPr/>
        </p:nvSpPr>
        <p:spPr>
          <a:xfrm>
            <a:off x="4192675" y="2419350"/>
            <a:ext cx="762000" cy="762000"/>
          </a:xfrm>
          <a:prstGeom prst="ellipse">
            <a:avLst/>
          </a:prstGeom>
          <a:noFill/>
          <a:ln w="9525" cap="flat" cmpd="sng">
            <a:solidFill>
              <a:srgbClr val="262626"/>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19"/>
          <p:cNvSpPr txBox="1">
            <a:spLocks noGrp="1"/>
          </p:cNvSpPr>
          <p:nvPr>
            <p:ph type="body" idx="1"/>
          </p:nvPr>
        </p:nvSpPr>
        <p:spPr>
          <a:xfrm>
            <a:off x="457200" y="686846"/>
            <a:ext cx="3581400" cy="457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3" name="Google Shape;143;p19"/>
          <p:cNvSpPr txBox="1">
            <a:spLocks noGrp="1"/>
          </p:cNvSpPr>
          <p:nvPr>
            <p:ph type="body" idx="2"/>
          </p:nvPr>
        </p:nvSpPr>
        <p:spPr>
          <a:xfrm>
            <a:off x="5068975" y="686846"/>
            <a:ext cx="3581400" cy="457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4" name="Google Shape;144;p19"/>
          <p:cNvSpPr txBox="1">
            <a:spLocks noGrp="1"/>
          </p:cNvSpPr>
          <p:nvPr>
            <p:ph type="body" idx="3"/>
          </p:nvPr>
        </p:nvSpPr>
        <p:spPr>
          <a:xfrm>
            <a:off x="495300" y="3085054"/>
            <a:ext cx="3581400" cy="457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5" name="Google Shape;145;p19"/>
          <p:cNvSpPr txBox="1">
            <a:spLocks noGrp="1"/>
          </p:cNvSpPr>
          <p:nvPr>
            <p:ph type="body" idx="4"/>
          </p:nvPr>
        </p:nvSpPr>
        <p:spPr>
          <a:xfrm>
            <a:off x="5107075" y="3085054"/>
            <a:ext cx="3581400" cy="457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6" name="Google Shape;146;p19"/>
          <p:cNvSpPr txBox="1">
            <a:spLocks noGrp="1"/>
          </p:cNvSpPr>
          <p:nvPr>
            <p:ph type="body" idx="5"/>
          </p:nvPr>
        </p:nvSpPr>
        <p:spPr>
          <a:xfrm>
            <a:off x="457200" y="1296446"/>
            <a:ext cx="3581400" cy="1219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7" name="Google Shape;147;p19"/>
          <p:cNvSpPr txBox="1">
            <a:spLocks noGrp="1"/>
          </p:cNvSpPr>
          <p:nvPr>
            <p:ph type="body" idx="6"/>
          </p:nvPr>
        </p:nvSpPr>
        <p:spPr>
          <a:xfrm>
            <a:off x="5068975" y="1296446"/>
            <a:ext cx="3581400" cy="1219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8" name="Google Shape;148;p19"/>
          <p:cNvSpPr txBox="1">
            <a:spLocks noGrp="1"/>
          </p:cNvSpPr>
          <p:nvPr>
            <p:ph type="body" idx="7"/>
          </p:nvPr>
        </p:nvSpPr>
        <p:spPr>
          <a:xfrm>
            <a:off x="495300" y="3704493"/>
            <a:ext cx="3581400" cy="1219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9" name="Google Shape;149;p19"/>
          <p:cNvSpPr txBox="1">
            <a:spLocks noGrp="1"/>
          </p:cNvSpPr>
          <p:nvPr>
            <p:ph type="body" idx="8"/>
          </p:nvPr>
        </p:nvSpPr>
        <p:spPr>
          <a:xfrm>
            <a:off x="5107075" y="3704493"/>
            <a:ext cx="3581400" cy="1219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150"/>
        <p:cNvGrpSpPr/>
        <p:nvPr/>
      </p:nvGrpSpPr>
      <p:grpSpPr>
        <a:xfrm>
          <a:off x="0" y="0"/>
          <a:ext cx="0" cy="0"/>
          <a:chOff x="0" y="0"/>
          <a:chExt cx="0" cy="0"/>
        </a:xfrm>
      </p:grpSpPr>
      <p:sp>
        <p:nvSpPr>
          <p:cNvPr id="151" name="Google Shape;151;p20"/>
          <p:cNvSpPr/>
          <p:nvPr/>
        </p:nvSpPr>
        <p:spPr>
          <a:xfrm>
            <a:off x="0" y="0"/>
            <a:ext cx="9144000" cy="12763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2" name="Google Shape;152;p20"/>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3" name="Google Shape;153;p20"/>
          <p:cNvSpPr>
            <a:spLocks noGrp="1"/>
          </p:cNvSpPr>
          <p:nvPr>
            <p:ph type="pic" idx="2"/>
          </p:nvPr>
        </p:nvSpPr>
        <p:spPr>
          <a:xfrm>
            <a:off x="457200" y="1504950"/>
            <a:ext cx="1920240" cy="192024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54" name="Google Shape;154;p20"/>
          <p:cNvSpPr>
            <a:spLocks noGrp="1"/>
          </p:cNvSpPr>
          <p:nvPr>
            <p:ph type="pic" idx="3"/>
          </p:nvPr>
        </p:nvSpPr>
        <p:spPr>
          <a:xfrm>
            <a:off x="2560320" y="1504950"/>
            <a:ext cx="1920240" cy="192024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55" name="Google Shape;155;p20"/>
          <p:cNvSpPr>
            <a:spLocks noGrp="1"/>
          </p:cNvSpPr>
          <p:nvPr>
            <p:ph type="pic" idx="4"/>
          </p:nvPr>
        </p:nvSpPr>
        <p:spPr>
          <a:xfrm>
            <a:off x="4663440" y="1504950"/>
            <a:ext cx="1920240" cy="192024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56" name="Google Shape;156;p20"/>
          <p:cNvSpPr>
            <a:spLocks noGrp="1"/>
          </p:cNvSpPr>
          <p:nvPr>
            <p:ph type="pic" idx="5"/>
          </p:nvPr>
        </p:nvSpPr>
        <p:spPr>
          <a:xfrm>
            <a:off x="6766560" y="1504950"/>
            <a:ext cx="1920240" cy="192024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157" name="Google Shape;157;p20"/>
          <p:cNvCxnSpPr/>
          <p:nvPr/>
        </p:nvCxnSpPr>
        <p:spPr>
          <a:xfrm rot="5400000">
            <a:off x="868680" y="3105150"/>
            <a:ext cx="3200400" cy="0"/>
          </a:xfrm>
          <a:prstGeom prst="straightConnector1">
            <a:avLst/>
          </a:prstGeom>
          <a:noFill/>
          <a:ln w="9525" cap="flat" cmpd="sng">
            <a:solidFill>
              <a:schemeClr val="dk1"/>
            </a:solidFill>
            <a:prstDash val="dot"/>
            <a:round/>
            <a:headEnd type="none" w="sm" len="sm"/>
            <a:tailEnd type="none" w="sm" len="sm"/>
          </a:ln>
        </p:spPr>
      </p:cxnSp>
      <p:cxnSp>
        <p:nvCxnSpPr>
          <p:cNvPr id="158" name="Google Shape;158;p20"/>
          <p:cNvCxnSpPr/>
          <p:nvPr/>
        </p:nvCxnSpPr>
        <p:spPr>
          <a:xfrm rot="5400000">
            <a:off x="2971800" y="3105150"/>
            <a:ext cx="3200400" cy="0"/>
          </a:xfrm>
          <a:prstGeom prst="straightConnector1">
            <a:avLst/>
          </a:prstGeom>
          <a:noFill/>
          <a:ln w="9525" cap="flat" cmpd="sng">
            <a:solidFill>
              <a:schemeClr val="dk1"/>
            </a:solidFill>
            <a:prstDash val="dot"/>
            <a:round/>
            <a:headEnd type="none" w="sm" len="sm"/>
            <a:tailEnd type="none" w="sm" len="sm"/>
          </a:ln>
        </p:spPr>
      </p:cxnSp>
      <p:cxnSp>
        <p:nvCxnSpPr>
          <p:cNvPr id="159" name="Google Shape;159;p20"/>
          <p:cNvCxnSpPr/>
          <p:nvPr/>
        </p:nvCxnSpPr>
        <p:spPr>
          <a:xfrm rot="5400000">
            <a:off x="5074920" y="3105150"/>
            <a:ext cx="3200400" cy="0"/>
          </a:xfrm>
          <a:prstGeom prst="straightConnector1">
            <a:avLst/>
          </a:prstGeom>
          <a:noFill/>
          <a:ln w="9525" cap="flat" cmpd="sng">
            <a:solidFill>
              <a:schemeClr val="dk1"/>
            </a:solidFill>
            <a:prstDash val="dot"/>
            <a:round/>
            <a:headEnd type="none" w="sm" len="sm"/>
            <a:tailEnd type="none" w="sm" len="sm"/>
          </a:ln>
        </p:spPr>
      </p:cxnSp>
      <p:sp>
        <p:nvSpPr>
          <p:cNvPr id="160" name="Google Shape;160;p20"/>
          <p:cNvSpPr txBox="1">
            <a:spLocks noGrp="1"/>
          </p:cNvSpPr>
          <p:nvPr>
            <p:ph type="body" idx="1"/>
          </p:nvPr>
        </p:nvSpPr>
        <p:spPr>
          <a:xfrm>
            <a:off x="457200" y="3562350"/>
            <a:ext cx="1920240" cy="1143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61" name="Google Shape;161;p20"/>
          <p:cNvSpPr txBox="1">
            <a:spLocks noGrp="1"/>
          </p:cNvSpPr>
          <p:nvPr>
            <p:ph type="body" idx="6"/>
          </p:nvPr>
        </p:nvSpPr>
        <p:spPr>
          <a:xfrm>
            <a:off x="2560320" y="3562350"/>
            <a:ext cx="1920240" cy="1143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62" name="Google Shape;162;p20"/>
          <p:cNvSpPr txBox="1">
            <a:spLocks noGrp="1"/>
          </p:cNvSpPr>
          <p:nvPr>
            <p:ph type="body" idx="7"/>
          </p:nvPr>
        </p:nvSpPr>
        <p:spPr>
          <a:xfrm>
            <a:off x="4663440" y="3562350"/>
            <a:ext cx="1920240" cy="1143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63" name="Google Shape;163;p20"/>
          <p:cNvSpPr txBox="1">
            <a:spLocks noGrp="1"/>
          </p:cNvSpPr>
          <p:nvPr>
            <p:ph type="body" idx="8"/>
          </p:nvPr>
        </p:nvSpPr>
        <p:spPr>
          <a:xfrm>
            <a:off x="6766560" y="3562350"/>
            <a:ext cx="1920240" cy="1143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 papers">
  <p:cSld name="2 papers">
    <p:spTree>
      <p:nvGrpSpPr>
        <p:cNvPr id="1" name="Shape 164"/>
        <p:cNvGrpSpPr/>
        <p:nvPr/>
      </p:nvGrpSpPr>
      <p:grpSpPr>
        <a:xfrm>
          <a:off x="0" y="0"/>
          <a:ext cx="0" cy="0"/>
          <a:chOff x="0" y="0"/>
          <a:chExt cx="0" cy="0"/>
        </a:xfrm>
      </p:grpSpPr>
      <p:sp>
        <p:nvSpPr>
          <p:cNvPr id="165" name="Google Shape;165;p21"/>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66" name="Google Shape;166;p21"/>
          <p:cNvGrpSpPr/>
          <p:nvPr/>
        </p:nvGrpSpPr>
        <p:grpSpPr>
          <a:xfrm>
            <a:off x="1919095" y="228599"/>
            <a:ext cx="2974881" cy="3889499"/>
            <a:chOff x="2067584" y="142875"/>
            <a:chExt cx="4756388" cy="7070082"/>
          </a:xfrm>
        </p:grpSpPr>
        <p:grpSp>
          <p:nvGrpSpPr>
            <p:cNvPr id="167" name="Google Shape;167;p21"/>
            <p:cNvGrpSpPr/>
            <p:nvPr/>
          </p:nvGrpSpPr>
          <p:grpSpPr>
            <a:xfrm rot="-126797">
              <a:off x="2095878" y="5505572"/>
              <a:ext cx="4699799" cy="1621283"/>
              <a:chOff x="651" y="2894"/>
              <a:chExt cx="4378" cy="1804"/>
            </a:xfrm>
          </p:grpSpPr>
          <p:pic>
            <p:nvPicPr>
              <p:cNvPr id="168" name="Google Shape;168;p21" descr="straightShadow"/>
              <p:cNvPicPr preferRelativeResize="0"/>
              <p:nvPr/>
            </p:nvPicPr>
            <p:blipFill rotWithShape="1">
              <a:blip r:embed="rId2">
                <a:alphaModFix/>
              </a:blip>
              <a:srcRect l="7678" t="76982" r="7678"/>
              <a:stretch/>
            </p:blipFill>
            <p:spPr>
              <a:xfrm rot="143773" flipH="1">
                <a:off x="683" y="2983"/>
                <a:ext cx="4314" cy="1625"/>
              </a:xfrm>
              <a:prstGeom prst="rect">
                <a:avLst/>
              </a:prstGeom>
              <a:noFill/>
              <a:ln>
                <a:noFill/>
              </a:ln>
            </p:spPr>
          </p:pic>
          <p:pic>
            <p:nvPicPr>
              <p:cNvPr id="169" name="Google Shape;169;p21" descr="straightShadow"/>
              <p:cNvPicPr preferRelativeResize="0"/>
              <p:nvPr/>
            </p:nvPicPr>
            <p:blipFill rotWithShape="1">
              <a:blip r:embed="rId2">
                <a:alphaModFix/>
              </a:blip>
              <a:srcRect l="7678" t="76982" r="7678"/>
              <a:stretch/>
            </p:blipFill>
            <p:spPr>
              <a:xfrm rot="143773">
                <a:off x="683" y="2983"/>
                <a:ext cx="4314" cy="1625"/>
              </a:xfrm>
              <a:prstGeom prst="rect">
                <a:avLst/>
              </a:prstGeom>
              <a:noFill/>
              <a:ln>
                <a:noFill/>
              </a:ln>
            </p:spPr>
          </p:pic>
        </p:grpSp>
        <p:pic>
          <p:nvPicPr>
            <p:cNvPr id="170" name="Google Shape;170;p21"/>
            <p:cNvPicPr preferRelativeResize="0"/>
            <p:nvPr/>
          </p:nvPicPr>
          <p:blipFill rotWithShape="1">
            <a:blip r:embed="rId3">
              <a:alphaModFix/>
            </a:blip>
            <a:srcRect/>
            <a:stretch/>
          </p:blipFill>
          <p:spPr>
            <a:xfrm>
              <a:off x="2082800" y="420827"/>
              <a:ext cx="4662488" cy="6033808"/>
            </a:xfrm>
            <a:prstGeom prst="rect">
              <a:avLst/>
            </a:prstGeom>
            <a:noFill/>
            <a:ln>
              <a:noFill/>
            </a:ln>
          </p:spPr>
        </p:pic>
        <p:pic>
          <p:nvPicPr>
            <p:cNvPr id="171" name="Google Shape;171;p21" descr="red_pushpin6"/>
            <p:cNvPicPr preferRelativeResize="0"/>
            <p:nvPr/>
          </p:nvPicPr>
          <p:blipFill rotWithShape="1">
            <a:blip r:embed="rId4">
              <a:alphaModFix/>
            </a:blip>
            <a:srcRect/>
            <a:stretch/>
          </p:blipFill>
          <p:spPr>
            <a:xfrm>
              <a:off x="4279900" y="142875"/>
              <a:ext cx="542925" cy="792163"/>
            </a:xfrm>
            <a:prstGeom prst="rect">
              <a:avLst/>
            </a:prstGeom>
            <a:noFill/>
            <a:ln>
              <a:noFill/>
            </a:ln>
          </p:spPr>
        </p:pic>
      </p:grpSp>
      <p:grpSp>
        <p:nvGrpSpPr>
          <p:cNvPr id="172" name="Google Shape;172;p21"/>
          <p:cNvGrpSpPr/>
          <p:nvPr/>
        </p:nvGrpSpPr>
        <p:grpSpPr>
          <a:xfrm>
            <a:off x="5446402" y="228599"/>
            <a:ext cx="2974881" cy="3889499"/>
            <a:chOff x="2067584" y="142875"/>
            <a:chExt cx="4756388" cy="7070082"/>
          </a:xfrm>
        </p:grpSpPr>
        <p:grpSp>
          <p:nvGrpSpPr>
            <p:cNvPr id="173" name="Google Shape;173;p21"/>
            <p:cNvGrpSpPr/>
            <p:nvPr/>
          </p:nvGrpSpPr>
          <p:grpSpPr>
            <a:xfrm rot="-126797">
              <a:off x="2095878" y="5505572"/>
              <a:ext cx="4699799" cy="1621283"/>
              <a:chOff x="651" y="2894"/>
              <a:chExt cx="4378" cy="1804"/>
            </a:xfrm>
          </p:grpSpPr>
          <p:pic>
            <p:nvPicPr>
              <p:cNvPr id="174" name="Google Shape;174;p21" descr="straightShadow"/>
              <p:cNvPicPr preferRelativeResize="0"/>
              <p:nvPr/>
            </p:nvPicPr>
            <p:blipFill rotWithShape="1">
              <a:blip r:embed="rId2">
                <a:alphaModFix/>
              </a:blip>
              <a:srcRect l="7678" t="76982" r="7678"/>
              <a:stretch/>
            </p:blipFill>
            <p:spPr>
              <a:xfrm rot="143773" flipH="1">
                <a:off x="683" y="2983"/>
                <a:ext cx="4314" cy="1625"/>
              </a:xfrm>
              <a:prstGeom prst="rect">
                <a:avLst/>
              </a:prstGeom>
              <a:noFill/>
              <a:ln>
                <a:noFill/>
              </a:ln>
            </p:spPr>
          </p:pic>
          <p:pic>
            <p:nvPicPr>
              <p:cNvPr id="175" name="Google Shape;175;p21" descr="straightShadow"/>
              <p:cNvPicPr preferRelativeResize="0"/>
              <p:nvPr/>
            </p:nvPicPr>
            <p:blipFill rotWithShape="1">
              <a:blip r:embed="rId2">
                <a:alphaModFix/>
              </a:blip>
              <a:srcRect l="7678" t="76982" r="7678"/>
              <a:stretch/>
            </p:blipFill>
            <p:spPr>
              <a:xfrm rot="143773">
                <a:off x="683" y="2983"/>
                <a:ext cx="4314" cy="1625"/>
              </a:xfrm>
              <a:prstGeom prst="rect">
                <a:avLst/>
              </a:prstGeom>
              <a:noFill/>
              <a:ln>
                <a:noFill/>
              </a:ln>
            </p:spPr>
          </p:pic>
        </p:grpSp>
        <p:pic>
          <p:nvPicPr>
            <p:cNvPr id="176" name="Google Shape;176;p21"/>
            <p:cNvPicPr preferRelativeResize="0"/>
            <p:nvPr/>
          </p:nvPicPr>
          <p:blipFill rotWithShape="1">
            <a:blip r:embed="rId3">
              <a:alphaModFix/>
            </a:blip>
            <a:srcRect/>
            <a:stretch/>
          </p:blipFill>
          <p:spPr>
            <a:xfrm>
              <a:off x="2082800" y="420827"/>
              <a:ext cx="4662488" cy="6033808"/>
            </a:xfrm>
            <a:prstGeom prst="rect">
              <a:avLst/>
            </a:prstGeom>
            <a:noFill/>
            <a:ln>
              <a:noFill/>
            </a:ln>
          </p:spPr>
        </p:pic>
        <p:pic>
          <p:nvPicPr>
            <p:cNvPr id="177" name="Google Shape;177;p21" descr="red_pushpin6"/>
            <p:cNvPicPr preferRelativeResize="0"/>
            <p:nvPr/>
          </p:nvPicPr>
          <p:blipFill rotWithShape="1">
            <a:blip r:embed="rId4">
              <a:alphaModFix/>
            </a:blip>
            <a:srcRect/>
            <a:stretch/>
          </p:blipFill>
          <p:spPr>
            <a:xfrm>
              <a:off x="4279900" y="142875"/>
              <a:ext cx="542925" cy="792163"/>
            </a:xfrm>
            <a:prstGeom prst="rect">
              <a:avLst/>
            </a:prstGeom>
            <a:noFill/>
            <a:ln>
              <a:noFill/>
            </a:ln>
          </p:spPr>
        </p:pic>
      </p:grpSp>
      <p:sp>
        <p:nvSpPr>
          <p:cNvPr id="178" name="Google Shape;178;p21"/>
          <p:cNvSpPr txBox="1">
            <a:spLocks noGrp="1"/>
          </p:cNvSpPr>
          <p:nvPr>
            <p:ph type="body" idx="1"/>
          </p:nvPr>
        </p:nvSpPr>
        <p:spPr>
          <a:xfrm rot="-5400000">
            <a:off x="-2037195" y="1881908"/>
            <a:ext cx="5149850" cy="13525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1200"/>
              </a:spcBef>
              <a:spcAft>
                <a:spcPts val="0"/>
              </a:spcAft>
              <a:buClr>
                <a:schemeClr val="lt1"/>
              </a:buClr>
              <a:buSzPts val="6000"/>
              <a:buFont typeface="Arial"/>
              <a:buNone/>
              <a:defRPr sz="6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79" name="Google Shape;179;p21"/>
          <p:cNvSpPr txBox="1">
            <a:spLocks noGrp="1"/>
          </p:cNvSpPr>
          <p:nvPr>
            <p:ph type="body" idx="2"/>
          </p:nvPr>
        </p:nvSpPr>
        <p:spPr>
          <a:xfrm>
            <a:off x="1928813" y="3943350"/>
            <a:ext cx="6443258" cy="99060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560"/>
              </a:spcBef>
              <a:spcAft>
                <a:spcPts val="0"/>
              </a:spcAft>
              <a:buClr>
                <a:srgbClr val="FFC000"/>
              </a:buClr>
              <a:buSzPts val="2800"/>
              <a:buFont typeface="Arial"/>
              <a:buNone/>
              <a:defRPr sz="2800" b="0" i="0" u="none" strike="noStrike" cap="none">
                <a:solidFill>
                  <a:srgbClr val="FFC000"/>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80" name="Google Shape;180;p21"/>
          <p:cNvSpPr txBox="1">
            <a:spLocks noGrp="1"/>
          </p:cNvSpPr>
          <p:nvPr>
            <p:ph type="body" idx="3"/>
          </p:nvPr>
        </p:nvSpPr>
        <p:spPr>
          <a:xfrm>
            <a:off x="2199409" y="742950"/>
            <a:ext cx="2362200" cy="2667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81" name="Google Shape;181;p21"/>
          <p:cNvSpPr txBox="1">
            <a:spLocks noGrp="1"/>
          </p:cNvSpPr>
          <p:nvPr>
            <p:ph type="body" idx="4"/>
          </p:nvPr>
        </p:nvSpPr>
        <p:spPr>
          <a:xfrm>
            <a:off x="5732895" y="742950"/>
            <a:ext cx="2362200" cy="2667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paper">
  <p:cSld name="One paper">
    <p:spTree>
      <p:nvGrpSpPr>
        <p:cNvPr id="1" name="Shape 182"/>
        <p:cNvGrpSpPr/>
        <p:nvPr/>
      </p:nvGrpSpPr>
      <p:grpSpPr>
        <a:xfrm>
          <a:off x="0" y="0"/>
          <a:ext cx="0" cy="0"/>
          <a:chOff x="0" y="0"/>
          <a:chExt cx="0" cy="0"/>
        </a:xfrm>
      </p:grpSpPr>
      <p:sp>
        <p:nvSpPr>
          <p:cNvPr id="183" name="Google Shape;183;p22"/>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84" name="Google Shape;184;p22"/>
          <p:cNvGrpSpPr/>
          <p:nvPr/>
        </p:nvGrpSpPr>
        <p:grpSpPr>
          <a:xfrm>
            <a:off x="4560286" y="165410"/>
            <a:ext cx="3661606" cy="5201360"/>
            <a:chOff x="2067584" y="142875"/>
            <a:chExt cx="4756388" cy="7070082"/>
          </a:xfrm>
        </p:grpSpPr>
        <p:grpSp>
          <p:nvGrpSpPr>
            <p:cNvPr id="185" name="Google Shape;185;p22"/>
            <p:cNvGrpSpPr/>
            <p:nvPr/>
          </p:nvGrpSpPr>
          <p:grpSpPr>
            <a:xfrm rot="-126797">
              <a:off x="2095878" y="5505572"/>
              <a:ext cx="4699799" cy="1621283"/>
              <a:chOff x="651" y="2894"/>
              <a:chExt cx="4378" cy="1804"/>
            </a:xfrm>
          </p:grpSpPr>
          <p:pic>
            <p:nvPicPr>
              <p:cNvPr id="186" name="Google Shape;186;p22" descr="straightShadow"/>
              <p:cNvPicPr preferRelativeResize="0"/>
              <p:nvPr/>
            </p:nvPicPr>
            <p:blipFill rotWithShape="1">
              <a:blip r:embed="rId2">
                <a:alphaModFix/>
              </a:blip>
              <a:srcRect l="7678" t="76982" r="7678"/>
              <a:stretch/>
            </p:blipFill>
            <p:spPr>
              <a:xfrm rot="143773" flipH="1">
                <a:off x="683" y="2983"/>
                <a:ext cx="4314" cy="1625"/>
              </a:xfrm>
              <a:prstGeom prst="rect">
                <a:avLst/>
              </a:prstGeom>
              <a:noFill/>
              <a:ln>
                <a:noFill/>
              </a:ln>
            </p:spPr>
          </p:pic>
          <p:pic>
            <p:nvPicPr>
              <p:cNvPr id="187" name="Google Shape;187;p22" descr="straightShadow"/>
              <p:cNvPicPr preferRelativeResize="0"/>
              <p:nvPr/>
            </p:nvPicPr>
            <p:blipFill rotWithShape="1">
              <a:blip r:embed="rId2">
                <a:alphaModFix/>
              </a:blip>
              <a:srcRect l="7678" t="76982" r="7678"/>
              <a:stretch/>
            </p:blipFill>
            <p:spPr>
              <a:xfrm rot="143773">
                <a:off x="683" y="2983"/>
                <a:ext cx="4314" cy="1625"/>
              </a:xfrm>
              <a:prstGeom prst="rect">
                <a:avLst/>
              </a:prstGeom>
              <a:noFill/>
              <a:ln>
                <a:noFill/>
              </a:ln>
            </p:spPr>
          </p:pic>
        </p:grpSp>
        <p:pic>
          <p:nvPicPr>
            <p:cNvPr id="188" name="Google Shape;188;p22"/>
            <p:cNvPicPr preferRelativeResize="0"/>
            <p:nvPr/>
          </p:nvPicPr>
          <p:blipFill rotWithShape="1">
            <a:blip r:embed="rId3">
              <a:alphaModFix/>
            </a:blip>
            <a:srcRect/>
            <a:stretch/>
          </p:blipFill>
          <p:spPr>
            <a:xfrm>
              <a:off x="2082800" y="420827"/>
              <a:ext cx="4662488" cy="6033808"/>
            </a:xfrm>
            <a:prstGeom prst="rect">
              <a:avLst/>
            </a:prstGeom>
            <a:noFill/>
            <a:ln>
              <a:noFill/>
            </a:ln>
          </p:spPr>
        </p:pic>
        <p:pic>
          <p:nvPicPr>
            <p:cNvPr id="189" name="Google Shape;189;p22" descr="red_pushpin6"/>
            <p:cNvPicPr preferRelativeResize="0"/>
            <p:nvPr/>
          </p:nvPicPr>
          <p:blipFill rotWithShape="1">
            <a:blip r:embed="rId4">
              <a:alphaModFix/>
            </a:blip>
            <a:srcRect/>
            <a:stretch/>
          </p:blipFill>
          <p:spPr>
            <a:xfrm>
              <a:off x="4279900" y="142875"/>
              <a:ext cx="542925" cy="792163"/>
            </a:xfrm>
            <a:prstGeom prst="rect">
              <a:avLst/>
            </a:prstGeom>
            <a:noFill/>
            <a:ln>
              <a:noFill/>
            </a:ln>
          </p:spPr>
        </p:pic>
      </p:grpSp>
      <p:sp>
        <p:nvSpPr>
          <p:cNvPr id="190" name="Google Shape;190;p22"/>
          <p:cNvSpPr txBox="1">
            <a:spLocks noGrp="1"/>
          </p:cNvSpPr>
          <p:nvPr>
            <p:ph type="body" idx="1"/>
          </p:nvPr>
        </p:nvSpPr>
        <p:spPr>
          <a:xfrm>
            <a:off x="457200" y="378554"/>
            <a:ext cx="3505200" cy="13525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91" name="Google Shape;191;p22"/>
          <p:cNvSpPr txBox="1">
            <a:spLocks noGrp="1"/>
          </p:cNvSpPr>
          <p:nvPr>
            <p:ph type="body" idx="2"/>
          </p:nvPr>
        </p:nvSpPr>
        <p:spPr>
          <a:xfrm>
            <a:off x="4842796" y="750096"/>
            <a:ext cx="3025944" cy="3802853"/>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57200" y="285750"/>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4"/>
          <p:cNvSpPr txBox="1">
            <a:spLocks noGrp="1"/>
          </p:cNvSpPr>
          <p:nvPr>
            <p:ph type="body" idx="1"/>
          </p:nvPr>
        </p:nvSpPr>
        <p:spPr>
          <a:xfrm>
            <a:off x="457200" y="1387078"/>
            <a:ext cx="4038600" cy="339447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rgbClr val="C00000"/>
              </a:buClr>
              <a:buSzPts val="2800"/>
              <a:buFont typeface="Arial"/>
              <a:buNone/>
              <a:defRPr sz="2800" b="0" i="0" u="none" strike="noStrike" cap="none">
                <a:solidFill>
                  <a:srgbClr val="C00000"/>
                </a:solidFill>
                <a:latin typeface="Georgia"/>
                <a:ea typeface="Georgia"/>
                <a:cs typeface="Georgia"/>
                <a:sym typeface="Georgia"/>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19" name="Google Shape;19;p4"/>
          <p:cNvSpPr txBox="1">
            <a:spLocks noGrp="1"/>
          </p:cNvSpPr>
          <p:nvPr>
            <p:ph type="body" idx="2"/>
          </p:nvPr>
        </p:nvSpPr>
        <p:spPr>
          <a:xfrm>
            <a:off x="4648200" y="1387078"/>
            <a:ext cx="4038600" cy="339447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rgbClr val="C00000"/>
              </a:buClr>
              <a:buSzPts val="2800"/>
              <a:buFont typeface="Arial"/>
              <a:buNone/>
              <a:defRPr sz="2800" b="0" i="0" u="none" strike="noStrike" cap="none">
                <a:solidFill>
                  <a:srgbClr val="C00000"/>
                </a:solidFill>
                <a:latin typeface="Georgia"/>
                <a:ea typeface="Georgia"/>
                <a:cs typeface="Georgia"/>
                <a:sym typeface="Georgia"/>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Header with pic">
  <p:cSld name="Header with pic">
    <p:spTree>
      <p:nvGrpSpPr>
        <p:cNvPr id="1" name="Shape 192"/>
        <p:cNvGrpSpPr/>
        <p:nvPr/>
      </p:nvGrpSpPr>
      <p:grpSpPr>
        <a:xfrm>
          <a:off x="0" y="0"/>
          <a:ext cx="0" cy="0"/>
          <a:chOff x="0" y="0"/>
          <a:chExt cx="0" cy="0"/>
        </a:xfrm>
      </p:grpSpPr>
      <p:sp>
        <p:nvSpPr>
          <p:cNvPr id="193" name="Google Shape;193;p23"/>
          <p:cNvSpPr>
            <a:spLocks noGrp="1"/>
          </p:cNvSpPr>
          <p:nvPr>
            <p:ph type="pic" idx="2"/>
          </p:nvPr>
        </p:nvSpPr>
        <p:spPr>
          <a:xfrm>
            <a:off x="-19050" y="1220247"/>
            <a:ext cx="9163050" cy="3906832"/>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194" name="Google Shape;194;p23"/>
          <p:cNvCxnSpPr/>
          <p:nvPr/>
        </p:nvCxnSpPr>
        <p:spPr>
          <a:xfrm>
            <a:off x="4572000" y="-3371849"/>
            <a:ext cx="0" cy="9144000"/>
          </a:xfrm>
          <a:prstGeom prst="straightConnector1">
            <a:avLst/>
          </a:prstGeom>
          <a:noFill/>
          <a:ln w="76200" cap="flat" cmpd="sng">
            <a:solidFill>
              <a:srgbClr val="C00000"/>
            </a:solidFill>
            <a:prstDash val="solid"/>
            <a:round/>
            <a:headEnd type="none" w="sm" len="sm"/>
            <a:tailEnd type="none" w="sm" len="sm"/>
          </a:ln>
        </p:spPr>
      </p:cxnSp>
      <p:sp>
        <p:nvSpPr>
          <p:cNvPr id="195" name="Google Shape;195;p23"/>
          <p:cNvSpPr txBox="1">
            <a:spLocks noGrp="1"/>
          </p:cNvSpPr>
          <p:nvPr>
            <p:ph type="body" idx="1"/>
          </p:nvPr>
        </p:nvSpPr>
        <p:spPr>
          <a:xfrm>
            <a:off x="457200" y="87294"/>
            <a:ext cx="8229600" cy="381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96" name="Google Shape;196;p23"/>
          <p:cNvSpPr txBox="1">
            <a:spLocks noGrp="1"/>
          </p:cNvSpPr>
          <p:nvPr>
            <p:ph type="body" idx="3"/>
          </p:nvPr>
        </p:nvSpPr>
        <p:spPr>
          <a:xfrm>
            <a:off x="457200" y="393774"/>
            <a:ext cx="8229600" cy="457200"/>
          </a:xfrm>
          <a:prstGeom prst="rect">
            <a:avLst/>
          </a:prstGeom>
          <a:noFill/>
          <a:ln>
            <a:noFill/>
          </a:ln>
        </p:spPr>
        <p:txBody>
          <a:bodyPr spcFirstLastPara="1" wrap="square" lIns="91425" tIns="0" rIns="91425" bIns="45700" anchor="t" anchorCtr="0"/>
          <a:lstStyle>
            <a:lvl1pPr marL="457200" marR="0" lvl="0" indent="-228600" algn="l" rtl="0">
              <a:lnSpc>
                <a:spcPct val="100000"/>
              </a:lnSpc>
              <a:spcBef>
                <a:spcPts val="880"/>
              </a:spcBef>
              <a:spcAft>
                <a:spcPts val="0"/>
              </a:spcAft>
              <a:buClr>
                <a:srgbClr val="C00000"/>
              </a:buClr>
              <a:buSzPts val="4400"/>
              <a:buFont typeface="Arial"/>
              <a:buNone/>
              <a:defRPr sz="4400" b="0" i="0" u="none" strike="noStrike" cap="none">
                <a:solidFill>
                  <a:srgbClr val="C00000"/>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Header content">
  <p:cSld name="Header content">
    <p:spTree>
      <p:nvGrpSpPr>
        <p:cNvPr id="1" name="Shape 197"/>
        <p:cNvGrpSpPr/>
        <p:nvPr/>
      </p:nvGrpSpPr>
      <p:grpSpPr>
        <a:xfrm>
          <a:off x="0" y="0"/>
          <a:ext cx="0" cy="0"/>
          <a:chOff x="0" y="0"/>
          <a:chExt cx="0" cy="0"/>
        </a:xfrm>
      </p:grpSpPr>
      <p:sp>
        <p:nvSpPr>
          <p:cNvPr id="198" name="Google Shape;198;p24"/>
          <p:cNvSpPr txBox="1">
            <a:spLocks noGrp="1"/>
          </p:cNvSpPr>
          <p:nvPr>
            <p:ph type="title"/>
          </p:nvPr>
        </p:nvSpPr>
        <p:spPr>
          <a:xfrm>
            <a:off x="457200" y="383092"/>
            <a:ext cx="8229600" cy="857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dk1"/>
              </a:buClr>
              <a:buSzPts val="6000"/>
              <a:buFont typeface="Georgia"/>
              <a:buNone/>
              <a:defRPr sz="60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9" name="Google Shape;199;p24"/>
          <p:cNvSpPr/>
          <p:nvPr/>
        </p:nvSpPr>
        <p:spPr>
          <a:xfrm>
            <a:off x="0" y="1885950"/>
            <a:ext cx="9144000" cy="325755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00" name="Google Shape;200;p24"/>
          <p:cNvCxnSpPr/>
          <p:nvPr/>
        </p:nvCxnSpPr>
        <p:spPr>
          <a:xfrm>
            <a:off x="0" y="1885950"/>
            <a:ext cx="9144000" cy="0"/>
          </a:xfrm>
          <a:prstGeom prst="straightConnector1">
            <a:avLst/>
          </a:prstGeom>
          <a:noFill/>
          <a:ln w="76200" cap="flat" cmpd="sng">
            <a:solidFill>
              <a:srgbClr val="FFC000"/>
            </a:solidFill>
            <a:prstDash val="solid"/>
            <a:round/>
            <a:headEnd type="none" w="sm" len="sm"/>
            <a:tailEnd type="none" w="sm" len="sm"/>
          </a:ln>
        </p:spPr>
      </p:cxnSp>
      <p:sp>
        <p:nvSpPr>
          <p:cNvPr id="201" name="Google Shape;201;p24"/>
          <p:cNvSpPr>
            <a:spLocks noGrp="1"/>
          </p:cNvSpPr>
          <p:nvPr>
            <p:ph type="pic" idx="2"/>
          </p:nvPr>
        </p:nvSpPr>
        <p:spPr>
          <a:xfrm>
            <a:off x="5334000" y="1352550"/>
            <a:ext cx="3352800" cy="37909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02" name="Google Shape;202;p24"/>
          <p:cNvSpPr txBox="1">
            <a:spLocks noGrp="1"/>
          </p:cNvSpPr>
          <p:nvPr>
            <p:ph type="body" idx="1"/>
          </p:nvPr>
        </p:nvSpPr>
        <p:spPr>
          <a:xfrm>
            <a:off x="457200" y="2190750"/>
            <a:ext cx="4572000" cy="2667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1"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203"/>
        <p:cNvGrpSpPr/>
        <p:nvPr/>
      </p:nvGrpSpPr>
      <p:grpSpPr>
        <a:xfrm>
          <a:off x="0" y="0"/>
          <a:ext cx="0" cy="0"/>
          <a:chOff x="0" y="0"/>
          <a:chExt cx="0" cy="0"/>
        </a:xfrm>
      </p:grpSpPr>
      <p:sp>
        <p:nvSpPr>
          <p:cNvPr id="204" name="Google Shape;204;p25"/>
          <p:cNvSpPr/>
          <p:nvPr/>
        </p:nvSpPr>
        <p:spPr>
          <a:xfrm>
            <a:off x="0" y="0"/>
            <a:ext cx="9144000" cy="5143500"/>
          </a:xfrm>
          <a:prstGeom prst="rect">
            <a:avLst/>
          </a:prstGeom>
          <a:gradFill>
            <a:gsLst>
              <a:gs pos="0">
                <a:srgbClr val="262626"/>
              </a:gs>
              <a:gs pos="50000">
                <a:srgbClr val="3F3F3F"/>
              </a:gs>
              <a:gs pos="100000">
                <a:srgbClr val="262626"/>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5" name="Google Shape;205;p25"/>
          <p:cNvSpPr txBox="1">
            <a:spLocks noGrp="1"/>
          </p:cNvSpPr>
          <p:nvPr>
            <p:ph type="title"/>
          </p:nvPr>
        </p:nvSpPr>
        <p:spPr>
          <a:xfrm rot="-5400000">
            <a:off x="-2032870" y="1994948"/>
            <a:ext cx="5154105"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06" name="Google Shape;206;p25"/>
          <p:cNvPicPr preferRelativeResize="0"/>
          <p:nvPr/>
        </p:nvPicPr>
        <p:blipFill rotWithShape="1">
          <a:blip r:embed="rId2">
            <a:alphaModFix/>
          </a:blip>
          <a:srcRect/>
          <a:stretch/>
        </p:blipFill>
        <p:spPr>
          <a:xfrm>
            <a:off x="1553179" y="171450"/>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07" name="Google Shape;207;p25"/>
          <p:cNvSpPr/>
          <p:nvPr/>
        </p:nvSpPr>
        <p:spPr>
          <a:xfrm>
            <a:off x="4087908" y="1009292"/>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8" name="Google Shape;208;p25"/>
          <p:cNvSpPr>
            <a:spLocks noGrp="1"/>
          </p:cNvSpPr>
          <p:nvPr>
            <p:ph type="pic" idx="2"/>
          </p:nvPr>
        </p:nvSpPr>
        <p:spPr>
          <a:xfrm>
            <a:off x="1552670" y="222130"/>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09" name="Google Shape;209;p25"/>
          <p:cNvSpPr txBox="1">
            <a:spLocks noGrp="1"/>
          </p:cNvSpPr>
          <p:nvPr>
            <p:ph type="body" idx="1"/>
          </p:nvPr>
        </p:nvSpPr>
        <p:spPr>
          <a:xfrm>
            <a:off x="2716308" y="228600"/>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10" name="Google Shape;210;p25"/>
          <p:cNvSpPr/>
          <p:nvPr/>
        </p:nvSpPr>
        <p:spPr>
          <a:xfrm>
            <a:off x="1553176" y="1009291"/>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11" name="Google Shape;211;p25"/>
          <p:cNvPicPr preferRelativeResize="0"/>
          <p:nvPr/>
        </p:nvPicPr>
        <p:blipFill rotWithShape="1">
          <a:blip r:embed="rId2">
            <a:alphaModFix/>
          </a:blip>
          <a:srcRect/>
          <a:stretch/>
        </p:blipFill>
        <p:spPr>
          <a:xfrm>
            <a:off x="1559434" y="1306183"/>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12" name="Google Shape;212;p25"/>
          <p:cNvSpPr/>
          <p:nvPr/>
        </p:nvSpPr>
        <p:spPr>
          <a:xfrm>
            <a:off x="4094162" y="2144024"/>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3" name="Google Shape;213;p25"/>
          <p:cNvSpPr>
            <a:spLocks noGrp="1"/>
          </p:cNvSpPr>
          <p:nvPr>
            <p:ph type="pic" idx="3"/>
          </p:nvPr>
        </p:nvSpPr>
        <p:spPr>
          <a:xfrm>
            <a:off x="1558924" y="1356863"/>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14" name="Google Shape;214;p25"/>
          <p:cNvSpPr txBox="1">
            <a:spLocks noGrp="1"/>
          </p:cNvSpPr>
          <p:nvPr>
            <p:ph type="body" idx="4"/>
          </p:nvPr>
        </p:nvSpPr>
        <p:spPr>
          <a:xfrm>
            <a:off x="2722562" y="1363333"/>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15" name="Google Shape;215;p25"/>
          <p:cNvSpPr/>
          <p:nvPr/>
        </p:nvSpPr>
        <p:spPr>
          <a:xfrm>
            <a:off x="1559430" y="2144024"/>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16" name="Google Shape;216;p25"/>
          <p:cNvPicPr preferRelativeResize="0"/>
          <p:nvPr/>
        </p:nvPicPr>
        <p:blipFill rotWithShape="1">
          <a:blip r:embed="rId2">
            <a:alphaModFix/>
          </a:blip>
          <a:srcRect/>
          <a:stretch/>
        </p:blipFill>
        <p:spPr>
          <a:xfrm>
            <a:off x="1553179" y="2415627"/>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17" name="Google Shape;217;p25"/>
          <p:cNvSpPr/>
          <p:nvPr/>
        </p:nvSpPr>
        <p:spPr>
          <a:xfrm>
            <a:off x="4087908" y="3253469"/>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8" name="Google Shape;218;p25"/>
          <p:cNvSpPr>
            <a:spLocks noGrp="1"/>
          </p:cNvSpPr>
          <p:nvPr>
            <p:ph type="pic" idx="5"/>
          </p:nvPr>
        </p:nvSpPr>
        <p:spPr>
          <a:xfrm>
            <a:off x="1552670" y="2466307"/>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19" name="Google Shape;219;p25"/>
          <p:cNvSpPr txBox="1">
            <a:spLocks noGrp="1"/>
          </p:cNvSpPr>
          <p:nvPr>
            <p:ph type="body" idx="6"/>
          </p:nvPr>
        </p:nvSpPr>
        <p:spPr>
          <a:xfrm>
            <a:off x="2716308" y="2472777"/>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20" name="Google Shape;220;p25"/>
          <p:cNvSpPr/>
          <p:nvPr/>
        </p:nvSpPr>
        <p:spPr>
          <a:xfrm>
            <a:off x="1553176" y="3253468"/>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21" name="Google Shape;221;p25"/>
          <p:cNvPicPr preferRelativeResize="0"/>
          <p:nvPr/>
        </p:nvPicPr>
        <p:blipFill rotWithShape="1">
          <a:blip r:embed="rId2">
            <a:alphaModFix/>
          </a:blip>
          <a:srcRect/>
          <a:stretch/>
        </p:blipFill>
        <p:spPr>
          <a:xfrm>
            <a:off x="1553179" y="3544376"/>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22" name="Google Shape;222;p25"/>
          <p:cNvSpPr/>
          <p:nvPr/>
        </p:nvSpPr>
        <p:spPr>
          <a:xfrm>
            <a:off x="4087908" y="4382217"/>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3" name="Google Shape;223;p25"/>
          <p:cNvSpPr>
            <a:spLocks noGrp="1"/>
          </p:cNvSpPr>
          <p:nvPr>
            <p:ph type="pic" idx="7"/>
          </p:nvPr>
        </p:nvSpPr>
        <p:spPr>
          <a:xfrm>
            <a:off x="1552670" y="3595056"/>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24" name="Google Shape;224;p25"/>
          <p:cNvSpPr txBox="1">
            <a:spLocks noGrp="1"/>
          </p:cNvSpPr>
          <p:nvPr>
            <p:ph type="body" idx="8"/>
          </p:nvPr>
        </p:nvSpPr>
        <p:spPr>
          <a:xfrm>
            <a:off x="2716308" y="3601526"/>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25" name="Google Shape;225;p25"/>
          <p:cNvSpPr/>
          <p:nvPr/>
        </p:nvSpPr>
        <p:spPr>
          <a:xfrm>
            <a:off x="1553176" y="4382216"/>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26" name="Google Shape;226;p25"/>
          <p:cNvPicPr preferRelativeResize="0"/>
          <p:nvPr/>
        </p:nvPicPr>
        <p:blipFill rotWithShape="1">
          <a:blip r:embed="rId2">
            <a:alphaModFix/>
          </a:blip>
          <a:srcRect/>
          <a:stretch/>
        </p:blipFill>
        <p:spPr>
          <a:xfrm>
            <a:off x="5307618" y="172527"/>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27" name="Google Shape;227;p25"/>
          <p:cNvSpPr/>
          <p:nvPr/>
        </p:nvSpPr>
        <p:spPr>
          <a:xfrm>
            <a:off x="7833720" y="1010369"/>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8" name="Google Shape;228;p25"/>
          <p:cNvSpPr>
            <a:spLocks noGrp="1"/>
          </p:cNvSpPr>
          <p:nvPr>
            <p:ph type="pic" idx="9"/>
          </p:nvPr>
        </p:nvSpPr>
        <p:spPr>
          <a:xfrm>
            <a:off x="5307108" y="223207"/>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29" name="Google Shape;229;p25"/>
          <p:cNvSpPr txBox="1">
            <a:spLocks noGrp="1"/>
          </p:cNvSpPr>
          <p:nvPr>
            <p:ph type="body" idx="13"/>
          </p:nvPr>
        </p:nvSpPr>
        <p:spPr>
          <a:xfrm>
            <a:off x="6470746" y="229677"/>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30" name="Google Shape;230;p25"/>
          <p:cNvSpPr/>
          <p:nvPr/>
        </p:nvSpPr>
        <p:spPr>
          <a:xfrm>
            <a:off x="5307614" y="1010368"/>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31" name="Google Shape;231;p25"/>
          <p:cNvPicPr preferRelativeResize="0"/>
          <p:nvPr/>
        </p:nvPicPr>
        <p:blipFill rotWithShape="1">
          <a:blip r:embed="rId2">
            <a:alphaModFix/>
          </a:blip>
          <a:srcRect/>
          <a:stretch/>
        </p:blipFill>
        <p:spPr>
          <a:xfrm>
            <a:off x="5313872" y="1307260"/>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32" name="Google Shape;232;p25"/>
          <p:cNvSpPr/>
          <p:nvPr/>
        </p:nvSpPr>
        <p:spPr>
          <a:xfrm>
            <a:off x="7839974" y="2145101"/>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3" name="Google Shape;233;p25"/>
          <p:cNvSpPr>
            <a:spLocks noGrp="1"/>
          </p:cNvSpPr>
          <p:nvPr>
            <p:ph type="pic" idx="14"/>
          </p:nvPr>
        </p:nvSpPr>
        <p:spPr>
          <a:xfrm>
            <a:off x="5313362" y="1357940"/>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34" name="Google Shape;234;p25"/>
          <p:cNvSpPr txBox="1">
            <a:spLocks noGrp="1"/>
          </p:cNvSpPr>
          <p:nvPr>
            <p:ph type="body" idx="15"/>
          </p:nvPr>
        </p:nvSpPr>
        <p:spPr>
          <a:xfrm>
            <a:off x="6477000" y="1364410"/>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35" name="Google Shape;235;p25"/>
          <p:cNvSpPr/>
          <p:nvPr/>
        </p:nvSpPr>
        <p:spPr>
          <a:xfrm>
            <a:off x="5313868" y="2145101"/>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36" name="Google Shape;236;p25"/>
          <p:cNvPicPr preferRelativeResize="0"/>
          <p:nvPr/>
        </p:nvPicPr>
        <p:blipFill rotWithShape="1">
          <a:blip r:embed="rId2">
            <a:alphaModFix/>
          </a:blip>
          <a:srcRect/>
          <a:stretch/>
        </p:blipFill>
        <p:spPr>
          <a:xfrm>
            <a:off x="5307618" y="2416704"/>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37" name="Google Shape;237;p25"/>
          <p:cNvSpPr/>
          <p:nvPr/>
        </p:nvSpPr>
        <p:spPr>
          <a:xfrm>
            <a:off x="7842346" y="3254546"/>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8" name="Google Shape;238;p25"/>
          <p:cNvSpPr>
            <a:spLocks noGrp="1"/>
          </p:cNvSpPr>
          <p:nvPr>
            <p:ph type="pic" idx="16"/>
          </p:nvPr>
        </p:nvSpPr>
        <p:spPr>
          <a:xfrm>
            <a:off x="5307108" y="2467384"/>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39" name="Google Shape;239;p25"/>
          <p:cNvSpPr txBox="1">
            <a:spLocks noGrp="1"/>
          </p:cNvSpPr>
          <p:nvPr>
            <p:ph type="body" idx="17"/>
          </p:nvPr>
        </p:nvSpPr>
        <p:spPr>
          <a:xfrm>
            <a:off x="6470746" y="2473854"/>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40" name="Google Shape;240;p25"/>
          <p:cNvSpPr/>
          <p:nvPr/>
        </p:nvSpPr>
        <p:spPr>
          <a:xfrm>
            <a:off x="5307614" y="3254545"/>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41" name="Google Shape;241;p25"/>
          <p:cNvPicPr preferRelativeResize="0"/>
          <p:nvPr/>
        </p:nvPicPr>
        <p:blipFill rotWithShape="1">
          <a:blip r:embed="rId2">
            <a:alphaModFix/>
          </a:blip>
          <a:srcRect/>
          <a:stretch/>
        </p:blipFill>
        <p:spPr>
          <a:xfrm>
            <a:off x="5307618" y="3545453"/>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42" name="Google Shape;242;p25"/>
          <p:cNvSpPr/>
          <p:nvPr/>
        </p:nvSpPr>
        <p:spPr>
          <a:xfrm>
            <a:off x="7842346" y="4383294"/>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3" name="Google Shape;243;p25"/>
          <p:cNvSpPr>
            <a:spLocks noGrp="1"/>
          </p:cNvSpPr>
          <p:nvPr>
            <p:ph type="pic" idx="18"/>
          </p:nvPr>
        </p:nvSpPr>
        <p:spPr>
          <a:xfrm>
            <a:off x="5307108" y="3596133"/>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44" name="Google Shape;244;p25"/>
          <p:cNvSpPr txBox="1">
            <a:spLocks noGrp="1"/>
          </p:cNvSpPr>
          <p:nvPr>
            <p:ph type="body" idx="19"/>
          </p:nvPr>
        </p:nvSpPr>
        <p:spPr>
          <a:xfrm>
            <a:off x="6470746" y="3602603"/>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45" name="Google Shape;245;p25"/>
          <p:cNvSpPr/>
          <p:nvPr/>
        </p:nvSpPr>
        <p:spPr>
          <a:xfrm>
            <a:off x="5307614" y="4383293"/>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6" name="Google Shape;246;p25"/>
          <p:cNvSpPr txBox="1">
            <a:spLocks noGrp="1"/>
          </p:cNvSpPr>
          <p:nvPr>
            <p:ph type="body" idx="20"/>
          </p:nvPr>
        </p:nvSpPr>
        <p:spPr>
          <a:xfrm>
            <a:off x="1558925" y="4686300"/>
            <a:ext cx="7189788" cy="4000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rgbClr val="7AAB25"/>
              </a:buClr>
              <a:buSzPts val="3200"/>
              <a:buFont typeface="Arial"/>
              <a:buNone/>
              <a:defRPr sz="3200" b="0" i="0" u="none" strike="noStrike" cap="none">
                <a:solidFill>
                  <a:srgbClr val="7AAB25"/>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47" name="Google Shape;247;p25"/>
          <p:cNvSpPr txBox="1">
            <a:spLocks noGrp="1"/>
          </p:cNvSpPr>
          <p:nvPr>
            <p:ph type="body" idx="21"/>
          </p:nvPr>
        </p:nvSpPr>
        <p:spPr>
          <a:xfrm>
            <a:off x="1905001" y="1009650"/>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48" name="Google Shape;248;p25"/>
          <p:cNvSpPr txBox="1">
            <a:spLocks noGrp="1"/>
          </p:cNvSpPr>
          <p:nvPr>
            <p:ph type="body" idx="22"/>
          </p:nvPr>
        </p:nvSpPr>
        <p:spPr>
          <a:xfrm>
            <a:off x="4119751" y="1009650"/>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49" name="Google Shape;249;p25"/>
          <p:cNvSpPr txBox="1">
            <a:spLocks noGrp="1"/>
          </p:cNvSpPr>
          <p:nvPr>
            <p:ph type="body" idx="23"/>
          </p:nvPr>
        </p:nvSpPr>
        <p:spPr>
          <a:xfrm>
            <a:off x="1919686" y="2149374"/>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0" name="Google Shape;250;p25"/>
          <p:cNvSpPr txBox="1">
            <a:spLocks noGrp="1"/>
          </p:cNvSpPr>
          <p:nvPr>
            <p:ph type="body" idx="24"/>
          </p:nvPr>
        </p:nvSpPr>
        <p:spPr>
          <a:xfrm>
            <a:off x="4134436" y="2149374"/>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1" name="Google Shape;251;p25"/>
          <p:cNvSpPr txBox="1">
            <a:spLocks noGrp="1"/>
          </p:cNvSpPr>
          <p:nvPr>
            <p:ph type="body" idx="25"/>
          </p:nvPr>
        </p:nvSpPr>
        <p:spPr>
          <a:xfrm>
            <a:off x="1911060" y="3258818"/>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2" name="Google Shape;252;p25"/>
          <p:cNvSpPr txBox="1">
            <a:spLocks noGrp="1"/>
          </p:cNvSpPr>
          <p:nvPr>
            <p:ph type="body" idx="26"/>
          </p:nvPr>
        </p:nvSpPr>
        <p:spPr>
          <a:xfrm>
            <a:off x="4125810" y="3258818"/>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3" name="Google Shape;253;p25"/>
          <p:cNvSpPr txBox="1">
            <a:spLocks noGrp="1"/>
          </p:cNvSpPr>
          <p:nvPr>
            <p:ph type="body" idx="27"/>
          </p:nvPr>
        </p:nvSpPr>
        <p:spPr>
          <a:xfrm>
            <a:off x="1911256" y="4387567"/>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4" name="Google Shape;254;p25"/>
          <p:cNvSpPr txBox="1">
            <a:spLocks noGrp="1"/>
          </p:cNvSpPr>
          <p:nvPr>
            <p:ph type="body" idx="28"/>
          </p:nvPr>
        </p:nvSpPr>
        <p:spPr>
          <a:xfrm>
            <a:off x="4126006" y="4387567"/>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5" name="Google Shape;255;p25"/>
          <p:cNvSpPr txBox="1">
            <a:spLocks noGrp="1"/>
          </p:cNvSpPr>
          <p:nvPr>
            <p:ph type="body" idx="29"/>
          </p:nvPr>
        </p:nvSpPr>
        <p:spPr>
          <a:xfrm>
            <a:off x="5657067" y="1009291"/>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6" name="Google Shape;256;p25"/>
          <p:cNvSpPr txBox="1">
            <a:spLocks noGrp="1"/>
          </p:cNvSpPr>
          <p:nvPr>
            <p:ph type="body" idx="30"/>
          </p:nvPr>
        </p:nvSpPr>
        <p:spPr>
          <a:xfrm>
            <a:off x="7880444" y="1009291"/>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7" name="Google Shape;257;p25"/>
          <p:cNvSpPr txBox="1">
            <a:spLocks noGrp="1"/>
          </p:cNvSpPr>
          <p:nvPr>
            <p:ph type="body" idx="31"/>
          </p:nvPr>
        </p:nvSpPr>
        <p:spPr>
          <a:xfrm>
            <a:off x="5656054" y="2144023"/>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8" name="Google Shape;258;p25"/>
          <p:cNvSpPr txBox="1">
            <a:spLocks noGrp="1"/>
          </p:cNvSpPr>
          <p:nvPr>
            <p:ph type="body" idx="32"/>
          </p:nvPr>
        </p:nvSpPr>
        <p:spPr>
          <a:xfrm>
            <a:off x="7879430" y="2144023"/>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9" name="Google Shape;259;p25"/>
          <p:cNvSpPr txBox="1">
            <a:spLocks noGrp="1"/>
          </p:cNvSpPr>
          <p:nvPr>
            <p:ph type="body" idx="33"/>
          </p:nvPr>
        </p:nvSpPr>
        <p:spPr>
          <a:xfrm>
            <a:off x="5664681" y="3253468"/>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0" name="Google Shape;260;p25"/>
          <p:cNvSpPr txBox="1">
            <a:spLocks noGrp="1"/>
          </p:cNvSpPr>
          <p:nvPr>
            <p:ph type="body" idx="34"/>
          </p:nvPr>
        </p:nvSpPr>
        <p:spPr>
          <a:xfrm>
            <a:off x="7879431" y="3253468"/>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1" name="Google Shape;261;p25"/>
          <p:cNvSpPr txBox="1">
            <a:spLocks noGrp="1"/>
          </p:cNvSpPr>
          <p:nvPr>
            <p:ph type="body" idx="35"/>
          </p:nvPr>
        </p:nvSpPr>
        <p:spPr>
          <a:xfrm>
            <a:off x="5657067" y="4382216"/>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2" name="Google Shape;262;p25"/>
          <p:cNvSpPr txBox="1">
            <a:spLocks noGrp="1"/>
          </p:cNvSpPr>
          <p:nvPr>
            <p:ph type="body" idx="36"/>
          </p:nvPr>
        </p:nvSpPr>
        <p:spPr>
          <a:xfrm>
            <a:off x="7871818" y="4382216"/>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63"/>
        <p:cNvGrpSpPr/>
        <p:nvPr/>
      </p:nvGrpSpPr>
      <p:grpSpPr>
        <a:xfrm>
          <a:off x="0" y="0"/>
          <a:ext cx="0" cy="0"/>
          <a:chOff x="0" y="0"/>
          <a:chExt cx="0" cy="0"/>
        </a:xfrm>
      </p:grpSpPr>
      <p:sp>
        <p:nvSpPr>
          <p:cNvPr id="264" name="Google Shape;264;p26"/>
          <p:cNvSpPr txBox="1">
            <a:spLocks noGrp="1"/>
          </p:cNvSpPr>
          <p:nvPr>
            <p:ph type="title"/>
          </p:nvPr>
        </p:nvSpPr>
        <p:spPr>
          <a:xfrm>
            <a:off x="457200" y="285750"/>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C00000"/>
              </a:buClr>
              <a:buSzPts val="4400"/>
              <a:buFont typeface="Georgia"/>
              <a:buNone/>
              <a:defRPr sz="4400" b="0" i="0" u="none" strike="noStrike" cap="none">
                <a:solidFill>
                  <a:srgbClr val="C00000"/>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5" name="Google Shape;265;p26"/>
          <p:cNvSpPr>
            <a:spLocks noGrp="1"/>
          </p:cNvSpPr>
          <p:nvPr>
            <p:ph type="pic" idx="2"/>
          </p:nvPr>
        </p:nvSpPr>
        <p:spPr>
          <a:xfrm>
            <a:off x="7159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6" name="Google Shape;266;p26"/>
          <p:cNvSpPr>
            <a:spLocks noGrp="1"/>
          </p:cNvSpPr>
          <p:nvPr>
            <p:ph type="pic" idx="3"/>
          </p:nvPr>
        </p:nvSpPr>
        <p:spPr>
          <a:xfrm>
            <a:off x="23923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7" name="Google Shape;267;p26"/>
          <p:cNvSpPr>
            <a:spLocks noGrp="1"/>
          </p:cNvSpPr>
          <p:nvPr>
            <p:ph type="pic" idx="4"/>
          </p:nvPr>
        </p:nvSpPr>
        <p:spPr>
          <a:xfrm>
            <a:off x="40687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8" name="Google Shape;268;p26"/>
          <p:cNvSpPr>
            <a:spLocks noGrp="1"/>
          </p:cNvSpPr>
          <p:nvPr>
            <p:ph type="pic" idx="5"/>
          </p:nvPr>
        </p:nvSpPr>
        <p:spPr>
          <a:xfrm>
            <a:off x="57451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9" name="Google Shape;269;p26"/>
          <p:cNvSpPr>
            <a:spLocks noGrp="1"/>
          </p:cNvSpPr>
          <p:nvPr>
            <p:ph type="pic" idx="6"/>
          </p:nvPr>
        </p:nvSpPr>
        <p:spPr>
          <a:xfrm>
            <a:off x="74215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0" name="Google Shape;270;p26"/>
          <p:cNvSpPr txBox="1">
            <a:spLocks noGrp="1"/>
          </p:cNvSpPr>
          <p:nvPr>
            <p:ph type="body" idx="1"/>
          </p:nvPr>
        </p:nvSpPr>
        <p:spPr>
          <a:xfrm>
            <a:off x="4572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1" name="Google Shape;271;p26"/>
          <p:cNvSpPr txBox="1">
            <a:spLocks noGrp="1"/>
          </p:cNvSpPr>
          <p:nvPr>
            <p:ph type="body" idx="7"/>
          </p:nvPr>
        </p:nvSpPr>
        <p:spPr>
          <a:xfrm>
            <a:off x="21336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2" name="Google Shape;272;p26"/>
          <p:cNvSpPr txBox="1">
            <a:spLocks noGrp="1"/>
          </p:cNvSpPr>
          <p:nvPr>
            <p:ph type="body" idx="8"/>
          </p:nvPr>
        </p:nvSpPr>
        <p:spPr>
          <a:xfrm>
            <a:off x="38100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3" name="Google Shape;273;p26"/>
          <p:cNvSpPr txBox="1">
            <a:spLocks noGrp="1"/>
          </p:cNvSpPr>
          <p:nvPr>
            <p:ph type="body" idx="9"/>
          </p:nvPr>
        </p:nvSpPr>
        <p:spPr>
          <a:xfrm>
            <a:off x="54864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4" name="Google Shape;274;p26"/>
          <p:cNvSpPr txBox="1">
            <a:spLocks noGrp="1"/>
          </p:cNvSpPr>
          <p:nvPr>
            <p:ph type="body" idx="13"/>
          </p:nvPr>
        </p:nvSpPr>
        <p:spPr>
          <a:xfrm>
            <a:off x="71628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ulti point">
  <p:cSld name="Multi point">
    <p:spTree>
      <p:nvGrpSpPr>
        <p:cNvPr id="1" name="Shape 275"/>
        <p:cNvGrpSpPr/>
        <p:nvPr/>
      </p:nvGrpSpPr>
      <p:grpSpPr>
        <a:xfrm>
          <a:off x="0" y="0"/>
          <a:ext cx="0" cy="0"/>
          <a:chOff x="0" y="0"/>
          <a:chExt cx="0" cy="0"/>
        </a:xfrm>
      </p:grpSpPr>
      <p:sp>
        <p:nvSpPr>
          <p:cNvPr id="276" name="Google Shape;276;p27"/>
          <p:cNvSpPr/>
          <p:nvPr/>
        </p:nvSpPr>
        <p:spPr>
          <a:xfrm>
            <a:off x="0" y="0"/>
            <a:ext cx="9144000" cy="5143500"/>
          </a:xfrm>
          <a:prstGeom prst="rect">
            <a:avLst/>
          </a:prstGeom>
          <a:gradFill>
            <a:gsLst>
              <a:gs pos="0">
                <a:srgbClr val="262626"/>
              </a:gs>
              <a:gs pos="50000">
                <a:srgbClr val="3F3F3F"/>
              </a:gs>
              <a:gs pos="100000">
                <a:srgbClr val="262626"/>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7" name="Google Shape;277;p27"/>
          <p:cNvSpPr txBox="1">
            <a:spLocks noGrp="1"/>
          </p:cNvSpPr>
          <p:nvPr>
            <p:ph type="title"/>
          </p:nvPr>
        </p:nvSpPr>
        <p:spPr>
          <a:xfrm>
            <a:off x="457200" y="338282"/>
            <a:ext cx="8229600" cy="536972"/>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8" name="Google Shape;278;p27"/>
          <p:cNvSpPr>
            <a:spLocks noGrp="1"/>
          </p:cNvSpPr>
          <p:nvPr>
            <p:ph type="pic" idx="2"/>
          </p:nvPr>
        </p:nvSpPr>
        <p:spPr>
          <a:xfrm>
            <a:off x="457200" y="1231763"/>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9" name="Google Shape;279;p27"/>
          <p:cNvSpPr txBox="1">
            <a:spLocks noGrp="1"/>
          </p:cNvSpPr>
          <p:nvPr>
            <p:ph type="body" idx="1"/>
          </p:nvPr>
        </p:nvSpPr>
        <p:spPr>
          <a:xfrm>
            <a:off x="1524000" y="1227096"/>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0" name="Google Shape;280;p27"/>
          <p:cNvSpPr>
            <a:spLocks noGrp="1"/>
          </p:cNvSpPr>
          <p:nvPr>
            <p:ph type="pic" idx="3"/>
          </p:nvPr>
        </p:nvSpPr>
        <p:spPr>
          <a:xfrm>
            <a:off x="457200" y="2141741"/>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1" name="Google Shape;281;p27"/>
          <p:cNvSpPr txBox="1">
            <a:spLocks noGrp="1"/>
          </p:cNvSpPr>
          <p:nvPr>
            <p:ph type="body" idx="4"/>
          </p:nvPr>
        </p:nvSpPr>
        <p:spPr>
          <a:xfrm>
            <a:off x="1524000" y="213707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2" name="Google Shape;282;p27"/>
          <p:cNvSpPr>
            <a:spLocks noGrp="1"/>
          </p:cNvSpPr>
          <p:nvPr>
            <p:ph type="pic" idx="5"/>
          </p:nvPr>
        </p:nvSpPr>
        <p:spPr>
          <a:xfrm>
            <a:off x="457200" y="3075191"/>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3" name="Google Shape;283;p27"/>
          <p:cNvSpPr txBox="1">
            <a:spLocks noGrp="1"/>
          </p:cNvSpPr>
          <p:nvPr>
            <p:ph type="body" idx="6"/>
          </p:nvPr>
        </p:nvSpPr>
        <p:spPr>
          <a:xfrm>
            <a:off x="1524000" y="307052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4" name="Google Shape;284;p27"/>
          <p:cNvSpPr>
            <a:spLocks noGrp="1"/>
          </p:cNvSpPr>
          <p:nvPr>
            <p:ph type="pic" idx="7"/>
          </p:nvPr>
        </p:nvSpPr>
        <p:spPr>
          <a:xfrm>
            <a:off x="457200" y="4013308"/>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5" name="Google Shape;285;p27"/>
          <p:cNvSpPr txBox="1">
            <a:spLocks noGrp="1"/>
          </p:cNvSpPr>
          <p:nvPr>
            <p:ph type="body" idx="8"/>
          </p:nvPr>
        </p:nvSpPr>
        <p:spPr>
          <a:xfrm>
            <a:off x="1524000" y="400397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6" name="Google Shape;286;p27"/>
          <p:cNvSpPr>
            <a:spLocks noGrp="1"/>
          </p:cNvSpPr>
          <p:nvPr>
            <p:ph type="pic" idx="9"/>
          </p:nvPr>
        </p:nvSpPr>
        <p:spPr>
          <a:xfrm>
            <a:off x="4724400" y="1231763"/>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7" name="Google Shape;287;p27"/>
          <p:cNvSpPr txBox="1">
            <a:spLocks noGrp="1"/>
          </p:cNvSpPr>
          <p:nvPr>
            <p:ph type="body" idx="13"/>
          </p:nvPr>
        </p:nvSpPr>
        <p:spPr>
          <a:xfrm>
            <a:off x="5791200" y="1227096"/>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8" name="Google Shape;288;p27"/>
          <p:cNvSpPr>
            <a:spLocks noGrp="1"/>
          </p:cNvSpPr>
          <p:nvPr>
            <p:ph type="pic" idx="14"/>
          </p:nvPr>
        </p:nvSpPr>
        <p:spPr>
          <a:xfrm>
            <a:off x="4724400" y="2141741"/>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9" name="Google Shape;289;p27"/>
          <p:cNvSpPr txBox="1">
            <a:spLocks noGrp="1"/>
          </p:cNvSpPr>
          <p:nvPr>
            <p:ph type="body" idx="15"/>
          </p:nvPr>
        </p:nvSpPr>
        <p:spPr>
          <a:xfrm>
            <a:off x="5791200" y="213707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0" name="Google Shape;290;p27"/>
          <p:cNvSpPr>
            <a:spLocks noGrp="1"/>
          </p:cNvSpPr>
          <p:nvPr>
            <p:ph type="pic" idx="16"/>
          </p:nvPr>
        </p:nvSpPr>
        <p:spPr>
          <a:xfrm>
            <a:off x="4724400" y="3075191"/>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1" name="Google Shape;291;p27"/>
          <p:cNvSpPr txBox="1">
            <a:spLocks noGrp="1"/>
          </p:cNvSpPr>
          <p:nvPr>
            <p:ph type="body" idx="17"/>
          </p:nvPr>
        </p:nvSpPr>
        <p:spPr>
          <a:xfrm>
            <a:off x="5791200" y="307052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2" name="Google Shape;292;p27"/>
          <p:cNvSpPr>
            <a:spLocks noGrp="1"/>
          </p:cNvSpPr>
          <p:nvPr>
            <p:ph type="pic" idx="18"/>
          </p:nvPr>
        </p:nvSpPr>
        <p:spPr>
          <a:xfrm>
            <a:off x="4724400" y="4013308"/>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3" name="Google Shape;293;p27"/>
          <p:cNvSpPr txBox="1">
            <a:spLocks noGrp="1"/>
          </p:cNvSpPr>
          <p:nvPr>
            <p:ph type="body" idx="19"/>
          </p:nvPr>
        </p:nvSpPr>
        <p:spPr>
          <a:xfrm>
            <a:off x="5791200" y="400397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94"/>
        <p:cNvGrpSpPr/>
        <p:nvPr/>
      </p:nvGrpSpPr>
      <p:grpSpPr>
        <a:xfrm>
          <a:off x="0" y="0"/>
          <a:ext cx="0" cy="0"/>
          <a:chOff x="0" y="0"/>
          <a:chExt cx="0" cy="0"/>
        </a:xfrm>
      </p:grpSpPr>
      <p:pic>
        <p:nvPicPr>
          <p:cNvPr id="295" name="Google Shape;295;p2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96" name="Google Shape;296;p28"/>
          <p:cNvSpPr txBox="1">
            <a:spLocks noGrp="1"/>
          </p:cNvSpPr>
          <p:nvPr>
            <p:ph type="body" idx="1"/>
          </p:nvPr>
        </p:nvSpPr>
        <p:spPr>
          <a:xfrm>
            <a:off x="914400" y="742950"/>
            <a:ext cx="7315200" cy="3581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200"/>
              </a:spcBef>
              <a:spcAft>
                <a:spcPts val="0"/>
              </a:spcAft>
              <a:buClr>
                <a:schemeClr val="lt1"/>
              </a:buClr>
              <a:buSzPts val="6000"/>
              <a:buFont typeface="Arial"/>
              <a:buNone/>
              <a:defRPr sz="6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 &amp; caption">
  <p:cSld name="Pic &amp; caption">
    <p:spTree>
      <p:nvGrpSpPr>
        <p:cNvPr id="1" name="Shape 297"/>
        <p:cNvGrpSpPr/>
        <p:nvPr/>
      </p:nvGrpSpPr>
      <p:grpSpPr>
        <a:xfrm>
          <a:off x="0" y="0"/>
          <a:ext cx="0" cy="0"/>
          <a:chOff x="0" y="0"/>
          <a:chExt cx="0" cy="0"/>
        </a:xfrm>
      </p:grpSpPr>
      <p:sp>
        <p:nvSpPr>
          <p:cNvPr id="298" name="Google Shape;298;p29"/>
          <p:cNvSpPr>
            <a:spLocks noGrp="1"/>
          </p:cNvSpPr>
          <p:nvPr>
            <p:ph type="pic" idx="2"/>
          </p:nvPr>
        </p:nvSpPr>
        <p:spPr>
          <a:xfrm>
            <a:off x="0" y="0"/>
            <a:ext cx="9185275" cy="384048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9" name="Google Shape;299;p29"/>
          <p:cNvSpPr txBox="1">
            <a:spLocks noGrp="1"/>
          </p:cNvSpPr>
          <p:nvPr>
            <p:ph type="body" idx="1"/>
          </p:nvPr>
        </p:nvSpPr>
        <p:spPr>
          <a:xfrm>
            <a:off x="0" y="3943350"/>
            <a:ext cx="9185275" cy="1200150"/>
          </a:xfrm>
          <a:prstGeom prst="rect">
            <a:avLst/>
          </a:prstGeom>
          <a:solidFill>
            <a:srgbClr val="111111"/>
          </a:solidFill>
          <a:ln>
            <a:noFill/>
          </a:ln>
        </p:spPr>
        <p:txBody>
          <a:bodyPr spcFirstLastPara="1" wrap="square" lIns="457200" tIns="91425" rIns="457200" bIns="91425" anchor="ctr" anchorCtr="0"/>
          <a:lstStyle>
            <a:lvl1pPr marL="457200" marR="0" lvl="0" indent="-22860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ctr"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ctr"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ctr"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ctr"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plit screen">
  <p:cSld name="split screen">
    <p:spTree>
      <p:nvGrpSpPr>
        <p:cNvPr id="1" name="Shape 300"/>
        <p:cNvGrpSpPr/>
        <p:nvPr/>
      </p:nvGrpSpPr>
      <p:grpSpPr>
        <a:xfrm>
          <a:off x="0" y="0"/>
          <a:ext cx="0" cy="0"/>
          <a:chOff x="0" y="0"/>
          <a:chExt cx="0" cy="0"/>
        </a:xfrm>
      </p:grpSpPr>
      <p:sp>
        <p:nvSpPr>
          <p:cNvPr id="301" name="Google Shape;301;p30"/>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2" name="Google Shape;302;p30"/>
          <p:cNvSpPr txBox="1">
            <a:spLocks noGrp="1"/>
          </p:cNvSpPr>
          <p:nvPr>
            <p:ph type="body" idx="1"/>
          </p:nvPr>
        </p:nvSpPr>
        <p:spPr>
          <a:xfrm>
            <a:off x="457200" y="285750"/>
            <a:ext cx="8229600" cy="2286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880"/>
              </a:spcBef>
              <a:spcAft>
                <a:spcPts val="0"/>
              </a:spcAft>
              <a:buClr>
                <a:srgbClr val="FFC000"/>
              </a:buClr>
              <a:buSzPts val="4400"/>
              <a:buFont typeface="Arial"/>
              <a:buNone/>
              <a:defRPr sz="4400" b="0" i="0" u="none" strike="noStrike" cap="none">
                <a:solidFill>
                  <a:srgbClr val="FFC000"/>
                </a:solidFill>
                <a:latin typeface="Georgia"/>
                <a:ea typeface="Georgia"/>
                <a:cs typeface="Georgia"/>
                <a:sym typeface="Georgia"/>
              </a:defRPr>
            </a:lvl1pPr>
            <a:lvl2pPr marL="914400" marR="0" lvl="1"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Georgia"/>
                <a:ea typeface="Georgia"/>
                <a:cs typeface="Georgia"/>
                <a:sym typeface="Georgia"/>
              </a:defRPr>
            </a:lvl2pPr>
            <a:lvl3pPr marL="1371600" marR="0" lvl="2"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03" name="Google Shape;303;p30"/>
          <p:cNvSpPr>
            <a:spLocks noGrp="1"/>
          </p:cNvSpPr>
          <p:nvPr>
            <p:ph type="pic" idx="2"/>
          </p:nvPr>
        </p:nvSpPr>
        <p:spPr>
          <a:xfrm>
            <a:off x="0" y="2800350"/>
            <a:ext cx="9144000" cy="23431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304"/>
        <p:cNvGrpSpPr/>
        <p:nvPr/>
      </p:nvGrpSpPr>
      <p:grpSpPr>
        <a:xfrm>
          <a:off x="0" y="0"/>
          <a:ext cx="0" cy="0"/>
          <a:chOff x="0" y="0"/>
          <a:chExt cx="0" cy="0"/>
        </a:xfrm>
      </p:grpSpPr>
      <p:sp>
        <p:nvSpPr>
          <p:cNvPr id="305" name="Google Shape;305;p31"/>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6" name="Google Shape;306;p31"/>
          <p:cNvSpPr/>
          <p:nvPr/>
        </p:nvSpPr>
        <p:spPr>
          <a:xfrm>
            <a:off x="0" y="4781550"/>
            <a:ext cx="9144000" cy="3619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7" name="Google Shape;307;p31"/>
          <p:cNvSpPr/>
          <p:nvPr/>
        </p:nvSpPr>
        <p:spPr>
          <a:xfrm>
            <a:off x="-2" y="1657350"/>
            <a:ext cx="7924802" cy="2590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08" name="Google Shape;308;p31"/>
          <p:cNvCxnSpPr/>
          <p:nvPr/>
        </p:nvCxnSpPr>
        <p:spPr>
          <a:xfrm>
            <a:off x="0" y="4781550"/>
            <a:ext cx="9144000" cy="0"/>
          </a:xfrm>
          <a:prstGeom prst="straightConnector1">
            <a:avLst/>
          </a:prstGeom>
          <a:noFill/>
          <a:ln w="57150" cap="flat" cmpd="sng">
            <a:solidFill>
              <a:schemeClr val="lt1"/>
            </a:solidFill>
            <a:prstDash val="solid"/>
            <a:round/>
            <a:headEnd type="none" w="sm" len="sm"/>
            <a:tailEnd type="none" w="sm" len="sm"/>
          </a:ln>
        </p:spPr>
      </p:cxnSp>
      <p:sp>
        <p:nvSpPr>
          <p:cNvPr id="309" name="Google Shape;309;p31"/>
          <p:cNvSpPr txBox="1">
            <a:spLocks noGrp="1"/>
          </p:cNvSpPr>
          <p:nvPr>
            <p:ph type="body" idx="1"/>
          </p:nvPr>
        </p:nvSpPr>
        <p:spPr>
          <a:xfrm>
            <a:off x="457200" y="261469"/>
            <a:ext cx="8229600" cy="828153"/>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0" name="Google Shape;310;p31"/>
          <p:cNvSpPr txBox="1">
            <a:spLocks noGrp="1"/>
          </p:cNvSpPr>
          <p:nvPr>
            <p:ph type="body" idx="2"/>
          </p:nvPr>
        </p:nvSpPr>
        <p:spPr>
          <a:xfrm>
            <a:off x="457200" y="1885950"/>
            <a:ext cx="5943600" cy="205740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560"/>
              </a:spcBef>
              <a:spcAft>
                <a:spcPts val="0"/>
              </a:spcAft>
              <a:buClr>
                <a:schemeClr val="dk1"/>
              </a:buClr>
              <a:buSzPts val="2800"/>
              <a:buFont typeface="Arial"/>
              <a:buNone/>
              <a:defRPr sz="28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1" name="Google Shape;311;p31"/>
          <p:cNvSpPr>
            <a:spLocks noGrp="1"/>
          </p:cNvSpPr>
          <p:nvPr>
            <p:ph type="pic" idx="3"/>
          </p:nvPr>
        </p:nvSpPr>
        <p:spPr>
          <a:xfrm>
            <a:off x="6629400" y="2419350"/>
            <a:ext cx="2011680" cy="201168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llage2">
  <p:cSld name="collage2">
    <p:spTree>
      <p:nvGrpSpPr>
        <p:cNvPr id="1" name="Shape 312"/>
        <p:cNvGrpSpPr/>
        <p:nvPr/>
      </p:nvGrpSpPr>
      <p:grpSpPr>
        <a:xfrm>
          <a:off x="0" y="0"/>
          <a:ext cx="0" cy="0"/>
          <a:chOff x="0" y="0"/>
          <a:chExt cx="0" cy="0"/>
        </a:xfrm>
      </p:grpSpPr>
      <p:sp>
        <p:nvSpPr>
          <p:cNvPr id="313" name="Google Shape;313;p32"/>
          <p:cNvSpPr>
            <a:spLocks noGrp="1"/>
          </p:cNvSpPr>
          <p:nvPr>
            <p:ph type="pic" idx="2"/>
          </p:nvPr>
        </p:nvSpPr>
        <p:spPr>
          <a:xfrm>
            <a:off x="0" y="4853"/>
            <a:ext cx="2133600"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4" name="Google Shape;314;p32"/>
          <p:cNvSpPr>
            <a:spLocks noGrp="1"/>
          </p:cNvSpPr>
          <p:nvPr>
            <p:ph type="pic" idx="3"/>
          </p:nvPr>
        </p:nvSpPr>
        <p:spPr>
          <a:xfrm>
            <a:off x="7010400" y="2610612"/>
            <a:ext cx="2133600"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5" name="Google Shape;315;p32"/>
          <p:cNvSpPr>
            <a:spLocks noGrp="1"/>
          </p:cNvSpPr>
          <p:nvPr>
            <p:ph type="pic" idx="4"/>
          </p:nvPr>
        </p:nvSpPr>
        <p:spPr>
          <a:xfrm>
            <a:off x="4814832" y="2608310"/>
            <a:ext cx="2133600"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6" name="Google Shape;316;p32"/>
          <p:cNvSpPr>
            <a:spLocks noGrp="1"/>
          </p:cNvSpPr>
          <p:nvPr>
            <p:ph type="pic" idx="5"/>
          </p:nvPr>
        </p:nvSpPr>
        <p:spPr>
          <a:xfrm>
            <a:off x="2209800" y="0"/>
            <a:ext cx="2133600"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7" name="Google Shape;317;p32"/>
          <p:cNvSpPr>
            <a:spLocks noGrp="1"/>
          </p:cNvSpPr>
          <p:nvPr>
            <p:ph type="pic" idx="6"/>
          </p:nvPr>
        </p:nvSpPr>
        <p:spPr>
          <a:xfrm>
            <a:off x="4411232" y="0"/>
            <a:ext cx="4732768"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8" name="Google Shape;318;p32"/>
          <p:cNvSpPr>
            <a:spLocks noGrp="1"/>
          </p:cNvSpPr>
          <p:nvPr>
            <p:ph type="pic" idx="7"/>
          </p:nvPr>
        </p:nvSpPr>
        <p:spPr>
          <a:xfrm>
            <a:off x="0" y="2610612"/>
            <a:ext cx="4732768"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 name="Google Shape;28;p6"/>
          <p:cNvSpPr txBox="1">
            <a:spLocks noGrp="1"/>
          </p:cNvSpPr>
          <p:nvPr>
            <p:ph type="body" idx="1"/>
          </p:nvPr>
        </p:nvSpPr>
        <p:spPr>
          <a:xfrm>
            <a:off x="570273" y="2933899"/>
            <a:ext cx="1909763" cy="18288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320"/>
              </a:spcBef>
              <a:spcAft>
                <a:spcPts val="0"/>
              </a:spcAft>
              <a:buClr>
                <a:schemeClr val="dk1"/>
              </a:buClr>
              <a:buSzPts val="1600"/>
              <a:buFont typeface="Arial"/>
              <a:buNone/>
              <a:defRPr sz="16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 name="Google Shape;29;p6"/>
          <p:cNvSpPr txBox="1">
            <a:spLocks noGrp="1"/>
          </p:cNvSpPr>
          <p:nvPr>
            <p:ph type="body" idx="2"/>
          </p:nvPr>
        </p:nvSpPr>
        <p:spPr>
          <a:xfrm>
            <a:off x="2524932" y="2933899"/>
            <a:ext cx="1909763" cy="18288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320"/>
              </a:spcBef>
              <a:spcAft>
                <a:spcPts val="0"/>
              </a:spcAft>
              <a:buClr>
                <a:schemeClr val="dk1"/>
              </a:buClr>
              <a:buSzPts val="1600"/>
              <a:buFont typeface="Arial"/>
              <a:buNone/>
              <a:defRPr sz="16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0" name="Google Shape;30;p6"/>
          <p:cNvSpPr txBox="1">
            <a:spLocks noGrp="1"/>
          </p:cNvSpPr>
          <p:nvPr>
            <p:ph type="body" idx="3"/>
          </p:nvPr>
        </p:nvSpPr>
        <p:spPr>
          <a:xfrm>
            <a:off x="4481859" y="2933899"/>
            <a:ext cx="1909763" cy="18288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320"/>
              </a:spcBef>
              <a:spcAft>
                <a:spcPts val="0"/>
              </a:spcAft>
              <a:buClr>
                <a:schemeClr val="dk1"/>
              </a:buClr>
              <a:buSzPts val="1600"/>
              <a:buFont typeface="Arial"/>
              <a:buNone/>
              <a:defRPr sz="16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 name="Google Shape;31;p6"/>
          <p:cNvSpPr txBox="1">
            <a:spLocks noGrp="1"/>
          </p:cNvSpPr>
          <p:nvPr>
            <p:ph type="body" idx="4"/>
          </p:nvPr>
        </p:nvSpPr>
        <p:spPr>
          <a:xfrm>
            <a:off x="6436526" y="2933899"/>
            <a:ext cx="1909763" cy="18288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320"/>
              </a:spcBef>
              <a:spcAft>
                <a:spcPts val="0"/>
              </a:spcAft>
              <a:buClr>
                <a:schemeClr val="dk1"/>
              </a:buClr>
              <a:buSzPts val="1600"/>
              <a:buFont typeface="Arial"/>
              <a:buNone/>
              <a:defRPr sz="16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llage3">
  <p:cSld name="collage3">
    <p:spTree>
      <p:nvGrpSpPr>
        <p:cNvPr id="1" name="Shape 319"/>
        <p:cNvGrpSpPr/>
        <p:nvPr/>
      </p:nvGrpSpPr>
      <p:grpSpPr>
        <a:xfrm>
          <a:off x="0" y="0"/>
          <a:ext cx="0" cy="0"/>
          <a:chOff x="0" y="0"/>
          <a:chExt cx="0" cy="0"/>
        </a:xfrm>
      </p:grpSpPr>
      <p:sp>
        <p:nvSpPr>
          <p:cNvPr id="320" name="Google Shape;320;p33"/>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1" name="Google Shape;321;p33"/>
          <p:cNvSpPr>
            <a:spLocks noGrp="1"/>
          </p:cNvSpPr>
          <p:nvPr>
            <p:ph type="pic" idx="2"/>
          </p:nvPr>
        </p:nvSpPr>
        <p:spPr>
          <a:xfrm>
            <a:off x="0" y="0"/>
            <a:ext cx="2971800" cy="35623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2" name="Google Shape;322;p33"/>
          <p:cNvSpPr>
            <a:spLocks noGrp="1"/>
          </p:cNvSpPr>
          <p:nvPr>
            <p:ph type="pic" idx="3"/>
          </p:nvPr>
        </p:nvSpPr>
        <p:spPr>
          <a:xfrm>
            <a:off x="3086937" y="-4"/>
            <a:ext cx="2971800" cy="35623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3" name="Google Shape;323;p33"/>
          <p:cNvSpPr>
            <a:spLocks noGrp="1"/>
          </p:cNvSpPr>
          <p:nvPr>
            <p:ph type="pic" idx="4"/>
          </p:nvPr>
        </p:nvSpPr>
        <p:spPr>
          <a:xfrm>
            <a:off x="6173873" y="0"/>
            <a:ext cx="2971800" cy="35623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4" name="Google Shape;324;p33"/>
          <p:cNvSpPr>
            <a:spLocks noGrp="1"/>
          </p:cNvSpPr>
          <p:nvPr>
            <p:ph type="pic" idx="5"/>
          </p:nvPr>
        </p:nvSpPr>
        <p:spPr>
          <a:xfrm>
            <a:off x="1" y="3663409"/>
            <a:ext cx="9144000" cy="1480091"/>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5" name="Google Shape;325;p33"/>
          <p:cNvSpPr txBox="1">
            <a:spLocks noGrp="1"/>
          </p:cNvSpPr>
          <p:nvPr>
            <p:ph type="body" idx="1"/>
          </p:nvPr>
        </p:nvSpPr>
        <p:spPr>
          <a:xfrm>
            <a:off x="0" y="2876550"/>
            <a:ext cx="2971800" cy="685800"/>
          </a:xfrm>
          <a:prstGeom prst="rect">
            <a:avLst/>
          </a:prstGeom>
          <a:solidFill>
            <a:srgbClr val="000000">
              <a:alpha val="60000"/>
            </a:srgbClr>
          </a:solidFill>
          <a:ln>
            <a:noFill/>
          </a:ln>
        </p:spPr>
        <p:txBody>
          <a:bodyPr spcFirstLastPara="1" wrap="square" lIns="91425" tIns="45700" rIns="91425" bIns="45700" anchor="t" anchorCtr="0"/>
          <a:lstStyle>
            <a:lvl1pPr marL="457200" marR="0" lvl="0" indent="-22860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6" name="Google Shape;326;p33"/>
          <p:cNvSpPr txBox="1">
            <a:spLocks noGrp="1"/>
          </p:cNvSpPr>
          <p:nvPr>
            <p:ph type="body" idx="6"/>
          </p:nvPr>
        </p:nvSpPr>
        <p:spPr>
          <a:xfrm>
            <a:off x="3094056" y="2876550"/>
            <a:ext cx="2971800" cy="685800"/>
          </a:xfrm>
          <a:prstGeom prst="rect">
            <a:avLst/>
          </a:prstGeom>
          <a:solidFill>
            <a:srgbClr val="000000">
              <a:alpha val="60000"/>
            </a:srgbClr>
          </a:solidFill>
          <a:ln>
            <a:noFill/>
          </a:ln>
        </p:spPr>
        <p:txBody>
          <a:bodyPr spcFirstLastPara="1" wrap="square" lIns="91425" tIns="45700" rIns="91425" bIns="45700" anchor="t" anchorCtr="0"/>
          <a:lstStyle>
            <a:lvl1pPr marL="457200" marR="0" lvl="0" indent="-22860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7" name="Google Shape;327;p33"/>
          <p:cNvSpPr txBox="1">
            <a:spLocks noGrp="1"/>
          </p:cNvSpPr>
          <p:nvPr>
            <p:ph type="body" idx="7"/>
          </p:nvPr>
        </p:nvSpPr>
        <p:spPr>
          <a:xfrm>
            <a:off x="6172200" y="2876550"/>
            <a:ext cx="2971800" cy="685800"/>
          </a:xfrm>
          <a:prstGeom prst="rect">
            <a:avLst/>
          </a:prstGeom>
          <a:solidFill>
            <a:srgbClr val="000000">
              <a:alpha val="60000"/>
            </a:srgbClr>
          </a:solidFill>
          <a:ln>
            <a:noFill/>
          </a:ln>
        </p:spPr>
        <p:txBody>
          <a:bodyPr spcFirstLastPara="1" wrap="square" lIns="91425" tIns="45700" rIns="91425" bIns="45700" anchor="t" anchorCtr="0"/>
          <a:lstStyle>
            <a:lvl1pPr marL="457200" marR="0" lvl="0" indent="-22860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2"/>
        <p:cNvGrpSpPr/>
        <p:nvPr/>
      </p:nvGrpSpPr>
      <p:grpSpPr>
        <a:xfrm>
          <a:off x="0" y="0"/>
          <a:ext cx="0" cy="0"/>
          <a:chOff x="0" y="0"/>
          <a:chExt cx="0" cy="0"/>
        </a:xfrm>
      </p:grpSpPr>
      <p:sp>
        <p:nvSpPr>
          <p:cNvPr id="33" name="Google Shape;33;p7"/>
          <p:cNvSpPr/>
          <p:nvPr/>
        </p:nvSpPr>
        <p:spPr>
          <a:xfrm>
            <a:off x="6024696" y="303499"/>
            <a:ext cx="2651760" cy="3756873"/>
          </a:xfrm>
          <a:prstGeom prst="rect">
            <a:avLst/>
          </a:prstGeom>
          <a:noFill/>
          <a:ln>
            <a:noFill/>
          </a:ln>
        </p:spPr>
      </p:sp>
      <p:sp>
        <p:nvSpPr>
          <p:cNvPr id="34" name="Google Shape;34;p7"/>
          <p:cNvSpPr/>
          <p:nvPr/>
        </p:nvSpPr>
        <p:spPr>
          <a:xfrm>
            <a:off x="395536" y="303499"/>
            <a:ext cx="5472608" cy="3756873"/>
          </a:xfrm>
          <a:prstGeom prst="rect">
            <a:avLst/>
          </a:prstGeom>
          <a:solidFill>
            <a:srgbClr val="A400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Georgia"/>
              <a:ea typeface="Georgia"/>
              <a:cs typeface="Georgia"/>
              <a:sym typeface="Georgia"/>
            </a:endParaRPr>
          </a:p>
        </p:txBody>
      </p:sp>
      <p:sp>
        <p:nvSpPr>
          <p:cNvPr id="35" name="Google Shape;35;p7"/>
          <p:cNvSpPr txBox="1"/>
          <p:nvPr/>
        </p:nvSpPr>
        <p:spPr>
          <a:xfrm>
            <a:off x="155224" y="2719917"/>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eorgia"/>
              <a:ea typeface="Georgia"/>
              <a:cs typeface="Georgia"/>
              <a:sym typeface="Georgia"/>
            </a:endParaRPr>
          </a:p>
        </p:txBody>
      </p:sp>
      <p:pic>
        <p:nvPicPr>
          <p:cNvPr id="36" name="Google Shape;36;p7"/>
          <p:cNvPicPr preferRelativeResize="0"/>
          <p:nvPr/>
        </p:nvPicPr>
        <p:blipFill rotWithShape="1">
          <a:blip r:embed="rId2">
            <a:alphaModFix/>
          </a:blip>
          <a:srcRect l="72985" t="18072" r="6418" b="18894"/>
          <a:stretch/>
        </p:blipFill>
        <p:spPr>
          <a:xfrm>
            <a:off x="395537" y="4167170"/>
            <a:ext cx="736389" cy="731520"/>
          </a:xfrm>
          <a:prstGeom prst="rect">
            <a:avLst/>
          </a:prstGeom>
          <a:noFill/>
          <a:ln>
            <a:noFill/>
          </a:ln>
        </p:spPr>
      </p:pic>
      <p:grpSp>
        <p:nvGrpSpPr>
          <p:cNvPr id="37" name="Google Shape;37;p7"/>
          <p:cNvGrpSpPr/>
          <p:nvPr/>
        </p:nvGrpSpPr>
        <p:grpSpPr>
          <a:xfrm>
            <a:off x="1266814" y="4296164"/>
            <a:ext cx="3017520" cy="561584"/>
            <a:chOff x="1266814" y="4236191"/>
            <a:chExt cx="4448186" cy="827846"/>
          </a:xfrm>
        </p:grpSpPr>
        <p:sp>
          <p:nvSpPr>
            <p:cNvPr id="38" name="Google Shape;38;p7"/>
            <p:cNvSpPr txBox="1"/>
            <p:nvPr/>
          </p:nvSpPr>
          <p:spPr>
            <a:xfrm>
              <a:off x="2300112" y="4392083"/>
              <a:ext cx="272316" cy="54444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eorgia"/>
                <a:ea typeface="Georgia"/>
                <a:cs typeface="Georgia"/>
                <a:sym typeface="Georgia"/>
              </a:endParaRPr>
            </a:p>
          </p:txBody>
        </p:sp>
        <p:pic>
          <p:nvPicPr>
            <p:cNvPr id="39" name="Google Shape;39;p7"/>
            <p:cNvPicPr preferRelativeResize="0"/>
            <p:nvPr/>
          </p:nvPicPr>
          <p:blipFill rotWithShape="1">
            <a:blip r:embed="rId3">
              <a:alphaModFix/>
            </a:blip>
            <a:srcRect/>
            <a:stretch/>
          </p:blipFill>
          <p:spPr>
            <a:xfrm>
              <a:off x="1309936" y="4236191"/>
              <a:ext cx="2423864" cy="659492"/>
            </a:xfrm>
            <a:prstGeom prst="rect">
              <a:avLst/>
            </a:prstGeom>
            <a:noFill/>
            <a:ln>
              <a:noFill/>
            </a:ln>
          </p:spPr>
        </p:pic>
        <p:sp>
          <p:nvSpPr>
            <p:cNvPr id="40" name="Google Shape;40;p7"/>
            <p:cNvSpPr txBox="1"/>
            <p:nvPr/>
          </p:nvSpPr>
          <p:spPr>
            <a:xfrm>
              <a:off x="1266814" y="4803158"/>
              <a:ext cx="4448186" cy="2608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50"/>
                <a:buFont typeface="Arial"/>
                <a:buNone/>
              </a:pPr>
              <a:r>
                <a:rPr lang="en-US" sz="550" b="0" i="0" u="none" strike="noStrike" cap="none">
                  <a:solidFill>
                    <a:srgbClr val="A4001D"/>
                  </a:solidFill>
                  <a:latin typeface="Arial"/>
                  <a:ea typeface="Arial"/>
                  <a:cs typeface="Arial"/>
                  <a:sym typeface="Arial"/>
                </a:rPr>
                <a:t>Stanford Center for Assessment, Learning, &amp; Equity</a:t>
              </a:r>
              <a:endParaRPr sz="550" b="0" i="0" u="none" strike="noStrike" cap="none">
                <a:solidFill>
                  <a:srgbClr val="A4001D"/>
                </a:solidFill>
                <a:latin typeface="Arial"/>
                <a:ea typeface="Arial"/>
                <a:cs typeface="Arial"/>
                <a:sym typeface="Arial"/>
              </a:endParaRPr>
            </a:p>
          </p:txBody>
        </p:sp>
      </p:grpSp>
      <p:sp>
        <p:nvSpPr>
          <p:cNvPr id="41" name="Google Shape;41;p7"/>
          <p:cNvSpPr txBox="1">
            <a:spLocks noGrp="1"/>
          </p:cNvSpPr>
          <p:nvPr>
            <p:ph type="body" idx="1"/>
          </p:nvPr>
        </p:nvSpPr>
        <p:spPr>
          <a:xfrm>
            <a:off x="684213" y="665163"/>
            <a:ext cx="4802187" cy="38258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small">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42" name="Google Shape;42;p7"/>
          <p:cNvSpPr txBox="1">
            <a:spLocks noGrp="1"/>
          </p:cNvSpPr>
          <p:nvPr>
            <p:ph type="body" idx="2"/>
          </p:nvPr>
        </p:nvSpPr>
        <p:spPr>
          <a:xfrm>
            <a:off x="684213" y="1206014"/>
            <a:ext cx="4802187" cy="1628775"/>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880"/>
              </a:spcBef>
              <a:spcAft>
                <a:spcPts val="0"/>
              </a:spcAft>
              <a:buClr>
                <a:schemeClr val="lt1"/>
              </a:buClr>
              <a:buSzPts val="4400"/>
              <a:buFont typeface="Arial"/>
              <a:buNone/>
              <a:defRPr sz="44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43" name="Google Shape;43;p7"/>
          <p:cNvSpPr txBox="1">
            <a:spLocks noGrp="1"/>
          </p:cNvSpPr>
          <p:nvPr>
            <p:ph type="body" idx="3"/>
          </p:nvPr>
        </p:nvSpPr>
        <p:spPr>
          <a:xfrm>
            <a:off x="684213" y="3028950"/>
            <a:ext cx="4802187" cy="701675"/>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1"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ide pic">
  <p:cSld name="Side pic">
    <p:spTree>
      <p:nvGrpSpPr>
        <p:cNvPr id="1" name="Shape 44"/>
        <p:cNvGrpSpPr/>
        <p:nvPr/>
      </p:nvGrpSpPr>
      <p:grpSpPr>
        <a:xfrm>
          <a:off x="0" y="0"/>
          <a:ext cx="0" cy="0"/>
          <a:chOff x="0" y="0"/>
          <a:chExt cx="0" cy="0"/>
        </a:xfrm>
      </p:grpSpPr>
      <p:sp>
        <p:nvSpPr>
          <p:cNvPr id="45" name="Google Shape;45;p8"/>
          <p:cNvSpPr>
            <a:spLocks noGrp="1"/>
          </p:cNvSpPr>
          <p:nvPr>
            <p:ph type="pic" idx="2"/>
          </p:nvPr>
        </p:nvSpPr>
        <p:spPr>
          <a:xfrm>
            <a:off x="0" y="0"/>
            <a:ext cx="2759075" cy="51435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46" name="Google Shape;46;p8"/>
          <p:cNvSpPr txBox="1">
            <a:spLocks noGrp="1"/>
          </p:cNvSpPr>
          <p:nvPr>
            <p:ph type="title"/>
          </p:nvPr>
        </p:nvSpPr>
        <p:spPr>
          <a:xfrm>
            <a:off x="3276600" y="361950"/>
            <a:ext cx="5486400" cy="857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C00000"/>
              </a:buClr>
              <a:buSzPts val="4800"/>
              <a:buFont typeface="Georgia"/>
              <a:buNone/>
              <a:defRPr sz="4800" b="0" i="0" u="none" strike="noStrike" cap="none">
                <a:solidFill>
                  <a:srgbClr val="C00000"/>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47" name="Google Shape;47;p8"/>
          <p:cNvCxnSpPr/>
          <p:nvPr/>
        </p:nvCxnSpPr>
        <p:spPr>
          <a:xfrm>
            <a:off x="2759554" y="0"/>
            <a:ext cx="0" cy="5143500"/>
          </a:xfrm>
          <a:prstGeom prst="straightConnector1">
            <a:avLst/>
          </a:prstGeom>
          <a:noFill/>
          <a:ln w="127000" cap="flat" cmpd="sng">
            <a:solidFill>
              <a:srgbClr val="C00000"/>
            </a:solidFill>
            <a:prstDash val="solid"/>
            <a:round/>
            <a:headEnd type="none" w="sm" len="sm"/>
            <a:tailEnd type="none" w="sm" len="sm"/>
          </a:ln>
        </p:spPr>
      </p:cxnSp>
      <p:sp>
        <p:nvSpPr>
          <p:cNvPr id="48" name="Google Shape;48;p8"/>
          <p:cNvSpPr txBox="1">
            <a:spLocks noGrp="1"/>
          </p:cNvSpPr>
          <p:nvPr>
            <p:ph type="body" idx="1"/>
          </p:nvPr>
        </p:nvSpPr>
        <p:spPr>
          <a:xfrm>
            <a:off x="3276600" y="1504950"/>
            <a:ext cx="5486400" cy="3276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720"/>
              </a:spcBef>
              <a:spcAft>
                <a:spcPts val="0"/>
              </a:spcAft>
              <a:buClr>
                <a:schemeClr val="dk1"/>
              </a:buClr>
              <a:buSzPts val="3600"/>
              <a:buFont typeface="Arial"/>
              <a:buNone/>
              <a:defRPr sz="3600" b="0" i="1" u="none" strike="noStrike" cap="none">
                <a:solidFill>
                  <a:schemeClr val="dk1"/>
                </a:solidFill>
                <a:latin typeface="Georgia"/>
                <a:ea typeface="Georgia"/>
                <a:cs typeface="Georgia"/>
                <a:sym typeface="Georgia"/>
              </a:defRPr>
            </a:lvl1pPr>
            <a:lvl2pPr marL="914400" marR="0" lvl="1"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2pPr>
            <a:lvl3pPr marL="1371600" marR="0" lvl="2"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3pPr>
            <a:lvl4pPr marL="1828800" marR="0" lvl="3"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4pPr>
            <a:lvl5pPr marL="2286000" marR="0" lvl="4"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type="obj">
  <p:cSld name="OBJECT">
    <p:spTree>
      <p:nvGrpSpPr>
        <p:cNvPr id="1" name="Shape 49"/>
        <p:cNvGrpSpPr/>
        <p:nvPr/>
      </p:nvGrpSpPr>
      <p:grpSpPr>
        <a:xfrm>
          <a:off x="0" y="0"/>
          <a:ext cx="0" cy="0"/>
          <a:chOff x="0" y="0"/>
          <a:chExt cx="0" cy="0"/>
        </a:xfrm>
      </p:grpSpPr>
      <p:sp>
        <p:nvSpPr>
          <p:cNvPr id="50" name="Google Shape;50;p9"/>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 name="Google Shape;51;p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Google Shape;52;p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3"/>
        <p:cNvGrpSpPr/>
        <p:nvPr/>
      </p:nvGrpSpPr>
      <p:grpSpPr>
        <a:xfrm>
          <a:off x="0" y="0"/>
          <a:ext cx="0" cy="0"/>
          <a:chOff x="0" y="0"/>
          <a:chExt cx="0" cy="0"/>
        </a:xfrm>
      </p:grpSpPr>
      <p:sp>
        <p:nvSpPr>
          <p:cNvPr id="54" name="Google Shape;54;p10"/>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5" name="Google Shape;55;p10"/>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 name="Google Shape;56;p10"/>
          <p:cNvSpPr>
            <a:spLocks noGrp="1"/>
          </p:cNvSpPr>
          <p:nvPr>
            <p:ph type="pic" idx="2"/>
          </p:nvPr>
        </p:nvSpPr>
        <p:spPr>
          <a:xfrm>
            <a:off x="838200" y="1657350"/>
            <a:ext cx="1447800" cy="1371600"/>
          </a:xfrm>
          <a:prstGeom prst="rect">
            <a:avLst/>
          </a:prstGeom>
          <a:noFill/>
          <a:ln>
            <a:noFill/>
          </a:ln>
        </p:spPr>
        <p:txBody>
          <a:bodyPr spcFirstLastPara="1" wrap="square" lIns="91425" tIns="45700" rIns="91425" bIns="45700" anchor="t" anchorCtr="0"/>
          <a:lstStyle>
            <a:lvl1pPr marR="0" lvl="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57" name="Google Shape;57;p10"/>
          <p:cNvSpPr>
            <a:spLocks noGrp="1"/>
          </p:cNvSpPr>
          <p:nvPr>
            <p:ph type="pic" idx="3"/>
          </p:nvPr>
        </p:nvSpPr>
        <p:spPr>
          <a:xfrm>
            <a:off x="4953000" y="1657350"/>
            <a:ext cx="1447800" cy="1371600"/>
          </a:xfrm>
          <a:prstGeom prst="rect">
            <a:avLst/>
          </a:prstGeom>
          <a:noFill/>
          <a:ln>
            <a:noFill/>
          </a:ln>
        </p:spPr>
        <p:txBody>
          <a:bodyPr spcFirstLastPara="1" wrap="square" lIns="91425" tIns="45700" rIns="91425" bIns="45700" anchor="t" anchorCtr="0"/>
          <a:lstStyle>
            <a:lvl1pPr marR="0" lvl="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58" name="Google Shape;58;p10"/>
          <p:cNvSpPr txBox="1">
            <a:spLocks noGrp="1"/>
          </p:cNvSpPr>
          <p:nvPr>
            <p:ph type="body" idx="1"/>
          </p:nvPr>
        </p:nvSpPr>
        <p:spPr>
          <a:xfrm>
            <a:off x="838200" y="3086100"/>
            <a:ext cx="1447800" cy="5715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59" name="Google Shape;59;p10"/>
          <p:cNvSpPr txBox="1">
            <a:spLocks noGrp="1"/>
          </p:cNvSpPr>
          <p:nvPr>
            <p:ph type="body" idx="4"/>
          </p:nvPr>
        </p:nvSpPr>
        <p:spPr>
          <a:xfrm>
            <a:off x="4953000" y="3086100"/>
            <a:ext cx="1447800" cy="5715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60" name="Google Shape;60;p10"/>
          <p:cNvSpPr txBox="1">
            <a:spLocks noGrp="1"/>
          </p:cNvSpPr>
          <p:nvPr>
            <p:ph type="body" idx="5"/>
          </p:nvPr>
        </p:nvSpPr>
        <p:spPr>
          <a:xfrm>
            <a:off x="2438400" y="1657350"/>
            <a:ext cx="1676400" cy="20002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61" name="Google Shape;61;p10"/>
          <p:cNvSpPr txBox="1">
            <a:spLocks noGrp="1"/>
          </p:cNvSpPr>
          <p:nvPr>
            <p:ph type="body" idx="6"/>
          </p:nvPr>
        </p:nvSpPr>
        <p:spPr>
          <a:xfrm>
            <a:off x="6553200" y="1657350"/>
            <a:ext cx="1676400" cy="20002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62" name="Google Shape;62;p10"/>
          <p:cNvCxnSpPr/>
          <p:nvPr/>
        </p:nvCxnSpPr>
        <p:spPr>
          <a:xfrm>
            <a:off x="4521678" y="1657350"/>
            <a:ext cx="0" cy="2000250"/>
          </a:xfrm>
          <a:prstGeom prst="straightConnector1">
            <a:avLst/>
          </a:prstGeom>
          <a:noFill/>
          <a:ln w="9525" cap="flat" cmpd="sng">
            <a:solidFill>
              <a:schemeClr val="lt2"/>
            </a:solidFill>
            <a:prstDash val="dot"/>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3"/>
        <p:cNvGrpSpPr/>
        <p:nvPr/>
      </p:nvGrpSpPr>
      <p:grpSpPr>
        <a:xfrm>
          <a:off x="0" y="0"/>
          <a:ext cx="0" cy="0"/>
          <a:chOff x="0" y="0"/>
          <a:chExt cx="0" cy="0"/>
        </a:xfrm>
      </p:grpSpPr>
      <p:sp>
        <p:nvSpPr>
          <p:cNvPr id="64" name="Google Shape;64;p11"/>
          <p:cNvSpPr/>
          <p:nvPr/>
        </p:nvSpPr>
        <p:spPr>
          <a:xfrm>
            <a:off x="228600" y="209550"/>
            <a:ext cx="8686800" cy="4724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 name="Google Shape;65;p11"/>
          <p:cNvSpPr txBox="1">
            <a:spLocks noGrp="1"/>
          </p:cNvSpPr>
          <p:nvPr>
            <p:ph type="body" idx="1"/>
          </p:nvPr>
        </p:nvSpPr>
        <p:spPr>
          <a:xfrm>
            <a:off x="3575050" y="391715"/>
            <a:ext cx="5111750" cy="4389835"/>
          </a:xfrm>
          <a:prstGeom prst="rect">
            <a:avLst/>
          </a:prstGeom>
          <a:solidFill>
            <a:schemeClr val="lt1"/>
          </a:solid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66" name="Google Shape;66;p11"/>
          <p:cNvSpPr txBox="1">
            <a:spLocks noGrp="1"/>
          </p:cNvSpPr>
          <p:nvPr>
            <p:ph type="body" idx="2"/>
          </p:nvPr>
        </p:nvSpPr>
        <p:spPr>
          <a:xfrm>
            <a:off x="457201" y="3790950"/>
            <a:ext cx="3008313" cy="990600"/>
          </a:xfrm>
          <a:prstGeom prst="rect">
            <a:avLst/>
          </a:prstGeom>
          <a:solidFill>
            <a:schemeClr val="lt2"/>
          </a:solidFill>
          <a:ln>
            <a:noFill/>
          </a:ln>
        </p:spPr>
        <p:txBody>
          <a:bodyPr spcFirstLastPara="1" wrap="square" lIns="91425" tIns="45700" rIns="91425" bIns="45700" anchor="t" anchorCtr="0"/>
          <a:lstStyle>
            <a:lvl1pPr marL="457200" marR="0" lvl="0" indent="-228600" algn="l" rtl="0">
              <a:lnSpc>
                <a:spcPct val="100000"/>
              </a:lnSpc>
              <a:spcBef>
                <a:spcPts val="360"/>
              </a:spcBef>
              <a:spcAft>
                <a:spcPts val="0"/>
              </a:spcAft>
              <a:buClr>
                <a:schemeClr val="dk1"/>
              </a:buClr>
              <a:buSzPts val="1800"/>
              <a:buFont typeface="Arial"/>
              <a:buNone/>
              <a:defRPr sz="1800" b="0" i="1" u="none" strike="noStrike" cap="none">
                <a:solidFill>
                  <a:schemeClr val="dk1"/>
                </a:solidFill>
                <a:latin typeface="Georgia"/>
                <a:ea typeface="Georgia"/>
                <a:cs typeface="Georgia"/>
                <a:sym typeface="Georgia"/>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9pPr>
          </a:lstStyle>
          <a:p>
            <a:endParaRPr/>
          </a:p>
        </p:txBody>
      </p:sp>
      <p:sp>
        <p:nvSpPr>
          <p:cNvPr id="67" name="Google Shape;67;p11"/>
          <p:cNvSpPr>
            <a:spLocks noGrp="1"/>
          </p:cNvSpPr>
          <p:nvPr>
            <p:ph type="pic" idx="3"/>
          </p:nvPr>
        </p:nvSpPr>
        <p:spPr>
          <a:xfrm>
            <a:off x="457200" y="391715"/>
            <a:ext cx="3008376" cy="329184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8"/>
        <p:cNvGrpSpPr/>
        <p:nvPr/>
      </p:nvGrpSpPr>
      <p:grpSpPr>
        <a:xfrm>
          <a:off x="0" y="0"/>
          <a:ext cx="0" cy="0"/>
          <a:chOff x="0" y="0"/>
          <a:chExt cx="0" cy="0"/>
        </a:xfrm>
      </p:grpSpPr>
      <p:sp>
        <p:nvSpPr>
          <p:cNvPr id="69" name="Google Shape;69;p12"/>
          <p:cNvSpPr txBox="1">
            <a:spLocks noGrp="1"/>
          </p:cNvSpPr>
          <p:nvPr>
            <p:ph type="body" idx="1"/>
          </p:nvPr>
        </p:nvSpPr>
        <p:spPr>
          <a:xfrm>
            <a:off x="457200" y="1338263"/>
            <a:ext cx="4040188" cy="479822"/>
          </a:xfrm>
          <a:prstGeom prst="rect">
            <a:avLst/>
          </a:prstGeom>
          <a:solidFill>
            <a:srgbClr val="C00000"/>
          </a:solid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chemeClr val="lt1"/>
              </a:buClr>
              <a:buSzPts val="2800"/>
              <a:buFont typeface="Arial"/>
              <a:buNone/>
              <a:defRPr sz="2800" b="1"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9pPr>
          </a:lstStyle>
          <a:p>
            <a:endParaRPr/>
          </a:p>
        </p:txBody>
      </p:sp>
      <p:sp>
        <p:nvSpPr>
          <p:cNvPr id="70" name="Google Shape;70;p12"/>
          <p:cNvSpPr txBox="1">
            <a:spLocks noGrp="1"/>
          </p:cNvSpPr>
          <p:nvPr>
            <p:ph type="body" idx="2"/>
          </p:nvPr>
        </p:nvSpPr>
        <p:spPr>
          <a:xfrm>
            <a:off x="457200" y="1908516"/>
            <a:ext cx="4040188" cy="2873034"/>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40"/>
              </a:spcBef>
              <a:spcAft>
                <a:spcPts val="0"/>
              </a:spcAft>
              <a:buClr>
                <a:schemeClr val="dk1"/>
              </a:buClr>
              <a:buSzPts val="2200"/>
              <a:buFont typeface="Arial"/>
              <a:buNone/>
              <a:defRPr sz="2200" b="0" i="0" u="none" strike="noStrike" cap="none">
                <a:solidFill>
                  <a:schemeClr val="dk1"/>
                </a:solidFill>
                <a:latin typeface="Georgia"/>
                <a:ea typeface="Georgia"/>
                <a:cs typeface="Georgia"/>
                <a:sym typeface="Georgia"/>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9pPr>
          </a:lstStyle>
          <a:p>
            <a:endParaRPr/>
          </a:p>
        </p:txBody>
      </p:sp>
      <p:sp>
        <p:nvSpPr>
          <p:cNvPr id="71" name="Google Shape;71;p12"/>
          <p:cNvSpPr txBox="1">
            <a:spLocks noGrp="1"/>
          </p:cNvSpPr>
          <p:nvPr>
            <p:ph type="body" idx="3"/>
          </p:nvPr>
        </p:nvSpPr>
        <p:spPr>
          <a:xfrm>
            <a:off x="4645026" y="1338263"/>
            <a:ext cx="4041775" cy="479822"/>
          </a:xfrm>
          <a:prstGeom prst="rect">
            <a:avLst/>
          </a:prstGeom>
          <a:solidFill>
            <a:srgbClr val="C00000"/>
          </a:solidFill>
          <a:ln>
            <a:noFill/>
          </a:ln>
        </p:spPr>
        <p:txBody>
          <a:bodyPr spcFirstLastPara="1" wrap="square" lIns="91425" tIns="45700" rIns="91425" bIns="45700" anchor="t" anchorCtr="0"/>
          <a:lstStyle>
            <a:lvl1pPr marL="457200" marR="0" lvl="0" indent="-406400" algn="l" rtl="0">
              <a:lnSpc>
                <a:spcPct val="100000"/>
              </a:lnSpc>
              <a:spcBef>
                <a:spcPts val="560"/>
              </a:spcBef>
              <a:spcAft>
                <a:spcPts val="0"/>
              </a:spcAft>
              <a:buClr>
                <a:schemeClr val="lt1"/>
              </a:buClr>
              <a:buSzPts val="2800"/>
              <a:buFont typeface="Arial"/>
              <a:buChar char="•"/>
              <a:defRPr sz="2800" b="1"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72" name="Google Shape;72;p12"/>
          <p:cNvSpPr txBox="1">
            <a:spLocks noGrp="1"/>
          </p:cNvSpPr>
          <p:nvPr>
            <p:ph type="body" idx="4"/>
          </p:nvPr>
        </p:nvSpPr>
        <p:spPr>
          <a:xfrm>
            <a:off x="4645026" y="1908516"/>
            <a:ext cx="4041775" cy="2873034"/>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40"/>
              </a:spcBef>
              <a:spcAft>
                <a:spcPts val="0"/>
              </a:spcAft>
              <a:buClr>
                <a:schemeClr val="dk1"/>
              </a:buClr>
              <a:buSzPts val="2200"/>
              <a:buFont typeface="Arial"/>
              <a:buNone/>
              <a:defRPr sz="2200" b="0" i="0" u="none" strike="noStrike" cap="none">
                <a:solidFill>
                  <a:schemeClr val="dk1"/>
                </a:solidFill>
                <a:latin typeface="Georgia"/>
                <a:ea typeface="Georgia"/>
                <a:cs typeface="Georgia"/>
                <a:sym typeface="Georgia"/>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9pPr>
          </a:lstStyle>
          <a:p>
            <a:endParaRPr/>
          </a:p>
        </p:txBody>
      </p:sp>
      <p:sp>
        <p:nvSpPr>
          <p:cNvPr id="73" name="Google Shape;73;p12"/>
          <p:cNvSpPr txBox="1">
            <a:spLocks noGrp="1"/>
          </p:cNvSpPr>
          <p:nvPr>
            <p:ph type="title"/>
          </p:nvPr>
        </p:nvSpPr>
        <p:spPr>
          <a:xfrm>
            <a:off x="457200" y="285750"/>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9.jpg"/><Relationship Id="rId2"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hyperlink" Target="http://www.buzzsprout.com/168838/679136-student-discussing-rubrics-cce"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buzzsprout.com/168838/677403-aiden-henry-count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hyperlink" Target="https://www.dropbox.com/s/fkvf98xxic3i1xj/Day2_Holistic%20Rubric%20Example.pdf?dl=0"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dropbox.com/s/fp0gazs7nt6qabm/Day2_Analytic%20Rubric%20Example.pdf?dl=0"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958"/>
            <a:ext cx="8229600" cy="857250"/>
          </a:xfrm>
        </p:spPr>
        <p:txBody>
          <a:bodyPr/>
          <a:lstStyle/>
          <a:p>
            <a:pPr lvl="0" algn="ctr">
              <a:lnSpc>
                <a:spcPct val="85000"/>
              </a:lnSpc>
            </a:pPr>
            <a:r>
              <a:rPr lang="en-US" sz="3200" b="1" dirty="0">
                <a:latin typeface="Tahoma"/>
                <a:ea typeface="Tahoma"/>
                <a:cs typeface="Tahoma"/>
                <a:sym typeface="Tahoma"/>
              </a:rPr>
              <a:t>Performance Assessment Assurances: </a:t>
            </a:r>
            <a:r>
              <a:rPr lang="en-US" sz="3200" dirty="0">
                <a:latin typeface="Tahoma"/>
                <a:ea typeface="Tahoma"/>
                <a:cs typeface="Tahoma"/>
                <a:sym typeface="Tahoma"/>
              </a:rPr>
              <a:t/>
            </a:r>
            <a:br>
              <a:rPr lang="en-US" sz="3200" dirty="0">
                <a:latin typeface="Tahoma"/>
                <a:ea typeface="Tahoma"/>
                <a:cs typeface="Tahoma"/>
                <a:sym typeface="Tahoma"/>
              </a:rPr>
            </a:br>
            <a:r>
              <a:rPr lang="en-US" sz="3200" b="1" dirty="0">
                <a:latin typeface="Tahoma"/>
                <a:ea typeface="Tahoma"/>
                <a:cs typeface="Tahoma"/>
                <a:sym typeface="Tahoma"/>
              </a:rPr>
              <a:t>Next Steps for Leading Deeper Learning in </a:t>
            </a:r>
            <a:r>
              <a:rPr lang="en-US" sz="3200" b="1" dirty="0" smtClean="0">
                <a:latin typeface="Tahoma"/>
                <a:ea typeface="Tahoma"/>
                <a:cs typeface="Tahoma"/>
                <a:sym typeface="Tahoma"/>
              </a:rPr>
              <a:t>Virginia</a:t>
            </a:r>
            <a:r>
              <a:rPr lang="en-US" sz="3600" b="1" dirty="0" smtClean="0">
                <a:latin typeface="Tahoma"/>
                <a:ea typeface="Tahoma"/>
                <a:cs typeface="Tahoma"/>
                <a:sym typeface="Tahoma"/>
              </a:rPr>
              <a:t/>
            </a:r>
            <a:br>
              <a:rPr lang="en-US" sz="3600" b="1" dirty="0" smtClean="0">
                <a:latin typeface="Tahoma"/>
                <a:ea typeface="Tahoma"/>
                <a:cs typeface="Tahoma"/>
                <a:sym typeface="Tahoma"/>
              </a:rPr>
            </a:br>
            <a:r>
              <a:rPr lang="en-US" sz="1400" b="1" dirty="0">
                <a:latin typeface="Tahoma"/>
                <a:ea typeface="Tahoma"/>
                <a:cs typeface="Tahoma"/>
                <a:sym typeface="Tahoma"/>
              </a:rPr>
              <a:t/>
            </a:r>
            <a:br>
              <a:rPr lang="en-US" sz="1400" b="1" dirty="0">
                <a:latin typeface="Tahoma"/>
                <a:ea typeface="Tahoma"/>
                <a:cs typeface="Tahoma"/>
                <a:sym typeface="Tahoma"/>
              </a:rPr>
            </a:br>
            <a:r>
              <a:rPr lang="en-US" sz="2400" dirty="0" smtClean="0">
                <a:latin typeface="Tahoma" panose="020B0604030504040204" pitchFamily="34" charset="0"/>
                <a:ea typeface="Tahoma" panose="020B0604030504040204" pitchFamily="34" charset="0"/>
                <a:cs typeface="Tahoma" panose="020B0604030504040204" pitchFamily="34" charset="0"/>
                <a:sym typeface="Helvetica Neue"/>
              </a:rPr>
              <a:t>Day </a:t>
            </a:r>
            <a:r>
              <a:rPr lang="en-US" sz="2400" dirty="0">
                <a:latin typeface="Tahoma" panose="020B0604030504040204" pitchFamily="34" charset="0"/>
                <a:ea typeface="Tahoma" panose="020B0604030504040204" pitchFamily="34" charset="0"/>
                <a:cs typeface="Tahoma" panose="020B0604030504040204" pitchFamily="34" charset="0"/>
                <a:sym typeface="Helvetica Neue"/>
              </a:rPr>
              <a:t>2: Opening  </a:t>
            </a:r>
            <a:br>
              <a:rPr lang="en-US" sz="2400" dirty="0">
                <a:latin typeface="Tahoma" panose="020B0604030504040204" pitchFamily="34" charset="0"/>
                <a:ea typeface="Tahoma" panose="020B0604030504040204" pitchFamily="34" charset="0"/>
                <a:cs typeface="Tahoma" panose="020B0604030504040204" pitchFamily="34" charset="0"/>
                <a:sym typeface="Helvetica Neue"/>
              </a:rPr>
            </a:br>
            <a:endParaRPr lang="en-US" sz="2400" dirty="0"/>
          </a:p>
        </p:txBody>
      </p:sp>
      <p:sp>
        <p:nvSpPr>
          <p:cNvPr id="4" name="Google Shape;334;p34"/>
          <p:cNvSpPr txBox="1"/>
          <p:nvPr/>
        </p:nvSpPr>
        <p:spPr>
          <a:xfrm>
            <a:off x="2196352" y="2348747"/>
            <a:ext cx="4876800" cy="157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Tahoma"/>
                <a:ea typeface="Tahoma"/>
                <a:cs typeface="Tahoma"/>
                <a:sym typeface="Tahoma"/>
              </a:rPr>
              <a:t>May 7-8, 2018  @Fredericksburg</a:t>
            </a:r>
            <a:endParaRPr sz="2400" b="0" i="0" u="none" strike="noStrike" cap="none" dirty="0">
              <a:solidFill>
                <a:srgbClr val="0000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Tahoma"/>
                <a:ea typeface="Tahoma"/>
                <a:cs typeface="Tahoma"/>
                <a:sym typeface="Tahoma"/>
              </a:rPr>
              <a:t>May 10-11, 2018  @Staunton</a:t>
            </a:r>
            <a:endParaRPr sz="2400" b="0" i="0" u="none" strike="noStrike" cap="none" dirty="0">
              <a:solidFill>
                <a:srgbClr val="0000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Tahoma"/>
                <a:ea typeface="Tahoma"/>
                <a:cs typeface="Tahoma"/>
                <a:sym typeface="Tahoma"/>
              </a:rPr>
              <a:t>June 4-5, 2018  @South Boston</a:t>
            </a:r>
            <a:endParaRPr sz="2400" b="0" i="0" u="none" strike="noStrike" cap="none" dirty="0">
              <a:solidFill>
                <a:srgbClr val="0000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Tahoma"/>
                <a:ea typeface="Tahoma"/>
                <a:cs typeface="Tahoma"/>
                <a:sym typeface="Tahoma"/>
              </a:rPr>
              <a:t>June 7-8, 2018 @Abingdon</a:t>
            </a:r>
            <a:endParaRPr sz="2400" b="0" i="0" u="none" strike="noStrike" cap="none" dirty="0">
              <a:solidFill>
                <a:srgbClr val="000000"/>
              </a:solidFill>
              <a:latin typeface="Tahoma"/>
              <a:ea typeface="Tahoma"/>
              <a:cs typeface="Tahoma"/>
              <a:sym typeface="Tahoma"/>
            </a:endParaRPr>
          </a:p>
        </p:txBody>
      </p:sp>
      <p:pic>
        <p:nvPicPr>
          <p:cNvPr id="5" name="Google Shape;335;p34" title="Envision Learning Partners Logo"/>
          <p:cNvPicPr preferRelativeResize="0"/>
          <p:nvPr/>
        </p:nvPicPr>
        <p:blipFill rotWithShape="1">
          <a:blip r:embed="rId2">
            <a:alphaModFix/>
          </a:blip>
          <a:srcRect/>
          <a:stretch/>
        </p:blipFill>
        <p:spPr>
          <a:xfrm>
            <a:off x="286063" y="4554298"/>
            <a:ext cx="3392144" cy="588075"/>
          </a:xfrm>
          <a:prstGeom prst="rect">
            <a:avLst/>
          </a:prstGeom>
          <a:noFill/>
          <a:ln>
            <a:noFill/>
          </a:ln>
        </p:spPr>
      </p:pic>
      <p:pic>
        <p:nvPicPr>
          <p:cNvPr id="6" name="Google Shape;336;p34" title="Virginia Department of Education Logo"/>
          <p:cNvPicPr preferRelativeResize="0"/>
          <p:nvPr/>
        </p:nvPicPr>
        <p:blipFill rotWithShape="1">
          <a:blip r:embed="rId3">
            <a:alphaModFix/>
          </a:blip>
          <a:srcRect/>
          <a:stretch/>
        </p:blipFill>
        <p:spPr>
          <a:xfrm>
            <a:off x="4080382" y="4089007"/>
            <a:ext cx="1555376" cy="1045274"/>
          </a:xfrm>
          <a:prstGeom prst="rect">
            <a:avLst/>
          </a:prstGeom>
          <a:noFill/>
          <a:ln>
            <a:noFill/>
          </a:ln>
        </p:spPr>
      </p:pic>
      <p:pic>
        <p:nvPicPr>
          <p:cNvPr id="7" name="Google Shape;337;p34" title="Jobs for the Future Logo"/>
          <p:cNvPicPr preferRelativeResize="0"/>
          <p:nvPr/>
        </p:nvPicPr>
        <p:blipFill rotWithShape="1">
          <a:blip r:embed="rId4">
            <a:alphaModFix/>
          </a:blip>
          <a:srcRect/>
          <a:stretch/>
        </p:blipFill>
        <p:spPr>
          <a:xfrm>
            <a:off x="6037934" y="4618605"/>
            <a:ext cx="2819400" cy="515676"/>
          </a:xfrm>
          <a:prstGeom prst="rect">
            <a:avLst/>
          </a:prstGeom>
          <a:noFill/>
          <a:ln>
            <a:noFill/>
          </a:ln>
        </p:spPr>
      </p:pic>
    </p:spTree>
    <p:extLst>
      <p:ext uri="{BB962C8B-B14F-4D97-AF65-F5344CB8AC3E}">
        <p14:creationId xmlns:p14="http://schemas.microsoft.com/office/powerpoint/2010/main" val="2377970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buClr>
                <a:schemeClr val="lt1"/>
              </a:buClr>
              <a:buSzPts val="3600"/>
            </a:pPr>
            <a:r>
              <a:rPr lang="en-US" sz="4000" b="1" dirty="0">
                <a:latin typeface="Tahoma"/>
                <a:ea typeface="Tahoma"/>
                <a:cs typeface="Tahoma"/>
                <a:sym typeface="Tahoma"/>
              </a:rPr>
              <a:t>COMMON ANALYTIC RUBRICS</a:t>
            </a:r>
            <a:endParaRPr lang="en-US" sz="4000" b="1" dirty="0">
              <a:latin typeface="Tahoma"/>
              <a:ea typeface="Tahoma"/>
              <a:cs typeface="Tahoma"/>
              <a:sym typeface="Tahoma"/>
            </a:endParaRPr>
          </a:p>
        </p:txBody>
      </p:sp>
      <p:grpSp>
        <p:nvGrpSpPr>
          <p:cNvPr id="4" name="Google Shape;424;p43" descr="SCALE Logo (Stanford Center for Assessment, Learning &amp; Equity)" title="SCALE logo"/>
          <p:cNvGrpSpPr/>
          <p:nvPr/>
        </p:nvGrpSpPr>
        <p:grpSpPr>
          <a:xfrm>
            <a:off x="4984375" y="4342201"/>
            <a:ext cx="3969501" cy="726729"/>
            <a:chOff x="3314700" y="4572001"/>
            <a:chExt cx="2662365" cy="487421"/>
          </a:xfrm>
        </p:grpSpPr>
        <p:pic>
          <p:nvPicPr>
            <p:cNvPr id="5" name="Google Shape;425;p43" descr="Stanford Universoty logo"/>
            <p:cNvPicPr preferRelativeResize="0"/>
            <p:nvPr/>
          </p:nvPicPr>
          <p:blipFill rotWithShape="1">
            <a:blip r:embed="rId2">
              <a:alphaModFix/>
            </a:blip>
            <a:srcRect l="72985" t="18072" r="6418" b="18894"/>
            <a:stretch/>
          </p:blipFill>
          <p:spPr>
            <a:xfrm>
              <a:off x="3314700" y="4572001"/>
              <a:ext cx="514350" cy="487421"/>
            </a:xfrm>
            <a:prstGeom prst="rect">
              <a:avLst/>
            </a:prstGeom>
            <a:noFill/>
            <a:ln>
              <a:noFill/>
            </a:ln>
          </p:spPr>
        </p:pic>
        <p:pic>
          <p:nvPicPr>
            <p:cNvPr id="6" name="Google Shape;426;p43" descr="SCALE Logo (Stanford Center for Assessment, Learning &amp; Equity)"/>
            <p:cNvPicPr preferRelativeResize="0"/>
            <p:nvPr/>
          </p:nvPicPr>
          <p:blipFill rotWithShape="1">
            <a:blip r:embed="rId3">
              <a:alphaModFix/>
            </a:blip>
            <a:srcRect/>
            <a:stretch/>
          </p:blipFill>
          <p:spPr>
            <a:xfrm>
              <a:off x="3943351" y="4629218"/>
              <a:ext cx="2033714" cy="430202"/>
            </a:xfrm>
            <a:prstGeom prst="rect">
              <a:avLst/>
            </a:prstGeom>
            <a:noFill/>
            <a:ln>
              <a:noFill/>
            </a:ln>
          </p:spPr>
        </p:pic>
      </p:grpSp>
      <p:cxnSp>
        <p:nvCxnSpPr>
          <p:cNvPr id="7" name="Google Shape;413;p43" descr="decorative"/>
          <p:cNvCxnSpPr/>
          <p:nvPr/>
        </p:nvCxnSpPr>
        <p:spPr>
          <a:xfrm rot="5400000">
            <a:off x="1089825" y="2683222"/>
            <a:ext cx="2834640" cy="0"/>
          </a:xfrm>
          <a:prstGeom prst="straightConnector1">
            <a:avLst/>
          </a:prstGeom>
          <a:noFill/>
          <a:ln w="9525" cap="flat" cmpd="sng">
            <a:solidFill>
              <a:srgbClr val="A4DE00"/>
            </a:solidFill>
            <a:prstDash val="dot"/>
            <a:round/>
            <a:headEnd type="none" w="sm" len="sm"/>
            <a:tailEnd type="none" w="sm" len="sm"/>
          </a:ln>
        </p:spPr>
      </p:cxnSp>
      <p:cxnSp>
        <p:nvCxnSpPr>
          <p:cNvPr id="8" name="Google Shape;414;p43" descr="decorative"/>
          <p:cNvCxnSpPr/>
          <p:nvPr/>
        </p:nvCxnSpPr>
        <p:spPr>
          <a:xfrm rot="5400000">
            <a:off x="3191829" y="2683222"/>
            <a:ext cx="2834640" cy="0"/>
          </a:xfrm>
          <a:prstGeom prst="straightConnector1">
            <a:avLst/>
          </a:prstGeom>
          <a:noFill/>
          <a:ln w="9525" cap="flat" cmpd="sng">
            <a:solidFill>
              <a:srgbClr val="A4DE00"/>
            </a:solidFill>
            <a:prstDash val="dot"/>
            <a:round/>
            <a:headEnd type="none" w="sm" len="sm"/>
            <a:tailEnd type="none" w="sm" len="sm"/>
          </a:ln>
        </p:spPr>
      </p:cxnSp>
      <p:cxnSp>
        <p:nvCxnSpPr>
          <p:cNvPr id="9" name="Google Shape;415;p43" descr="decorative"/>
          <p:cNvCxnSpPr/>
          <p:nvPr/>
        </p:nvCxnSpPr>
        <p:spPr>
          <a:xfrm rot="5400000">
            <a:off x="5288878" y="2683222"/>
            <a:ext cx="2834640" cy="0"/>
          </a:xfrm>
          <a:prstGeom prst="straightConnector1">
            <a:avLst/>
          </a:prstGeom>
          <a:noFill/>
          <a:ln w="9525" cap="flat" cmpd="sng">
            <a:solidFill>
              <a:srgbClr val="A4DE00"/>
            </a:solidFill>
            <a:prstDash val="dot"/>
            <a:round/>
            <a:headEnd type="none" w="sm" len="sm"/>
            <a:tailEnd type="none" w="sm" len="sm"/>
          </a:ln>
        </p:spPr>
      </p:cxnSp>
      <p:pic>
        <p:nvPicPr>
          <p:cNvPr id="10" name="Google Shape;419;p43" title="Trees in the summer"/>
          <p:cNvPicPr preferRelativeResize="0"/>
          <p:nvPr/>
        </p:nvPicPr>
        <p:blipFill rotWithShape="1">
          <a:blip r:embed="rId4">
            <a:alphaModFix/>
          </a:blip>
          <a:srcRect l="5051" t="4690" r="4768" b="75134"/>
          <a:stretch/>
        </p:blipFill>
        <p:spPr>
          <a:xfrm>
            <a:off x="441960" y="1298277"/>
            <a:ext cx="1920240" cy="548640"/>
          </a:xfrm>
          <a:prstGeom prst="roundRect">
            <a:avLst>
              <a:gd name="adj" fmla="val 8594"/>
            </a:avLst>
          </a:prstGeom>
          <a:solidFill>
            <a:srgbClr val="ECECEC"/>
          </a:solidFill>
          <a:ln>
            <a:noFill/>
          </a:ln>
          <a:effectLst>
            <a:reflection stA="38000" endPos="28000" dist="5000" dir="5400000" sy="-100000" algn="bl" rotWithShape="0"/>
          </a:effectLst>
        </p:spPr>
      </p:pic>
      <p:pic>
        <p:nvPicPr>
          <p:cNvPr id="11" name="Google Shape;417;p43" title="Trees in the fall"/>
          <p:cNvPicPr preferRelativeResize="0"/>
          <p:nvPr/>
        </p:nvPicPr>
        <p:blipFill rotWithShape="1">
          <a:blip r:embed="rId5">
            <a:alphaModFix/>
          </a:blip>
          <a:srcRect l="5051" t="51293" r="4768" b="29218"/>
          <a:stretch/>
        </p:blipFill>
        <p:spPr>
          <a:xfrm>
            <a:off x="2594659" y="1297713"/>
            <a:ext cx="1920240" cy="548640"/>
          </a:xfrm>
          <a:prstGeom prst="roundRect">
            <a:avLst>
              <a:gd name="adj" fmla="val 8594"/>
            </a:avLst>
          </a:prstGeom>
          <a:solidFill>
            <a:srgbClr val="ECECEC"/>
          </a:solidFill>
          <a:ln>
            <a:noFill/>
          </a:ln>
          <a:effectLst>
            <a:reflection stA="38000" endPos="28000" dist="5000" dir="5400000" sy="-100000" algn="bl" rotWithShape="0"/>
          </a:effectLst>
        </p:spPr>
      </p:pic>
      <p:pic>
        <p:nvPicPr>
          <p:cNvPr id="12" name="Google Shape;416;p43" title="Trees in the snow"/>
          <p:cNvPicPr preferRelativeResize="0"/>
          <p:nvPr/>
        </p:nvPicPr>
        <p:blipFill rotWithShape="1">
          <a:blip r:embed="rId6">
            <a:alphaModFix/>
          </a:blip>
          <a:srcRect l="5051" t="73811" r="4768" b="5483"/>
          <a:stretch/>
        </p:blipFill>
        <p:spPr>
          <a:xfrm>
            <a:off x="4765425" y="1308792"/>
            <a:ext cx="1920240" cy="550351"/>
          </a:xfrm>
          <a:prstGeom prst="roundRect">
            <a:avLst>
              <a:gd name="adj" fmla="val 8594"/>
            </a:avLst>
          </a:prstGeom>
          <a:solidFill>
            <a:srgbClr val="ECECEC"/>
          </a:solidFill>
          <a:ln>
            <a:noFill/>
          </a:ln>
          <a:effectLst>
            <a:reflection stA="38000" endPos="28000" dist="5000" dir="5400000" sy="-100000" algn="bl" rotWithShape="0"/>
          </a:effectLst>
        </p:spPr>
      </p:pic>
      <p:pic>
        <p:nvPicPr>
          <p:cNvPr id="13" name="Google Shape;418;p43" title="Trees in the spring"/>
          <p:cNvPicPr preferRelativeResize="0"/>
          <p:nvPr/>
        </p:nvPicPr>
        <p:blipFill rotWithShape="1">
          <a:blip r:embed="rId7">
            <a:alphaModFix/>
          </a:blip>
          <a:srcRect l="5051" t="27831" r="4768" b="52384"/>
          <a:stretch/>
        </p:blipFill>
        <p:spPr>
          <a:xfrm>
            <a:off x="6796548" y="1310503"/>
            <a:ext cx="1920240" cy="548640"/>
          </a:xfrm>
          <a:prstGeom prst="roundRect">
            <a:avLst>
              <a:gd name="adj" fmla="val 8594"/>
            </a:avLst>
          </a:prstGeom>
          <a:solidFill>
            <a:srgbClr val="ECECEC"/>
          </a:solidFill>
          <a:ln>
            <a:noFill/>
          </a:ln>
          <a:effectLst>
            <a:reflection stA="38000" endPos="28000" dist="5000" dir="5400000" sy="-100000" algn="bl" rotWithShape="0"/>
          </a:effectLst>
        </p:spPr>
      </p:pic>
      <p:sp>
        <p:nvSpPr>
          <p:cNvPr id="14" name="Google Shape;420;p43"/>
          <p:cNvSpPr txBox="1">
            <a:spLocks noGrp="1"/>
          </p:cNvSpPr>
          <p:nvPr>
            <p:ph type="body" idx="1"/>
          </p:nvPr>
        </p:nvSpPr>
        <p:spPr>
          <a:xfrm>
            <a:off x="533400" y="1940297"/>
            <a:ext cx="1828800" cy="54596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4DE00"/>
              </a:buClr>
              <a:buSzPts val="2000"/>
              <a:buFont typeface="Arial"/>
              <a:buNone/>
            </a:pPr>
            <a:r>
              <a:rPr lang="en-US" sz="2400" b="1" i="0" u="none" strike="noStrike" cap="small" dirty="0">
                <a:solidFill>
                  <a:schemeClr val="dk1"/>
                </a:solidFill>
                <a:latin typeface="Tahoma"/>
                <a:ea typeface="Tahoma"/>
                <a:cs typeface="Tahoma"/>
                <a:sym typeface="Tahoma"/>
              </a:rPr>
              <a:t>September</a:t>
            </a:r>
            <a:endParaRPr sz="2400" b="1" i="0" u="none" strike="noStrike" cap="small" dirty="0">
              <a:solidFill>
                <a:schemeClr val="dk1"/>
              </a:solidFill>
              <a:latin typeface="Tahoma"/>
              <a:ea typeface="Tahoma"/>
              <a:cs typeface="Tahoma"/>
              <a:sym typeface="Tahoma"/>
            </a:endParaRPr>
          </a:p>
        </p:txBody>
      </p:sp>
      <p:sp>
        <p:nvSpPr>
          <p:cNvPr id="15" name="Google Shape;421;p43"/>
          <p:cNvSpPr txBox="1"/>
          <p:nvPr/>
        </p:nvSpPr>
        <p:spPr>
          <a:xfrm>
            <a:off x="2590800" y="1940297"/>
            <a:ext cx="1828800" cy="54596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1" i="0" u="none" strike="noStrike" cap="small" dirty="0">
                <a:solidFill>
                  <a:schemeClr val="dk1"/>
                </a:solidFill>
                <a:latin typeface="Tahoma"/>
                <a:ea typeface="Tahoma"/>
                <a:cs typeface="Tahoma"/>
                <a:sym typeface="Tahoma"/>
              </a:rPr>
              <a:t>November</a:t>
            </a:r>
            <a:endParaRPr dirty="0"/>
          </a:p>
        </p:txBody>
      </p:sp>
      <p:sp>
        <p:nvSpPr>
          <p:cNvPr id="16" name="Google Shape;422;p43"/>
          <p:cNvSpPr txBox="1"/>
          <p:nvPr/>
        </p:nvSpPr>
        <p:spPr>
          <a:xfrm>
            <a:off x="4699000" y="1940297"/>
            <a:ext cx="1828800" cy="54596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1" i="0" u="none" strike="noStrike" cap="small">
                <a:solidFill>
                  <a:schemeClr val="dk1"/>
                </a:solidFill>
                <a:latin typeface="Tahoma"/>
                <a:ea typeface="Tahoma"/>
                <a:cs typeface="Tahoma"/>
                <a:sym typeface="Tahoma"/>
              </a:rPr>
              <a:t>February</a:t>
            </a:r>
            <a:endParaRPr/>
          </a:p>
        </p:txBody>
      </p:sp>
      <p:sp>
        <p:nvSpPr>
          <p:cNvPr id="17" name="Google Shape;423;p43"/>
          <p:cNvSpPr txBox="1"/>
          <p:nvPr/>
        </p:nvSpPr>
        <p:spPr>
          <a:xfrm>
            <a:off x="6781800" y="1940297"/>
            <a:ext cx="1828800" cy="54596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1" i="0" u="none" strike="noStrike" cap="small">
                <a:solidFill>
                  <a:schemeClr val="dk1"/>
                </a:solidFill>
                <a:latin typeface="Tahoma"/>
                <a:ea typeface="Tahoma"/>
                <a:cs typeface="Tahoma"/>
                <a:sym typeface="Tahoma"/>
              </a:rPr>
              <a:t>May</a:t>
            </a:r>
            <a:endParaRPr/>
          </a:p>
        </p:txBody>
      </p:sp>
      <p:sp>
        <p:nvSpPr>
          <p:cNvPr id="18" name="Google Shape;408;p43"/>
          <p:cNvSpPr txBox="1"/>
          <p:nvPr/>
        </p:nvSpPr>
        <p:spPr>
          <a:xfrm>
            <a:off x="533400" y="2724147"/>
            <a:ext cx="1828800" cy="1676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1" i="0" u="none" strike="noStrike" cap="none">
                <a:solidFill>
                  <a:schemeClr val="dk1"/>
                </a:solidFill>
                <a:latin typeface="Tahoma"/>
                <a:ea typeface="Tahoma"/>
                <a:cs typeface="Tahoma"/>
                <a:sym typeface="Tahoma"/>
              </a:rPr>
              <a:t>1</a:t>
            </a:r>
            <a:r>
              <a:rPr lang="en-US" sz="2400" b="0" i="0" u="none" strike="noStrike" cap="none">
                <a:solidFill>
                  <a:schemeClr val="dk1"/>
                </a:solidFill>
                <a:latin typeface="Tahoma"/>
                <a:ea typeface="Tahoma"/>
                <a:cs typeface="Tahoma"/>
                <a:sym typeface="Tahoma"/>
              </a:rPr>
              <a:t> </a:t>
            </a:r>
            <a:endParaRPr/>
          </a:p>
          <a:p>
            <a:pPr marL="0" marR="0" lvl="0" indent="0" algn="ctr" rtl="0">
              <a:lnSpc>
                <a:spcPct val="100000"/>
              </a:lnSpc>
              <a:spcBef>
                <a:spcPts val="400"/>
              </a:spcBef>
              <a:spcAft>
                <a:spcPts val="0"/>
              </a:spcAft>
              <a:buNone/>
            </a:pPr>
            <a:r>
              <a:rPr lang="en-US" sz="2400" b="0" i="1" u="none" strike="noStrike" cap="none">
                <a:solidFill>
                  <a:schemeClr val="dk1"/>
                </a:solidFill>
                <a:latin typeface="Tahoma"/>
                <a:ea typeface="Tahoma"/>
                <a:cs typeface="Tahoma"/>
                <a:sym typeface="Tahoma"/>
              </a:rPr>
              <a:t>(Not Yet)</a:t>
            </a:r>
            <a:endParaRPr sz="2400" b="0" i="0" u="none" strike="noStrike" cap="none">
              <a:solidFill>
                <a:schemeClr val="dk1"/>
              </a:solidFill>
              <a:latin typeface="Tahoma"/>
              <a:ea typeface="Tahoma"/>
              <a:cs typeface="Tahoma"/>
              <a:sym typeface="Tahoma"/>
            </a:endParaRPr>
          </a:p>
        </p:txBody>
      </p:sp>
      <p:sp>
        <p:nvSpPr>
          <p:cNvPr id="19" name="Google Shape;409;p43"/>
          <p:cNvSpPr txBox="1"/>
          <p:nvPr/>
        </p:nvSpPr>
        <p:spPr>
          <a:xfrm>
            <a:off x="2590800" y="2724147"/>
            <a:ext cx="1828800" cy="1676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1" i="0" u="none" strike="noStrike" cap="none">
                <a:solidFill>
                  <a:schemeClr val="dk1"/>
                </a:solidFill>
                <a:latin typeface="Tahoma"/>
                <a:ea typeface="Tahoma"/>
                <a:cs typeface="Tahoma"/>
                <a:sym typeface="Tahoma"/>
              </a:rPr>
              <a:t>1</a:t>
            </a:r>
            <a:r>
              <a:rPr lang="en-US" sz="2400" b="0" i="0" u="none" strike="noStrike" cap="none">
                <a:solidFill>
                  <a:schemeClr val="dk1"/>
                </a:solidFill>
                <a:latin typeface="Tahoma"/>
                <a:ea typeface="Tahoma"/>
                <a:cs typeface="Tahoma"/>
                <a:sym typeface="Tahoma"/>
              </a:rPr>
              <a:t> </a:t>
            </a:r>
            <a:endParaRPr sz="2400" b="0" i="0" u="none" strike="noStrike" cap="none">
              <a:solidFill>
                <a:schemeClr val="dk1"/>
              </a:solidFill>
              <a:latin typeface="Tahoma"/>
              <a:ea typeface="Tahoma"/>
              <a:cs typeface="Tahoma"/>
              <a:sym typeface="Tahoma"/>
            </a:endParaRPr>
          </a:p>
          <a:p>
            <a:pPr marL="0" marR="0" lvl="0" indent="0" algn="ctr" rtl="0">
              <a:lnSpc>
                <a:spcPct val="100000"/>
              </a:lnSpc>
              <a:spcBef>
                <a:spcPts val="400"/>
              </a:spcBef>
              <a:spcAft>
                <a:spcPts val="0"/>
              </a:spcAft>
              <a:buNone/>
            </a:pPr>
            <a:r>
              <a:rPr lang="en-US" sz="2400" b="0" i="1" u="none" strike="noStrike" cap="none">
                <a:solidFill>
                  <a:schemeClr val="dk1"/>
                </a:solidFill>
                <a:latin typeface="Tahoma"/>
                <a:ea typeface="Tahoma"/>
                <a:cs typeface="Tahoma"/>
                <a:sym typeface="Tahoma"/>
              </a:rPr>
              <a:t>(Not Yet)</a:t>
            </a:r>
            <a:endParaRPr sz="2400" b="0" i="0" u="none" strike="noStrike" cap="none">
              <a:solidFill>
                <a:schemeClr val="dk1"/>
              </a:solidFill>
              <a:latin typeface="Tahoma"/>
              <a:ea typeface="Tahoma"/>
              <a:cs typeface="Tahoma"/>
              <a:sym typeface="Tahoma"/>
            </a:endParaRPr>
          </a:p>
        </p:txBody>
      </p:sp>
      <p:sp>
        <p:nvSpPr>
          <p:cNvPr id="20" name="Google Shape;410;p43"/>
          <p:cNvSpPr txBox="1"/>
          <p:nvPr/>
        </p:nvSpPr>
        <p:spPr>
          <a:xfrm>
            <a:off x="4629683" y="2724147"/>
            <a:ext cx="2055981" cy="1676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1" i="0" u="none" strike="noStrike" cap="none">
                <a:solidFill>
                  <a:schemeClr val="dk1"/>
                </a:solidFill>
                <a:latin typeface="Tahoma"/>
                <a:ea typeface="Tahoma"/>
                <a:cs typeface="Tahoma"/>
                <a:sym typeface="Tahoma"/>
              </a:rPr>
              <a:t>2</a:t>
            </a:r>
            <a:r>
              <a:rPr lang="en-US" sz="2400" b="0" i="0" u="none" strike="noStrike" cap="none">
                <a:solidFill>
                  <a:schemeClr val="dk1"/>
                </a:solidFill>
                <a:latin typeface="Tahoma"/>
                <a:ea typeface="Tahoma"/>
                <a:cs typeface="Tahoma"/>
                <a:sym typeface="Tahoma"/>
              </a:rPr>
              <a:t> </a:t>
            </a:r>
            <a:endParaRPr sz="2400" b="0" i="0" u="none" strike="noStrike" cap="none">
              <a:solidFill>
                <a:schemeClr val="dk1"/>
              </a:solidFill>
              <a:latin typeface="Tahoma"/>
              <a:ea typeface="Tahoma"/>
              <a:cs typeface="Tahoma"/>
              <a:sym typeface="Tahoma"/>
            </a:endParaRPr>
          </a:p>
          <a:p>
            <a:pPr marL="0" marR="0" lvl="0" indent="0" algn="ctr" rtl="0">
              <a:lnSpc>
                <a:spcPct val="100000"/>
              </a:lnSpc>
              <a:spcBef>
                <a:spcPts val="400"/>
              </a:spcBef>
              <a:spcAft>
                <a:spcPts val="0"/>
              </a:spcAft>
              <a:buNone/>
            </a:pPr>
            <a:r>
              <a:rPr lang="en-US" sz="2400" b="0" i="1" u="none" strike="noStrike" cap="none">
                <a:solidFill>
                  <a:schemeClr val="dk1"/>
                </a:solidFill>
                <a:latin typeface="Tahoma"/>
                <a:ea typeface="Tahoma"/>
                <a:cs typeface="Tahoma"/>
                <a:sym typeface="Tahoma"/>
              </a:rPr>
              <a:t>(Approaches Expectations)</a:t>
            </a:r>
            <a:endParaRPr sz="2400" b="0" i="0" u="none" strike="noStrike" cap="none">
              <a:solidFill>
                <a:schemeClr val="dk1"/>
              </a:solidFill>
              <a:latin typeface="Tahoma"/>
              <a:ea typeface="Tahoma"/>
              <a:cs typeface="Tahoma"/>
              <a:sym typeface="Tahoma"/>
            </a:endParaRPr>
          </a:p>
        </p:txBody>
      </p:sp>
      <p:sp>
        <p:nvSpPr>
          <p:cNvPr id="21" name="Google Shape;411;p43"/>
          <p:cNvSpPr txBox="1"/>
          <p:nvPr/>
        </p:nvSpPr>
        <p:spPr>
          <a:xfrm>
            <a:off x="6726732" y="2724147"/>
            <a:ext cx="2055980" cy="1676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1" i="0" u="none" strike="noStrike" cap="none">
                <a:solidFill>
                  <a:schemeClr val="dk1"/>
                </a:solidFill>
                <a:latin typeface="Tahoma"/>
                <a:ea typeface="Tahoma"/>
                <a:cs typeface="Tahoma"/>
                <a:sym typeface="Tahoma"/>
              </a:rPr>
              <a:t>3</a:t>
            </a:r>
            <a:r>
              <a:rPr lang="en-US" sz="2400" b="0" i="0" u="none" strike="noStrike" cap="none">
                <a:solidFill>
                  <a:schemeClr val="dk1"/>
                </a:solidFill>
                <a:latin typeface="Tahoma"/>
                <a:ea typeface="Tahoma"/>
                <a:cs typeface="Tahoma"/>
                <a:sym typeface="Tahoma"/>
              </a:rPr>
              <a:t> </a:t>
            </a:r>
            <a:endParaRPr sz="2400" b="0" i="0" u="none" strike="noStrike" cap="none">
              <a:solidFill>
                <a:schemeClr val="dk1"/>
              </a:solidFill>
              <a:latin typeface="Tahoma"/>
              <a:ea typeface="Tahoma"/>
              <a:cs typeface="Tahoma"/>
              <a:sym typeface="Tahoma"/>
            </a:endParaRPr>
          </a:p>
          <a:p>
            <a:pPr marL="0" marR="0" lvl="0" indent="0" algn="ctr" rtl="0">
              <a:lnSpc>
                <a:spcPct val="100000"/>
              </a:lnSpc>
              <a:spcBef>
                <a:spcPts val="400"/>
              </a:spcBef>
              <a:spcAft>
                <a:spcPts val="0"/>
              </a:spcAft>
              <a:buNone/>
            </a:pPr>
            <a:r>
              <a:rPr lang="en-US" sz="2400" b="0" i="1" u="none" strike="noStrike" cap="none">
                <a:solidFill>
                  <a:schemeClr val="dk1"/>
                </a:solidFill>
                <a:latin typeface="Tahoma"/>
                <a:ea typeface="Tahoma"/>
                <a:cs typeface="Tahoma"/>
                <a:sym typeface="Tahoma"/>
              </a:rPr>
              <a:t>(Meets Expectations)</a:t>
            </a:r>
            <a:endParaRPr sz="24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840319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title"/>
          </p:nvPr>
        </p:nvSpPr>
        <p:spPr>
          <a:xfrm>
            <a:off x="308548" y="821385"/>
            <a:ext cx="80772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800"/>
              <a:buFont typeface="Helvetica Neue"/>
              <a:buNone/>
            </a:pPr>
            <a:r>
              <a:rPr lang="en-US" sz="4000" b="1" i="0" u="none" strike="noStrike" cap="none" dirty="0">
                <a:solidFill>
                  <a:schemeClr val="dk1"/>
                </a:solidFill>
                <a:latin typeface="Tahoma"/>
                <a:ea typeface="Tahoma"/>
                <a:cs typeface="Tahoma"/>
                <a:sym typeface="Tahoma"/>
              </a:rPr>
              <a:t>The Why – Student </a:t>
            </a:r>
            <a:r>
              <a:rPr lang="en-US" sz="4000" b="1" i="0" u="none" strike="noStrike" cap="none" dirty="0" smtClean="0">
                <a:solidFill>
                  <a:schemeClr val="dk1"/>
                </a:solidFill>
                <a:latin typeface="Tahoma"/>
                <a:ea typeface="Tahoma"/>
                <a:cs typeface="Tahoma"/>
                <a:sym typeface="Tahoma"/>
              </a:rPr>
              <a:t>Voices</a:t>
            </a:r>
            <a:br>
              <a:rPr lang="en-US" sz="4000" b="1" i="0" u="none" strike="noStrike" cap="none" dirty="0" smtClean="0">
                <a:solidFill>
                  <a:schemeClr val="dk1"/>
                </a:solidFill>
                <a:latin typeface="Tahoma"/>
                <a:ea typeface="Tahoma"/>
                <a:cs typeface="Tahoma"/>
                <a:sym typeface="Tahoma"/>
              </a:rPr>
            </a:br>
            <a:r>
              <a:rPr lang="en-US" sz="4000" b="1" dirty="0">
                <a:latin typeface="Tahoma"/>
                <a:ea typeface="Tahoma"/>
                <a:cs typeface="Tahoma"/>
                <a:sym typeface="Tahoma"/>
              </a:rPr>
              <a:t/>
            </a:r>
            <a:br>
              <a:rPr lang="en-US" sz="4000" b="1" dirty="0">
                <a:latin typeface="Tahoma"/>
                <a:ea typeface="Tahoma"/>
                <a:cs typeface="Tahoma"/>
                <a:sym typeface="Tahoma"/>
              </a:rPr>
            </a:br>
            <a:r>
              <a:rPr lang="en-US" sz="2400" b="1" dirty="0" smtClean="0">
                <a:latin typeface="Tahoma"/>
                <a:ea typeface="Tahoma"/>
                <a:cs typeface="Tahoma"/>
                <a:sym typeface="Tahoma"/>
              </a:rPr>
              <a:t>Rubrics</a:t>
            </a:r>
            <a:endParaRPr sz="2400" b="0" i="0" u="none" strike="noStrike" cap="none" dirty="0">
              <a:solidFill>
                <a:schemeClr val="dk1"/>
              </a:solidFill>
              <a:latin typeface="Tahoma"/>
              <a:ea typeface="Tahoma"/>
              <a:cs typeface="Tahoma"/>
              <a:sym typeface="Tahoma"/>
            </a:endParaRPr>
          </a:p>
        </p:txBody>
      </p:sp>
      <p:sp>
        <p:nvSpPr>
          <p:cNvPr id="433" name="Google Shape;433;p44"/>
          <p:cNvSpPr txBox="1">
            <a:spLocks noGrp="1"/>
          </p:cNvSpPr>
          <p:nvPr>
            <p:ph type="body" idx="1"/>
          </p:nvPr>
        </p:nvSpPr>
        <p:spPr>
          <a:xfrm>
            <a:off x="1077275" y="2475615"/>
            <a:ext cx="6539700" cy="142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560"/>
              </a:spcBef>
              <a:spcAft>
                <a:spcPts val="0"/>
              </a:spcAft>
              <a:buClr>
                <a:schemeClr val="dk1"/>
              </a:buClr>
              <a:buSzPts val="2800"/>
              <a:buFont typeface="Arial"/>
              <a:buNone/>
            </a:pPr>
            <a:r>
              <a:rPr lang="en-US" dirty="0">
                <a:latin typeface="Tahoma"/>
                <a:ea typeface="Tahoma"/>
                <a:cs typeface="Tahoma"/>
                <a:sym typeface="Tahoma"/>
              </a:rPr>
              <a:t>Listen to</a:t>
            </a:r>
            <a:endParaRPr dirty="0">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r>
              <a:rPr lang="en-US" sz="2800" i="0" u="sng" strike="noStrike" cap="none" dirty="0">
                <a:solidFill>
                  <a:schemeClr val="hlink"/>
                </a:solidFill>
                <a:latin typeface="Tahoma"/>
                <a:ea typeface="Tahoma"/>
                <a:cs typeface="Tahoma"/>
                <a:sym typeface="Tahoma"/>
                <a:hlinkClick r:id="rId3"/>
              </a:rPr>
              <a:t>Student discussing rubrics </a:t>
            </a:r>
            <a:r>
              <a:rPr lang="en-US" sz="2800" i="0" u="none" strike="noStrike" cap="none" dirty="0">
                <a:solidFill>
                  <a:schemeClr val="dk1"/>
                </a:solidFill>
                <a:latin typeface="Tahoma"/>
                <a:ea typeface="Tahoma"/>
                <a:cs typeface="Tahoma"/>
                <a:sym typeface="Tahoma"/>
              </a:rPr>
              <a:t>(from CCE)</a:t>
            </a:r>
            <a:endParaRPr sz="3200" i="0" u="none" strike="noStrike" cap="none" dirty="0">
              <a:solidFill>
                <a:schemeClr val="dk1"/>
              </a:solidFill>
              <a:latin typeface="Tahoma"/>
              <a:ea typeface="Tahoma"/>
              <a:cs typeface="Tahoma"/>
              <a:sym typeface="Tahom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82880" lvl="0">
              <a:lnSpc>
                <a:spcPct val="80000"/>
              </a:lnSpc>
            </a:pPr>
            <a:r>
              <a:rPr lang="en-US" sz="3600" b="1" dirty="0">
                <a:latin typeface="Tahoma"/>
                <a:ea typeface="Tahoma"/>
                <a:cs typeface="Tahoma"/>
                <a:sym typeface="Tahoma"/>
              </a:rPr>
              <a:t>COMMON RUBRICS DISCIPLINARY TASK GENRES</a:t>
            </a:r>
            <a:endParaRPr lang="en-US" sz="3600" b="1" dirty="0">
              <a:latin typeface="Tahoma"/>
              <a:ea typeface="Tahoma"/>
              <a:cs typeface="Tahoma"/>
              <a:sym typeface="Tahoma"/>
            </a:endParaRPr>
          </a:p>
        </p:txBody>
      </p:sp>
      <p:sp>
        <p:nvSpPr>
          <p:cNvPr id="4" name="Google Shape;439;p45"/>
          <p:cNvSpPr txBox="1">
            <a:spLocks/>
          </p:cNvSpPr>
          <p:nvPr/>
        </p:nvSpPr>
        <p:spPr>
          <a:xfrm>
            <a:off x="172025" y="1257300"/>
            <a:ext cx="8707500" cy="3886200"/>
          </a:xfrm>
          <a:prstGeom prst="rect">
            <a:avLst/>
          </a:prstGeom>
          <a:noFill/>
          <a:ln>
            <a:noFill/>
          </a:ln>
        </p:spPr>
        <p:txBody>
          <a:bodyPr spcFirstLastPara="1" wrap="square" lIns="91425" tIns="182875"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pPr marL="0" indent="0">
              <a:lnSpc>
                <a:spcPct val="80000"/>
              </a:lnSpc>
              <a:spcBef>
                <a:spcPts val="1800"/>
              </a:spcBef>
              <a:buClr>
                <a:schemeClr val="lt1"/>
              </a:buClr>
              <a:buSzPts val="2000"/>
              <a:buFont typeface="Arial"/>
              <a:buNone/>
            </a:pPr>
            <a:r>
              <a:rPr lang="en-US" sz="2000" b="1" cap="small" smtClean="0">
                <a:latin typeface="Tahoma"/>
                <a:ea typeface="Tahoma"/>
                <a:cs typeface="Tahoma"/>
                <a:sym typeface="Tahoma"/>
              </a:rPr>
              <a:t>  </a:t>
            </a:r>
            <a:r>
              <a:rPr lang="en-US" sz="2400" b="1" cap="small" smtClean="0">
                <a:latin typeface="Tahoma"/>
                <a:ea typeface="Tahoma"/>
                <a:cs typeface="Tahoma"/>
                <a:sym typeface="Tahoma"/>
              </a:rPr>
              <a:t>Examples</a:t>
            </a:r>
            <a:endParaRPr lang="en-US" sz="2400" b="1" smtClean="0">
              <a:latin typeface="Tahoma"/>
              <a:ea typeface="Tahoma"/>
              <a:cs typeface="Tahoma"/>
              <a:sym typeface="Tahoma"/>
            </a:endParaRPr>
          </a:p>
          <a:p>
            <a:pPr marL="182880" lvl="1" indent="0">
              <a:spcBef>
                <a:spcPts val="1512"/>
              </a:spcBef>
              <a:buClr>
                <a:srgbClr val="7FC9FF"/>
              </a:buClr>
              <a:buSzPts val="1562"/>
              <a:buFont typeface="Arial"/>
              <a:buNone/>
            </a:pPr>
            <a:r>
              <a:rPr lang="en-US" sz="2400" b="1" smtClean="0">
                <a:latin typeface="Tahoma"/>
                <a:ea typeface="Tahoma"/>
                <a:cs typeface="Tahoma"/>
                <a:sym typeface="Tahoma"/>
              </a:rPr>
              <a:t>ELA: </a:t>
            </a:r>
            <a:r>
              <a:rPr lang="en-US" sz="2400" smtClean="0">
                <a:latin typeface="Tahoma"/>
                <a:ea typeface="Tahoma"/>
                <a:cs typeface="Tahoma"/>
                <a:sym typeface="Tahoma"/>
              </a:rPr>
              <a:t>Argumentative writing, Explanatory writing, Narrative writing, Research</a:t>
            </a:r>
          </a:p>
          <a:p>
            <a:pPr marL="182880" lvl="1" indent="0">
              <a:spcBef>
                <a:spcPts val="1512"/>
              </a:spcBef>
              <a:buClr>
                <a:srgbClr val="7FC9FF"/>
              </a:buClr>
              <a:buSzPts val="1562"/>
              <a:buFont typeface="Arial"/>
              <a:buNone/>
            </a:pPr>
            <a:r>
              <a:rPr lang="en-US" sz="2400" b="1" smtClean="0">
                <a:latin typeface="Tahoma"/>
                <a:ea typeface="Tahoma"/>
                <a:cs typeface="Tahoma"/>
                <a:sym typeface="Tahoma"/>
              </a:rPr>
              <a:t>Science: </a:t>
            </a:r>
            <a:r>
              <a:rPr lang="en-US" sz="2400" smtClean="0">
                <a:latin typeface="Tahoma"/>
                <a:ea typeface="Tahoma"/>
                <a:cs typeface="Tahoma"/>
                <a:sym typeface="Tahoma"/>
              </a:rPr>
              <a:t>Investigation, Design, Research</a:t>
            </a:r>
          </a:p>
          <a:p>
            <a:pPr marL="182880" lvl="1" indent="0">
              <a:spcBef>
                <a:spcPts val="1512"/>
              </a:spcBef>
              <a:buClr>
                <a:srgbClr val="7FC9FF"/>
              </a:buClr>
              <a:buSzPts val="1562"/>
              <a:buFont typeface="Arial"/>
              <a:buNone/>
            </a:pPr>
            <a:r>
              <a:rPr lang="en-US" sz="2400" b="1" smtClean="0">
                <a:latin typeface="Tahoma"/>
                <a:ea typeface="Tahoma"/>
                <a:cs typeface="Tahoma"/>
                <a:sym typeface="Tahoma"/>
              </a:rPr>
              <a:t>Mathematics: </a:t>
            </a:r>
            <a:r>
              <a:rPr lang="en-US" sz="2400" smtClean="0">
                <a:latin typeface="Tahoma"/>
                <a:ea typeface="Tahoma"/>
                <a:cs typeface="Tahoma"/>
                <a:sym typeface="Tahoma"/>
              </a:rPr>
              <a:t>Modeling, Problem Solving</a:t>
            </a:r>
          </a:p>
          <a:p>
            <a:pPr marL="182880" lvl="1" indent="0">
              <a:spcBef>
                <a:spcPts val="1512"/>
              </a:spcBef>
              <a:buClr>
                <a:srgbClr val="7FC9FF"/>
              </a:buClr>
              <a:buSzPts val="1562"/>
              <a:buFont typeface="Arial"/>
              <a:buNone/>
            </a:pPr>
            <a:r>
              <a:rPr lang="en-US" sz="2400" b="1" smtClean="0">
                <a:latin typeface="Tahoma"/>
                <a:ea typeface="Tahoma"/>
                <a:cs typeface="Tahoma"/>
                <a:sym typeface="Tahoma"/>
              </a:rPr>
              <a:t>History-Social Studies: </a:t>
            </a:r>
            <a:r>
              <a:rPr lang="en-US" sz="2400" smtClean="0">
                <a:latin typeface="Tahoma"/>
                <a:ea typeface="Tahoma"/>
                <a:cs typeface="Tahoma"/>
                <a:sym typeface="Tahoma"/>
              </a:rPr>
              <a:t>Document-Based Questions, Research, Application of Concept</a:t>
            </a:r>
            <a:endParaRPr lang="en-US" sz="2400" dirty="0">
              <a:latin typeface="Tahoma"/>
              <a:ea typeface="Tahoma"/>
              <a:cs typeface="Tahoma"/>
              <a:sym typeface="Tahoma"/>
            </a:endParaRPr>
          </a:p>
        </p:txBody>
      </p:sp>
    </p:spTree>
    <p:extLst>
      <p:ext uri="{BB962C8B-B14F-4D97-AF65-F5344CB8AC3E}">
        <p14:creationId xmlns:p14="http://schemas.microsoft.com/office/powerpoint/2010/main" val="2996674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03426"/>
            <a:ext cx="8229600" cy="857250"/>
          </a:xfrm>
        </p:spPr>
        <p:txBody>
          <a:bodyPr/>
          <a:lstStyle/>
          <a:p>
            <a:pPr lvl="0" algn="ctr"/>
            <a:r>
              <a:rPr lang="en-US" b="1" dirty="0">
                <a:latin typeface="Tahoma"/>
                <a:ea typeface="Tahoma"/>
                <a:cs typeface="Tahoma"/>
                <a:sym typeface="Tahoma"/>
              </a:rPr>
              <a:t>Common Rubrics </a:t>
            </a:r>
            <a:br>
              <a:rPr lang="en-US" b="1" dirty="0">
                <a:latin typeface="Tahoma"/>
                <a:ea typeface="Tahoma"/>
                <a:cs typeface="Tahoma"/>
                <a:sym typeface="Tahoma"/>
              </a:rPr>
            </a:br>
            <a:r>
              <a:rPr lang="en-US" b="1" dirty="0">
                <a:latin typeface="Tahoma"/>
                <a:ea typeface="Tahoma"/>
                <a:cs typeface="Tahoma"/>
                <a:sym typeface="Tahoma"/>
              </a:rPr>
              <a:t>Other Task Genres Examples</a:t>
            </a:r>
            <a:br>
              <a:rPr lang="en-US" b="1" dirty="0">
                <a:latin typeface="Tahoma"/>
                <a:ea typeface="Tahoma"/>
                <a:cs typeface="Tahoma"/>
                <a:sym typeface="Tahoma"/>
              </a:rPr>
            </a:br>
            <a:endParaRPr lang="en-US" dirty="0"/>
          </a:p>
        </p:txBody>
      </p:sp>
      <p:pic>
        <p:nvPicPr>
          <p:cNvPr id="1026" name="Picture 2" descr="Images that illustrate task genres: Oral Communication, Research, and Technology 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379" y="-1"/>
            <a:ext cx="8917423" cy="3631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4375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p47" descr="Hand signing the number one"/>
          <p:cNvPicPr preferRelativeResize="0"/>
          <p:nvPr/>
        </p:nvPicPr>
        <p:blipFill rotWithShape="1">
          <a:blip r:embed="rId3">
            <a:alphaModFix/>
          </a:blip>
          <a:srcRect/>
          <a:stretch/>
        </p:blipFill>
        <p:spPr>
          <a:xfrm>
            <a:off x="1186052" y="1385644"/>
            <a:ext cx="1371600" cy="1371600"/>
          </a:xfrm>
          <a:prstGeom prst="rect">
            <a:avLst/>
          </a:prstGeom>
          <a:noFill/>
          <a:ln>
            <a:noFill/>
          </a:ln>
        </p:spPr>
      </p:pic>
      <p:pic>
        <p:nvPicPr>
          <p:cNvPr id="464" name="Google Shape;464;p47" descr="Hand signing the number two"/>
          <p:cNvPicPr preferRelativeResize="0"/>
          <p:nvPr/>
        </p:nvPicPr>
        <p:blipFill rotWithShape="1">
          <a:blip r:embed="rId4">
            <a:alphaModFix/>
          </a:blip>
          <a:srcRect/>
          <a:stretch/>
        </p:blipFill>
        <p:spPr>
          <a:xfrm>
            <a:off x="3830410" y="1385574"/>
            <a:ext cx="1371670" cy="1371670"/>
          </a:xfrm>
          <a:prstGeom prst="rect">
            <a:avLst/>
          </a:prstGeom>
          <a:noFill/>
          <a:ln>
            <a:noFill/>
          </a:ln>
        </p:spPr>
      </p:pic>
      <p:pic>
        <p:nvPicPr>
          <p:cNvPr id="465" name="Google Shape;465;p47" descr="Hand signing the number three"/>
          <p:cNvPicPr preferRelativeResize="0"/>
          <p:nvPr/>
        </p:nvPicPr>
        <p:blipFill rotWithShape="1">
          <a:blip r:embed="rId5">
            <a:alphaModFix/>
          </a:blip>
          <a:srcRect/>
          <a:stretch/>
        </p:blipFill>
        <p:spPr>
          <a:xfrm>
            <a:off x="6504307" y="1385644"/>
            <a:ext cx="1371600" cy="1371600"/>
          </a:xfrm>
          <a:prstGeom prst="rect">
            <a:avLst/>
          </a:prstGeom>
          <a:noFill/>
          <a:ln>
            <a:noFill/>
          </a:ln>
        </p:spPr>
      </p:pic>
      <p:cxnSp>
        <p:nvCxnSpPr>
          <p:cNvPr id="466" name="Google Shape;466;p47" descr="decorative"/>
          <p:cNvCxnSpPr/>
          <p:nvPr/>
        </p:nvCxnSpPr>
        <p:spPr>
          <a:xfrm>
            <a:off x="3208765" y="1206345"/>
            <a:ext cx="0" cy="3291840"/>
          </a:xfrm>
          <a:prstGeom prst="straightConnector1">
            <a:avLst/>
          </a:prstGeom>
          <a:noFill/>
          <a:ln w="9525" cap="flat" cmpd="sng">
            <a:solidFill>
              <a:schemeClr val="accent2"/>
            </a:solidFill>
            <a:prstDash val="dot"/>
            <a:round/>
            <a:headEnd type="none" w="sm" len="sm"/>
            <a:tailEnd type="none" w="sm" len="sm"/>
          </a:ln>
        </p:spPr>
      </p:cxnSp>
      <p:cxnSp>
        <p:nvCxnSpPr>
          <p:cNvPr id="467" name="Google Shape;467;p47" descr="decorative"/>
          <p:cNvCxnSpPr/>
          <p:nvPr/>
        </p:nvCxnSpPr>
        <p:spPr>
          <a:xfrm>
            <a:off x="5823726" y="1206345"/>
            <a:ext cx="0" cy="3291840"/>
          </a:xfrm>
          <a:prstGeom prst="straightConnector1">
            <a:avLst/>
          </a:prstGeom>
          <a:noFill/>
          <a:ln w="9525" cap="flat" cmpd="sng">
            <a:solidFill>
              <a:schemeClr val="accent2"/>
            </a:solidFill>
            <a:prstDash val="dot"/>
            <a:round/>
            <a:headEnd type="none" w="sm" len="sm"/>
            <a:tailEnd type="none" w="sm" len="sm"/>
          </a:ln>
        </p:spPr>
      </p:cxnSp>
      <p:sp>
        <p:nvSpPr>
          <p:cNvPr id="468" name="Google Shape;468;p47"/>
          <p:cNvSpPr txBox="1">
            <a:spLocks noGrp="1"/>
          </p:cNvSpPr>
          <p:nvPr>
            <p:ph type="title"/>
          </p:nvPr>
        </p:nvSpPr>
        <p:spPr>
          <a:xfrm>
            <a:off x="136237" y="151821"/>
            <a:ext cx="8229600" cy="10895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2"/>
              </a:buClr>
              <a:buSzPts val="3200"/>
              <a:buFont typeface="Georgia"/>
              <a:buNone/>
            </a:pPr>
            <a:r>
              <a:rPr lang="en-US" sz="4000" b="1" i="0" u="none" strike="noStrike" cap="none">
                <a:solidFill>
                  <a:schemeClr val="dk1"/>
                </a:solidFill>
                <a:latin typeface="Tahoma"/>
                <a:ea typeface="Tahoma"/>
                <a:cs typeface="Tahoma"/>
                <a:sym typeface="Tahoma"/>
              </a:rPr>
              <a:t>COMMON RUBRICS, NOT TASK SPECIFIC</a:t>
            </a:r>
            <a:endParaRPr sz="4000" b="1" i="0" u="none" strike="noStrike" cap="none">
              <a:solidFill>
                <a:schemeClr val="dk1"/>
              </a:solidFill>
              <a:latin typeface="Tahoma"/>
              <a:ea typeface="Tahoma"/>
              <a:cs typeface="Tahoma"/>
              <a:sym typeface="Tahoma"/>
            </a:endParaRPr>
          </a:p>
        </p:txBody>
      </p:sp>
      <p:sp>
        <p:nvSpPr>
          <p:cNvPr id="469" name="Google Shape;469;p47"/>
          <p:cNvSpPr txBox="1">
            <a:spLocks noGrp="1"/>
          </p:cNvSpPr>
          <p:nvPr>
            <p:ph type="body" idx="1"/>
          </p:nvPr>
        </p:nvSpPr>
        <p:spPr>
          <a:xfrm>
            <a:off x="646772" y="2855842"/>
            <a:ext cx="2542478" cy="1205170"/>
          </a:xfrm>
          <a:prstGeom prst="rect">
            <a:avLst/>
          </a:prstGeom>
          <a:noFill/>
          <a:ln>
            <a:noFill/>
          </a:ln>
        </p:spPr>
        <p:txBody>
          <a:bodyPr spcFirstLastPara="1" wrap="square" lIns="91425" tIns="45700" rIns="91425" bIns="45700" anchor="t" anchorCtr="0">
            <a:noAutofit/>
          </a:bodyPr>
          <a:lstStyle/>
          <a:p>
            <a:pPr marL="0" marR="0" lvl="1" indent="0" algn="ctr" rtl="0">
              <a:lnSpc>
                <a:spcPct val="100000"/>
              </a:lnSpc>
              <a:spcBef>
                <a:spcPts val="0"/>
              </a:spcBef>
              <a:spcAft>
                <a:spcPts val="0"/>
              </a:spcAft>
              <a:buClr>
                <a:schemeClr val="dk1"/>
              </a:buClr>
              <a:buSzPts val="1800"/>
              <a:buFont typeface="Arial"/>
              <a:buNone/>
            </a:pPr>
            <a:r>
              <a:rPr lang="en-US" sz="2400" b="0" i="0" u="none" strike="noStrike" cap="none">
                <a:solidFill>
                  <a:schemeClr val="dk1"/>
                </a:solidFill>
                <a:latin typeface="Tahoma"/>
                <a:ea typeface="Tahoma"/>
                <a:cs typeface="Tahoma"/>
                <a:sym typeface="Tahoma"/>
              </a:rPr>
              <a:t>Support tracking student progress </a:t>
            </a:r>
            <a:br>
              <a:rPr lang="en-US" sz="2400" b="0" i="0" u="none" strike="noStrike" cap="none">
                <a:solidFill>
                  <a:schemeClr val="dk1"/>
                </a:solidFill>
                <a:latin typeface="Tahoma"/>
                <a:ea typeface="Tahoma"/>
                <a:cs typeface="Tahoma"/>
                <a:sym typeface="Tahoma"/>
              </a:rPr>
            </a:br>
            <a:r>
              <a:rPr lang="en-US" sz="2400" b="0" i="0" u="none" strike="noStrike" cap="none">
                <a:solidFill>
                  <a:schemeClr val="dk1"/>
                </a:solidFill>
                <a:latin typeface="Tahoma"/>
                <a:ea typeface="Tahoma"/>
                <a:cs typeface="Tahoma"/>
                <a:sym typeface="Tahoma"/>
              </a:rPr>
              <a:t>over time</a:t>
            </a:r>
            <a:endParaRPr sz="3600" b="0" i="0" u="none" strike="noStrike" cap="none">
              <a:solidFill>
                <a:schemeClr val="dk1"/>
              </a:solidFill>
              <a:latin typeface="Tahoma"/>
              <a:ea typeface="Tahoma"/>
              <a:cs typeface="Tahoma"/>
              <a:sym typeface="Tahoma"/>
            </a:endParaRPr>
          </a:p>
        </p:txBody>
      </p:sp>
      <p:sp>
        <p:nvSpPr>
          <p:cNvPr id="470" name="Google Shape;470;p47"/>
          <p:cNvSpPr txBox="1">
            <a:spLocks noGrp="1"/>
          </p:cNvSpPr>
          <p:nvPr>
            <p:ph type="body" idx="2"/>
          </p:nvPr>
        </p:nvSpPr>
        <p:spPr>
          <a:xfrm>
            <a:off x="3228280" y="2855842"/>
            <a:ext cx="2575931" cy="1334832"/>
          </a:xfrm>
          <a:prstGeom prst="rect">
            <a:avLst/>
          </a:prstGeom>
          <a:noFill/>
          <a:ln>
            <a:noFill/>
          </a:ln>
        </p:spPr>
        <p:txBody>
          <a:bodyPr spcFirstLastPara="1" wrap="square" lIns="91425" tIns="45700" rIns="91425" bIns="45700" anchor="t" anchorCtr="0">
            <a:noAutofit/>
          </a:bodyPr>
          <a:lstStyle/>
          <a:p>
            <a:pPr marL="0" marR="0" lvl="1" indent="0" algn="ctr" rtl="0">
              <a:lnSpc>
                <a:spcPct val="100000"/>
              </a:lnSpc>
              <a:spcBef>
                <a:spcPts val="0"/>
              </a:spcBef>
              <a:spcAft>
                <a:spcPts val="0"/>
              </a:spcAft>
              <a:buClr>
                <a:schemeClr val="dk1"/>
              </a:buClr>
              <a:buSzPts val="1800"/>
              <a:buFont typeface="Arial"/>
              <a:buNone/>
            </a:pPr>
            <a:r>
              <a:rPr lang="en-US" sz="2400" b="0" i="0" u="none" strike="noStrike" cap="none">
                <a:solidFill>
                  <a:schemeClr val="dk1"/>
                </a:solidFill>
                <a:latin typeface="Tahoma"/>
                <a:ea typeface="Tahoma"/>
                <a:cs typeface="Tahoma"/>
                <a:sym typeface="Tahoma"/>
              </a:rPr>
              <a:t>Provide </a:t>
            </a:r>
            <a:endParaRPr sz="2400" b="0" i="0" u="none" strike="noStrike" cap="none">
              <a:solidFill>
                <a:schemeClr val="dk1"/>
              </a:solidFill>
              <a:latin typeface="Tahoma"/>
              <a:ea typeface="Tahoma"/>
              <a:cs typeface="Tahoma"/>
              <a:sym typeface="Tahoma"/>
            </a:endParaRPr>
          </a:p>
          <a:p>
            <a:pPr marL="0" marR="0" lvl="1" indent="0" algn="ctr" rtl="0">
              <a:lnSpc>
                <a:spcPct val="100000"/>
              </a:lnSpc>
              <a:spcBef>
                <a:spcPts val="360"/>
              </a:spcBef>
              <a:spcAft>
                <a:spcPts val="0"/>
              </a:spcAft>
              <a:buClr>
                <a:schemeClr val="dk1"/>
              </a:buClr>
              <a:buSzPts val="1800"/>
              <a:buFont typeface="Arial"/>
              <a:buNone/>
            </a:pPr>
            <a:r>
              <a:rPr lang="en-US" sz="2400" b="0" i="0" u="none" strike="noStrike" cap="none">
                <a:solidFill>
                  <a:schemeClr val="dk1"/>
                </a:solidFill>
                <a:latin typeface="Tahoma"/>
                <a:ea typeface="Tahoma"/>
                <a:cs typeface="Tahoma"/>
                <a:sym typeface="Tahoma"/>
              </a:rPr>
              <a:t>consistency </a:t>
            </a:r>
            <a:endParaRPr sz="2400" b="0" i="0" u="none" strike="noStrike" cap="none">
              <a:solidFill>
                <a:schemeClr val="dk1"/>
              </a:solidFill>
              <a:latin typeface="Tahoma"/>
              <a:ea typeface="Tahoma"/>
              <a:cs typeface="Tahoma"/>
              <a:sym typeface="Tahoma"/>
            </a:endParaRPr>
          </a:p>
          <a:p>
            <a:pPr marL="0" marR="0" lvl="1" indent="0" algn="ctr" rtl="0">
              <a:lnSpc>
                <a:spcPct val="100000"/>
              </a:lnSpc>
              <a:spcBef>
                <a:spcPts val="360"/>
              </a:spcBef>
              <a:spcAft>
                <a:spcPts val="0"/>
              </a:spcAft>
              <a:buClr>
                <a:schemeClr val="dk1"/>
              </a:buClr>
              <a:buSzPts val="1800"/>
              <a:buFont typeface="Arial"/>
              <a:buNone/>
            </a:pPr>
            <a:r>
              <a:rPr lang="en-US" sz="2400" b="0" i="0" u="none" strike="noStrike" cap="none">
                <a:solidFill>
                  <a:schemeClr val="dk1"/>
                </a:solidFill>
                <a:latin typeface="Tahoma"/>
                <a:ea typeface="Tahoma"/>
                <a:cs typeface="Tahoma"/>
                <a:sym typeface="Tahoma"/>
              </a:rPr>
              <a:t>for students</a:t>
            </a:r>
            <a:endParaRPr sz="2400" b="0" i="0" u="none" strike="noStrike" cap="none">
              <a:solidFill>
                <a:schemeClr val="dk1"/>
              </a:solidFill>
              <a:latin typeface="Tahoma"/>
              <a:ea typeface="Tahoma"/>
              <a:cs typeface="Tahoma"/>
              <a:sym typeface="Tahoma"/>
            </a:endParaRPr>
          </a:p>
          <a:p>
            <a:pPr marL="457200" marR="0" lvl="1" indent="0" algn="ctr"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ctr" rtl="0">
              <a:lnSpc>
                <a:spcPct val="100000"/>
              </a:lnSpc>
              <a:spcBef>
                <a:spcPts val="360"/>
              </a:spcBef>
              <a:spcAft>
                <a:spcPts val="0"/>
              </a:spcAft>
              <a:buClr>
                <a:schemeClr val="dk1"/>
              </a:buClr>
              <a:buSzPts val="1800"/>
              <a:buFont typeface="Arial"/>
              <a:buNone/>
            </a:pPr>
            <a:endParaRPr sz="1800" b="0" i="1" u="none" strike="noStrike" cap="none">
              <a:solidFill>
                <a:schemeClr val="dk1"/>
              </a:solidFill>
              <a:latin typeface="Georgia"/>
              <a:ea typeface="Georgia"/>
              <a:cs typeface="Georgia"/>
              <a:sym typeface="Georgia"/>
            </a:endParaRPr>
          </a:p>
        </p:txBody>
      </p:sp>
      <p:sp>
        <p:nvSpPr>
          <p:cNvPr id="471" name="Google Shape;471;p47"/>
          <p:cNvSpPr txBox="1">
            <a:spLocks noGrp="1"/>
          </p:cNvSpPr>
          <p:nvPr>
            <p:ph type="body" idx="3"/>
          </p:nvPr>
        </p:nvSpPr>
        <p:spPr>
          <a:xfrm>
            <a:off x="5950815" y="2855842"/>
            <a:ext cx="2735985" cy="1967171"/>
          </a:xfrm>
          <a:prstGeom prst="rect">
            <a:avLst/>
          </a:prstGeom>
          <a:noFill/>
          <a:ln>
            <a:noFill/>
          </a:ln>
        </p:spPr>
        <p:txBody>
          <a:bodyPr spcFirstLastPara="1" wrap="square" lIns="91425" tIns="45700" rIns="91425" bIns="45700" anchor="t" anchorCtr="0">
            <a:noAutofit/>
          </a:bodyPr>
          <a:lstStyle/>
          <a:p>
            <a:pPr marL="0" marR="0" lvl="1" indent="0" algn="ctr" rtl="0">
              <a:lnSpc>
                <a:spcPct val="100000"/>
              </a:lnSpc>
              <a:spcBef>
                <a:spcPts val="0"/>
              </a:spcBef>
              <a:spcAft>
                <a:spcPts val="0"/>
              </a:spcAft>
              <a:buClr>
                <a:schemeClr val="dk1"/>
              </a:buClr>
              <a:buSzPts val="1800"/>
              <a:buFont typeface="Arial"/>
              <a:buNone/>
            </a:pPr>
            <a:r>
              <a:rPr lang="en-US" sz="2400" b="0" i="0" u="none" strike="noStrike" cap="none">
                <a:solidFill>
                  <a:schemeClr val="dk1"/>
                </a:solidFill>
                <a:latin typeface="Tahoma"/>
                <a:ea typeface="Tahoma"/>
                <a:cs typeface="Tahoma"/>
                <a:sym typeface="Tahoma"/>
              </a:rPr>
              <a:t>Provide a unifying language that builds professional community within </a:t>
            </a:r>
            <a:br>
              <a:rPr lang="en-US" sz="2400" b="0" i="0" u="none" strike="noStrike" cap="none">
                <a:solidFill>
                  <a:schemeClr val="dk1"/>
                </a:solidFill>
                <a:latin typeface="Tahoma"/>
                <a:ea typeface="Tahoma"/>
                <a:cs typeface="Tahoma"/>
                <a:sym typeface="Tahoma"/>
              </a:rPr>
            </a:br>
            <a:r>
              <a:rPr lang="en-US" sz="2400" b="0" i="0" u="none" strike="noStrike" cap="none">
                <a:solidFill>
                  <a:schemeClr val="dk1"/>
                </a:solidFill>
                <a:latin typeface="Tahoma"/>
                <a:ea typeface="Tahoma"/>
                <a:cs typeface="Tahoma"/>
                <a:sym typeface="Tahoma"/>
              </a:rPr>
              <a:t>and across schools</a:t>
            </a:r>
            <a:endParaRPr sz="2400" b="0" i="0" u="none" strike="noStrike" cap="none">
              <a:solidFill>
                <a:schemeClr val="dk1"/>
              </a:solidFill>
              <a:latin typeface="Tahoma"/>
              <a:ea typeface="Tahoma"/>
              <a:cs typeface="Tahoma"/>
              <a:sym typeface="Tahoma"/>
            </a:endParaRPr>
          </a:p>
          <a:p>
            <a:pPr marL="0" marR="0" lvl="0" indent="0" algn="ctr" rtl="0">
              <a:lnSpc>
                <a:spcPct val="100000"/>
              </a:lnSpc>
              <a:spcBef>
                <a:spcPts val="360"/>
              </a:spcBef>
              <a:spcAft>
                <a:spcPts val="0"/>
              </a:spcAft>
              <a:buClr>
                <a:schemeClr val="dk1"/>
              </a:buClr>
              <a:buSzPts val="1800"/>
              <a:buFont typeface="Arial"/>
              <a:buNone/>
            </a:pPr>
            <a:endParaRPr sz="1800" b="0" i="1" u="none" strike="noStrike" cap="none">
              <a:solidFill>
                <a:schemeClr val="dk1"/>
              </a:solidFill>
              <a:latin typeface="Georgia"/>
              <a:ea typeface="Georgia"/>
              <a:cs typeface="Georgia"/>
              <a:sym typeface="Georgia"/>
            </a:endParaRPr>
          </a:p>
        </p:txBody>
      </p:sp>
      <p:grpSp>
        <p:nvGrpSpPr>
          <p:cNvPr id="472" name="Google Shape;472;p47" title="SCALE logo"/>
          <p:cNvGrpSpPr/>
          <p:nvPr/>
        </p:nvGrpSpPr>
        <p:grpSpPr>
          <a:xfrm>
            <a:off x="82447" y="4345204"/>
            <a:ext cx="3619876" cy="662720"/>
            <a:chOff x="3314700" y="4572001"/>
            <a:chExt cx="2662365" cy="487421"/>
          </a:xfrm>
        </p:grpSpPr>
        <p:pic>
          <p:nvPicPr>
            <p:cNvPr id="473" name="Google Shape;473;p47" descr="Stanford University Logo"/>
            <p:cNvPicPr preferRelativeResize="0"/>
            <p:nvPr/>
          </p:nvPicPr>
          <p:blipFill rotWithShape="1">
            <a:blip r:embed="rId6">
              <a:alphaModFix/>
            </a:blip>
            <a:srcRect l="72985" t="18072" r="6418" b="18894"/>
            <a:stretch/>
          </p:blipFill>
          <p:spPr>
            <a:xfrm>
              <a:off x="3314700" y="4572001"/>
              <a:ext cx="514350" cy="487421"/>
            </a:xfrm>
            <a:prstGeom prst="rect">
              <a:avLst/>
            </a:prstGeom>
            <a:noFill/>
            <a:ln>
              <a:noFill/>
            </a:ln>
          </p:spPr>
        </p:pic>
        <p:pic>
          <p:nvPicPr>
            <p:cNvPr id="474" name="Google Shape;474;p47" descr="SCALE logo (Stanford Center for Assessment, Learning &amp; Equity)&#10;"/>
            <p:cNvPicPr preferRelativeResize="0"/>
            <p:nvPr/>
          </p:nvPicPr>
          <p:blipFill rotWithShape="1">
            <a:blip r:embed="rId7">
              <a:alphaModFix/>
            </a:blip>
            <a:srcRect/>
            <a:stretch/>
          </p:blipFill>
          <p:spPr>
            <a:xfrm>
              <a:off x="3943351" y="4629218"/>
              <a:ext cx="2033714" cy="430202"/>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0">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0">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0">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0">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6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1">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84;p4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Tahoma"/>
                <a:ea typeface="Tahoma"/>
                <a:cs typeface="Tahoma"/>
                <a:sym typeface="Tahoma"/>
              </a:rPr>
              <a:t>Performance Task </a:t>
            </a:r>
            <a:endParaRPr sz="4000" b="1" i="0" u="none" strike="noStrike" cap="none"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Tahoma"/>
                <a:ea typeface="Tahoma"/>
                <a:cs typeface="Tahoma"/>
                <a:sym typeface="Tahoma"/>
              </a:rPr>
              <a:t> Design Process</a:t>
            </a:r>
            <a:endParaRPr sz="1400" b="1" i="0" u="none" strike="noStrike" cap="none" dirty="0">
              <a:solidFill>
                <a:schemeClr val="dk1"/>
              </a:solidFill>
              <a:latin typeface="Tahoma"/>
              <a:ea typeface="Tahoma"/>
              <a:cs typeface="Tahoma"/>
              <a:sym typeface="Tahoma"/>
            </a:endParaRPr>
          </a:p>
        </p:txBody>
      </p:sp>
      <p:pic>
        <p:nvPicPr>
          <p:cNvPr id="5" name="Google Shape;481;p48" descr="Complete cycle is performance outcomes moving to scoring rubrics moving to performance tasks moving to piloting moving to scoring." title="Performance Task Design Process"/>
          <p:cNvPicPr preferRelativeResize="0"/>
          <p:nvPr/>
        </p:nvPicPr>
        <p:blipFill rotWithShape="1">
          <a:blip r:embed="rId3">
            <a:alphaModFix/>
          </a:blip>
          <a:srcRect/>
          <a:stretch/>
        </p:blipFill>
        <p:spPr>
          <a:xfrm>
            <a:off x="3791618" y="58601"/>
            <a:ext cx="5960734" cy="5241035"/>
          </a:xfrm>
          <a:prstGeom prst="rect">
            <a:avLst/>
          </a:prstGeom>
          <a:noFill/>
          <a:ln>
            <a:noFill/>
          </a:ln>
        </p:spPr>
      </p:pic>
      <p:sp>
        <p:nvSpPr>
          <p:cNvPr id="6" name="Google Shape;483;p48"/>
          <p:cNvSpPr txBox="1"/>
          <p:nvPr/>
        </p:nvSpPr>
        <p:spPr>
          <a:xfrm rot="17389254">
            <a:off x="4120406" y="1953160"/>
            <a:ext cx="1788088" cy="5724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Georgia"/>
                <a:ea typeface="Georgia"/>
                <a:cs typeface="Georgia"/>
                <a:sym typeface="Georgia"/>
              </a:rPr>
              <a:t>Performance </a:t>
            </a:r>
            <a:br>
              <a:rPr lang="en-US" sz="1800" b="1" i="0" u="none" strike="noStrike" cap="none" dirty="0">
                <a:solidFill>
                  <a:schemeClr val="dk1"/>
                </a:solidFill>
                <a:latin typeface="Georgia"/>
                <a:ea typeface="Georgia"/>
                <a:cs typeface="Georgia"/>
                <a:sym typeface="Georgia"/>
              </a:rPr>
            </a:br>
            <a:r>
              <a:rPr lang="en-US" sz="1800" b="1" i="0" u="none" strike="noStrike" cap="none" dirty="0">
                <a:solidFill>
                  <a:schemeClr val="dk1"/>
                </a:solidFill>
                <a:latin typeface="Georgia"/>
                <a:ea typeface="Georgia"/>
                <a:cs typeface="Georgia"/>
                <a:sym typeface="Georgia"/>
              </a:rPr>
              <a:t>Outcomes</a:t>
            </a:r>
            <a:endParaRPr sz="1400" b="0" i="0" u="none" strike="noStrike" cap="none" dirty="0">
              <a:solidFill>
                <a:srgbClr val="000000"/>
              </a:solidFill>
              <a:latin typeface="Arial"/>
              <a:ea typeface="Arial"/>
              <a:cs typeface="Arial"/>
              <a:sym typeface="Arial"/>
            </a:endParaRPr>
          </a:p>
        </p:txBody>
      </p:sp>
      <p:sp>
        <p:nvSpPr>
          <p:cNvPr id="7" name="Google Shape;482;p48"/>
          <p:cNvSpPr txBox="1"/>
          <p:nvPr/>
        </p:nvSpPr>
        <p:spPr>
          <a:xfrm rot="20215685">
            <a:off x="5704323" y="707246"/>
            <a:ext cx="1108372"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Georgia"/>
                <a:ea typeface="Georgia"/>
                <a:cs typeface="Georgia"/>
                <a:sym typeface="Georgia"/>
              </a:rPr>
              <a:t>Scoring Rubrics   </a:t>
            </a:r>
            <a:endParaRPr sz="1400" b="0" i="0" u="none" strike="noStrike" cap="none" dirty="0">
              <a:solidFill>
                <a:srgbClr val="000000"/>
              </a:solidFill>
              <a:latin typeface="Arial"/>
              <a:ea typeface="Arial"/>
              <a:cs typeface="Arial"/>
              <a:sym typeface="Arial"/>
            </a:endParaRPr>
          </a:p>
        </p:txBody>
      </p:sp>
      <p:sp>
        <p:nvSpPr>
          <p:cNvPr id="8" name="Google Shape;485;p48"/>
          <p:cNvSpPr txBox="1"/>
          <p:nvPr/>
        </p:nvSpPr>
        <p:spPr>
          <a:xfrm rot="2632169">
            <a:off x="7136137" y="1074169"/>
            <a:ext cx="1753283"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Georgia"/>
                <a:ea typeface="Georgia"/>
                <a:cs typeface="Georgia"/>
                <a:sym typeface="Georgia"/>
              </a:rPr>
              <a:t>Performance Tasks</a:t>
            </a:r>
            <a:endParaRPr sz="1400" b="0" i="0" u="none" strike="noStrike" cap="none" dirty="0">
              <a:solidFill>
                <a:srgbClr val="000000"/>
              </a:solidFill>
              <a:latin typeface="Arial"/>
              <a:ea typeface="Arial"/>
              <a:cs typeface="Arial"/>
              <a:sym typeface="Arial"/>
            </a:endParaRPr>
          </a:p>
        </p:txBody>
      </p:sp>
      <p:sp>
        <p:nvSpPr>
          <p:cNvPr id="9" name="Google Shape;486;p48"/>
          <p:cNvSpPr txBox="1"/>
          <p:nvPr/>
        </p:nvSpPr>
        <p:spPr>
          <a:xfrm rot="17424729">
            <a:off x="7958105" y="3043635"/>
            <a:ext cx="1199080" cy="32709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Georgia"/>
                <a:ea typeface="Georgia"/>
                <a:cs typeface="Georgia"/>
                <a:sym typeface="Georgia"/>
              </a:rPr>
              <a:t>Piloting</a:t>
            </a:r>
            <a:endParaRPr sz="1400" b="0" i="0" u="none" strike="noStrike" cap="none" dirty="0">
              <a:solidFill>
                <a:srgbClr val="000000"/>
              </a:solidFill>
              <a:latin typeface="Arial"/>
              <a:ea typeface="Arial"/>
              <a:cs typeface="Arial"/>
              <a:sym typeface="Arial"/>
            </a:endParaRPr>
          </a:p>
        </p:txBody>
      </p:sp>
      <p:sp>
        <p:nvSpPr>
          <p:cNvPr id="10" name="Google Shape;487;p48"/>
          <p:cNvSpPr txBox="1"/>
          <p:nvPr/>
        </p:nvSpPr>
        <p:spPr>
          <a:xfrm>
            <a:off x="6133676" y="4310007"/>
            <a:ext cx="1261716" cy="34031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Georgia"/>
                <a:ea typeface="Georgia"/>
                <a:cs typeface="Georgia"/>
                <a:sym typeface="Georgia"/>
              </a:rPr>
              <a:t>Scoring</a:t>
            </a:r>
            <a:endParaRPr sz="1400" b="0" i="0" u="none" strike="noStrike" cap="none" dirty="0">
              <a:solidFill>
                <a:srgbClr val="000000"/>
              </a:solidFill>
              <a:latin typeface="Arial"/>
              <a:ea typeface="Arial"/>
              <a:cs typeface="Arial"/>
              <a:sym typeface="Arial"/>
            </a:endParaRPr>
          </a:p>
        </p:txBody>
      </p:sp>
      <p:grpSp>
        <p:nvGrpSpPr>
          <p:cNvPr id="11" name="Google Shape;488;p48" title="SCALE logo"/>
          <p:cNvGrpSpPr/>
          <p:nvPr/>
        </p:nvGrpSpPr>
        <p:grpSpPr>
          <a:xfrm>
            <a:off x="82292" y="4344994"/>
            <a:ext cx="3619752" cy="662697"/>
            <a:chOff x="3314700" y="4572001"/>
            <a:chExt cx="2662365" cy="487421"/>
          </a:xfrm>
        </p:grpSpPr>
        <p:pic>
          <p:nvPicPr>
            <p:cNvPr id="12" name="Google Shape;489;p48" descr="Stanford University Logo"/>
            <p:cNvPicPr preferRelativeResize="0"/>
            <p:nvPr/>
          </p:nvPicPr>
          <p:blipFill rotWithShape="1">
            <a:blip r:embed="rId4">
              <a:alphaModFix/>
            </a:blip>
            <a:srcRect l="72985" t="18072" r="6417" b="18891"/>
            <a:stretch/>
          </p:blipFill>
          <p:spPr>
            <a:xfrm>
              <a:off x="3314700" y="4572001"/>
              <a:ext cx="514349" cy="487421"/>
            </a:xfrm>
            <a:prstGeom prst="rect">
              <a:avLst/>
            </a:prstGeom>
            <a:noFill/>
            <a:ln>
              <a:noFill/>
            </a:ln>
          </p:spPr>
        </p:pic>
        <p:pic>
          <p:nvPicPr>
            <p:cNvPr id="13" name="Google Shape;490;p48" descr="SCALE logo (Stanford Center for Assessment, Learning &amp; Equity)"/>
            <p:cNvPicPr preferRelativeResize="0"/>
            <p:nvPr/>
          </p:nvPicPr>
          <p:blipFill rotWithShape="1">
            <a:blip r:embed="rId5">
              <a:alphaModFix/>
            </a:blip>
            <a:srcRect/>
            <a:stretch/>
          </p:blipFill>
          <p:spPr>
            <a:xfrm>
              <a:off x="3943351" y="4629218"/>
              <a:ext cx="2033714" cy="430202"/>
            </a:xfrm>
            <a:prstGeom prst="rect">
              <a:avLst/>
            </a:prstGeom>
            <a:noFill/>
            <a:ln>
              <a:noFill/>
            </a:ln>
          </p:spPr>
        </p:pic>
      </p:grpSp>
    </p:spTree>
    <p:extLst>
      <p:ext uri="{BB962C8B-B14F-4D97-AF65-F5344CB8AC3E}">
        <p14:creationId xmlns:p14="http://schemas.microsoft.com/office/powerpoint/2010/main" val="2835068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9"/>
          <p:cNvSpPr txBox="1">
            <a:spLocks noGrp="1"/>
          </p:cNvSpPr>
          <p:nvPr>
            <p:ph type="title"/>
          </p:nvPr>
        </p:nvSpPr>
        <p:spPr>
          <a:xfrm>
            <a:off x="215965" y="132230"/>
            <a:ext cx="86868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000"/>
              <a:buFont typeface="Helvetica Neue"/>
              <a:buNone/>
            </a:pPr>
            <a:r>
              <a:rPr lang="en-US" sz="4000" b="1" i="0" u="none" strike="noStrike" cap="none">
                <a:solidFill>
                  <a:schemeClr val="dk1"/>
                </a:solidFill>
                <a:latin typeface="Tahoma"/>
                <a:ea typeface="Tahoma"/>
                <a:cs typeface="Tahoma"/>
                <a:sym typeface="Tahoma"/>
              </a:rPr>
              <a:t>Virginia Elementary Science</a:t>
            </a:r>
            <a:endParaRPr sz="4000" b="1" i="0" u="none" strike="noStrike" cap="none">
              <a:solidFill>
                <a:schemeClr val="dk1"/>
              </a:solidFill>
              <a:latin typeface="Tahoma"/>
              <a:ea typeface="Tahoma"/>
              <a:cs typeface="Tahoma"/>
              <a:sym typeface="Tahoma"/>
            </a:endParaRPr>
          </a:p>
        </p:txBody>
      </p:sp>
      <p:sp>
        <p:nvSpPr>
          <p:cNvPr id="497" name="Google Shape;497;p49"/>
          <p:cNvSpPr txBox="1"/>
          <p:nvPr/>
        </p:nvSpPr>
        <p:spPr>
          <a:xfrm>
            <a:off x="399702" y="1161434"/>
            <a:ext cx="3657600" cy="138499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ahoma"/>
                <a:ea typeface="Tahoma"/>
                <a:cs typeface="Tahoma"/>
                <a:sym typeface="Tahoma"/>
              </a:rPr>
              <a:t>Grade 3 Science Laboratory Investigation</a:t>
            </a:r>
            <a:endParaRPr sz="2400" b="1" i="0" u="none" strike="noStrike" cap="none">
              <a:solidFill>
                <a:schemeClr val="dk1"/>
              </a:solidFill>
              <a:latin typeface="Tahoma"/>
              <a:ea typeface="Tahoma"/>
              <a:cs typeface="Tahoma"/>
              <a:sym typeface="Tahoma"/>
            </a:endParaRPr>
          </a:p>
        </p:txBody>
      </p:sp>
      <p:pic>
        <p:nvPicPr>
          <p:cNvPr id="498" name="Google Shape;498;p49" descr="Young kids are learning about nature on river"/>
          <p:cNvPicPr preferRelativeResize="0"/>
          <p:nvPr/>
        </p:nvPicPr>
        <p:blipFill rotWithShape="1">
          <a:blip r:embed="rId3">
            <a:alphaModFix/>
          </a:blip>
          <a:srcRect/>
          <a:stretch/>
        </p:blipFill>
        <p:spPr>
          <a:xfrm>
            <a:off x="4424855" y="1009523"/>
            <a:ext cx="4098417" cy="30738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50"/>
          <p:cNvSpPr txBox="1">
            <a:spLocks noGrp="1"/>
          </p:cNvSpPr>
          <p:nvPr>
            <p:ph type="title"/>
          </p:nvPr>
        </p:nvSpPr>
        <p:spPr>
          <a:xfrm>
            <a:off x="280854" y="114300"/>
            <a:ext cx="8686800" cy="1219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5CA0"/>
              </a:buClr>
              <a:buSzPts val="3600"/>
              <a:buFont typeface="Helvetica Neue"/>
              <a:buNone/>
            </a:pPr>
            <a:r>
              <a:rPr lang="en-US" sz="3600" b="1" i="0" u="none" strike="noStrike" cap="none">
                <a:solidFill>
                  <a:schemeClr val="dk1"/>
                </a:solidFill>
                <a:latin typeface="Tahoma"/>
                <a:ea typeface="Tahoma"/>
                <a:cs typeface="Tahoma"/>
                <a:sym typeface="Tahoma"/>
              </a:rPr>
              <a:t>Virginia Secondary </a:t>
            </a:r>
            <a:br>
              <a:rPr lang="en-US" sz="3600" b="1" i="0" u="none" strike="noStrike" cap="none">
                <a:solidFill>
                  <a:schemeClr val="dk1"/>
                </a:solidFill>
                <a:latin typeface="Tahoma"/>
                <a:ea typeface="Tahoma"/>
                <a:cs typeface="Tahoma"/>
                <a:sym typeface="Tahoma"/>
              </a:rPr>
            </a:br>
            <a:r>
              <a:rPr lang="en-US" sz="3600" b="1" i="0" u="none" strike="noStrike" cap="none">
                <a:solidFill>
                  <a:schemeClr val="dk1"/>
                </a:solidFill>
                <a:latin typeface="Tahoma"/>
                <a:ea typeface="Tahoma"/>
                <a:cs typeface="Tahoma"/>
                <a:sym typeface="Tahoma"/>
              </a:rPr>
              <a:t>History-Social Science</a:t>
            </a:r>
            <a:endParaRPr sz="3600" b="1" i="0" u="none" strike="noStrike" cap="none">
              <a:solidFill>
                <a:schemeClr val="dk1"/>
              </a:solidFill>
              <a:latin typeface="Tahoma"/>
              <a:ea typeface="Tahoma"/>
              <a:cs typeface="Tahoma"/>
              <a:sym typeface="Tahoma"/>
            </a:endParaRPr>
          </a:p>
        </p:txBody>
      </p:sp>
      <p:pic>
        <p:nvPicPr>
          <p:cNvPr id="505" name="Google Shape;505;p50" descr="Old photo of children during the Great Depression"/>
          <p:cNvPicPr preferRelativeResize="0"/>
          <p:nvPr/>
        </p:nvPicPr>
        <p:blipFill rotWithShape="1">
          <a:blip r:embed="rId3">
            <a:alphaModFix/>
          </a:blip>
          <a:srcRect/>
          <a:stretch/>
        </p:blipFill>
        <p:spPr>
          <a:xfrm>
            <a:off x="698500" y="1595718"/>
            <a:ext cx="3813093" cy="3025053"/>
          </a:xfrm>
          <a:prstGeom prst="rect">
            <a:avLst/>
          </a:prstGeom>
          <a:noFill/>
          <a:ln>
            <a:noFill/>
          </a:ln>
        </p:spPr>
      </p:pic>
      <p:sp>
        <p:nvSpPr>
          <p:cNvPr id="506" name="Google Shape;506;p50"/>
          <p:cNvSpPr/>
          <p:nvPr/>
        </p:nvSpPr>
        <p:spPr>
          <a:xfrm>
            <a:off x="4960208" y="2001911"/>
            <a:ext cx="3709854" cy="1311128"/>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Clr>
                <a:srgbClr val="000000"/>
              </a:buClr>
              <a:buSzPts val="2400"/>
              <a:buFont typeface="Arial"/>
              <a:buNone/>
            </a:pPr>
            <a:r>
              <a:rPr lang="en-US" sz="2400" b="1" i="0" u="none" strike="noStrike" cap="none">
                <a:solidFill>
                  <a:schemeClr val="dk1"/>
                </a:solidFill>
                <a:latin typeface="Tahoma"/>
                <a:ea typeface="Tahoma"/>
                <a:cs typeface="Tahoma"/>
                <a:sym typeface="Tahoma"/>
              </a:rPr>
              <a:t>History-Social Science </a:t>
            </a:r>
            <a:endParaRPr sz="1400" b="0" i="0" u="none" strike="noStrike" cap="none">
              <a:solidFill>
                <a:srgbClr val="000000"/>
              </a:solidFill>
              <a:latin typeface="Tahoma"/>
              <a:ea typeface="Tahoma"/>
              <a:cs typeface="Tahoma"/>
              <a:sym typeface="Tahoma"/>
            </a:endParaRPr>
          </a:p>
          <a:p>
            <a:pPr marL="0" marR="0" lvl="0" indent="0" algn="ctr" rtl="0">
              <a:lnSpc>
                <a:spcPct val="110000"/>
              </a:lnSpc>
              <a:spcBef>
                <a:spcPts val="0"/>
              </a:spcBef>
              <a:spcAft>
                <a:spcPts val="0"/>
              </a:spcAft>
              <a:buClr>
                <a:srgbClr val="000000"/>
              </a:buClr>
              <a:buSzPts val="2400"/>
              <a:buFont typeface="Arial"/>
              <a:buNone/>
            </a:pPr>
            <a:r>
              <a:rPr lang="en-US" sz="2400" b="1" i="0" u="none" strike="noStrike" cap="none">
                <a:solidFill>
                  <a:schemeClr val="dk1"/>
                </a:solidFill>
                <a:latin typeface="Tahoma"/>
                <a:ea typeface="Tahoma"/>
                <a:cs typeface="Tahoma"/>
                <a:sym typeface="Tahoma"/>
              </a:rPr>
              <a:t>Standards of Learning </a:t>
            </a:r>
            <a:endParaRPr sz="2400" b="1" i="0" u="none" strike="noStrike" cap="none">
              <a:solidFill>
                <a:schemeClr val="dk1"/>
              </a:solidFill>
              <a:latin typeface="Tahoma"/>
              <a:ea typeface="Tahoma"/>
              <a:cs typeface="Tahoma"/>
              <a:sym typeface="Tahoma"/>
            </a:endParaRPr>
          </a:p>
          <a:p>
            <a:pPr marL="0" marR="0" lvl="0" indent="0" algn="ctr" rtl="0">
              <a:lnSpc>
                <a:spcPct val="110000"/>
              </a:lnSpc>
              <a:spcBef>
                <a:spcPts val="0"/>
              </a:spcBef>
              <a:spcAft>
                <a:spcPts val="0"/>
              </a:spcAft>
              <a:buClr>
                <a:srgbClr val="000000"/>
              </a:buClr>
              <a:buSzPts val="2400"/>
              <a:buFont typeface="Arial"/>
              <a:buNone/>
            </a:pPr>
            <a:r>
              <a:rPr lang="en-US" sz="2400" b="1" i="0" u="none" strike="noStrike" cap="none">
                <a:solidFill>
                  <a:schemeClr val="dk1"/>
                </a:solidFill>
                <a:latin typeface="Tahoma"/>
                <a:ea typeface="Tahoma"/>
                <a:cs typeface="Tahoma"/>
                <a:sym typeface="Tahoma"/>
              </a:rPr>
              <a:t>Skills Progression</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51"/>
          <p:cNvSpPr txBox="1">
            <a:spLocks noGrp="1"/>
          </p:cNvSpPr>
          <p:nvPr>
            <p:ph type="title"/>
          </p:nvPr>
        </p:nvSpPr>
        <p:spPr>
          <a:xfrm>
            <a:off x="469900" y="2042242"/>
            <a:ext cx="8077200" cy="800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Helvetica Neue"/>
              <a:buNone/>
            </a:pPr>
            <a:r>
              <a:rPr lang="en-US" sz="4000" b="1" i="0" u="none" strike="noStrike" cap="none">
                <a:solidFill>
                  <a:schemeClr val="dk1"/>
                </a:solidFill>
                <a:latin typeface="Tahoma"/>
                <a:ea typeface="Tahoma"/>
                <a:cs typeface="Tahoma"/>
                <a:sym typeface="Tahoma"/>
              </a:rPr>
              <a:t>Questions?</a:t>
            </a:r>
            <a:endParaRPr sz="4000" b="1" i="0" u="none" strike="noStrike" cap="none">
              <a:solidFill>
                <a:schemeClr val="dk1"/>
              </a:solidFill>
              <a:latin typeface="Tahoma"/>
              <a:ea typeface="Tahoma"/>
              <a:cs typeface="Tahoma"/>
              <a:sym typeface="Tahom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5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000"/>
              <a:buFont typeface="Helvetica Neue"/>
              <a:buNone/>
            </a:pPr>
            <a:r>
              <a:rPr lang="en-US" sz="4000" b="1" i="0" u="none" strike="noStrike" cap="none">
                <a:solidFill>
                  <a:schemeClr val="dk1"/>
                </a:solidFill>
                <a:latin typeface="Tahoma"/>
                <a:ea typeface="Tahoma"/>
                <a:cs typeface="Tahoma"/>
                <a:sym typeface="Tahoma"/>
              </a:rPr>
              <a:t>Logistics</a:t>
            </a:r>
            <a:endParaRPr sz="4000" b="1" i="0" u="none" strike="noStrike" cap="none">
              <a:solidFill>
                <a:schemeClr val="dk1"/>
              </a:solidFill>
              <a:latin typeface="Tahoma"/>
              <a:ea typeface="Tahoma"/>
              <a:cs typeface="Tahoma"/>
              <a:sym typeface="Tahoma"/>
            </a:endParaRPr>
          </a:p>
        </p:txBody>
      </p:sp>
      <p:sp>
        <p:nvSpPr>
          <p:cNvPr id="519" name="Google Shape;519;p52"/>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Tahoma"/>
                <a:ea typeface="Tahoma"/>
                <a:cs typeface="Tahoma"/>
                <a:sym typeface="Tahoma"/>
              </a:rPr>
              <a:t>Break-out Rooms (9:15 – 2:00)</a:t>
            </a:r>
            <a:endParaRPr sz="3200" b="0" i="0" u="none" strike="noStrike" cap="none">
              <a:solidFill>
                <a:schemeClr val="dk1"/>
              </a:solidFill>
              <a:latin typeface="Tahoma"/>
              <a:ea typeface="Tahoma"/>
              <a:cs typeface="Tahoma"/>
              <a:sym typeface="Tahoma"/>
            </a:endParaRPr>
          </a:p>
          <a:p>
            <a:pPr marL="342900" marR="0" lvl="0" indent="-342900" algn="l" rtl="0">
              <a:lnSpc>
                <a:spcPct val="100000"/>
              </a:lnSpc>
              <a:spcBef>
                <a:spcPts val="560"/>
              </a:spcBef>
              <a:spcAft>
                <a:spcPts val="0"/>
              </a:spcAft>
              <a:buClr>
                <a:schemeClr val="dk1"/>
              </a:buClr>
              <a:buSzPts val="2800"/>
              <a:buFont typeface="Arial"/>
              <a:buChar char="•"/>
            </a:pPr>
            <a:r>
              <a:rPr lang="en-US" sz="2800" b="0" i="1" u="none" strike="noStrike" cap="none">
                <a:solidFill>
                  <a:schemeClr val="dk1"/>
                </a:solidFill>
                <a:latin typeface="Tahoma"/>
                <a:ea typeface="Tahoma"/>
                <a:cs typeface="Tahoma"/>
                <a:sym typeface="Tahoma"/>
              </a:rPr>
              <a:t>Elementary [</a:t>
            </a:r>
            <a:r>
              <a:rPr lang="en-US" sz="2800" i="1">
                <a:latin typeface="Tahoma"/>
                <a:ea typeface="Tahoma"/>
                <a:cs typeface="Tahoma"/>
                <a:sym typeface="Tahoma"/>
              </a:rPr>
              <a:t>location</a:t>
            </a:r>
            <a:r>
              <a:rPr lang="en-US" sz="2800" b="0" i="1" u="none" strike="noStrike" cap="none">
                <a:solidFill>
                  <a:schemeClr val="dk1"/>
                </a:solidFill>
                <a:latin typeface="Tahoma"/>
                <a:ea typeface="Tahoma"/>
                <a:cs typeface="Tahoma"/>
                <a:sym typeface="Tahoma"/>
              </a:rPr>
              <a:t>]</a:t>
            </a:r>
            <a:endParaRPr sz="3200" b="0" i="0" u="none" strike="noStrike" cap="none">
              <a:solidFill>
                <a:schemeClr val="dk1"/>
              </a:solidFill>
              <a:latin typeface="Tahoma"/>
              <a:ea typeface="Tahoma"/>
              <a:cs typeface="Tahoma"/>
              <a:sym typeface="Tahoma"/>
            </a:endParaRPr>
          </a:p>
          <a:p>
            <a:pPr marL="342900" marR="0" lvl="0" indent="-342900" algn="l" rtl="0">
              <a:lnSpc>
                <a:spcPct val="100000"/>
              </a:lnSpc>
              <a:spcBef>
                <a:spcPts val="560"/>
              </a:spcBef>
              <a:spcAft>
                <a:spcPts val="0"/>
              </a:spcAft>
              <a:buClr>
                <a:schemeClr val="dk1"/>
              </a:buClr>
              <a:buSzPts val="2800"/>
              <a:buFont typeface="Arial"/>
              <a:buChar char="•"/>
            </a:pPr>
            <a:r>
              <a:rPr lang="en-US" sz="2800" b="0" i="1" u="none" strike="noStrike" cap="none">
                <a:solidFill>
                  <a:schemeClr val="dk1"/>
                </a:solidFill>
                <a:latin typeface="Tahoma"/>
                <a:ea typeface="Tahoma"/>
                <a:cs typeface="Tahoma"/>
                <a:sym typeface="Tahoma"/>
              </a:rPr>
              <a:t>Secondary [</a:t>
            </a:r>
            <a:r>
              <a:rPr lang="en-US" sz="2800" i="1">
                <a:latin typeface="Tahoma"/>
                <a:ea typeface="Tahoma"/>
                <a:cs typeface="Tahoma"/>
                <a:sym typeface="Tahoma"/>
              </a:rPr>
              <a:t>location</a:t>
            </a:r>
            <a:r>
              <a:rPr lang="en-US" sz="2800" b="0" i="1" u="none" strike="noStrike" cap="none">
                <a:solidFill>
                  <a:schemeClr val="dk1"/>
                </a:solidFill>
                <a:latin typeface="Tahoma"/>
                <a:ea typeface="Tahoma"/>
                <a:cs typeface="Tahoma"/>
                <a:sym typeface="Tahoma"/>
              </a:rPr>
              <a:t>]</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480"/>
              </a:spcBef>
              <a:spcAft>
                <a:spcPts val="0"/>
              </a:spcAft>
              <a:buClr>
                <a:schemeClr val="dk1"/>
              </a:buClr>
              <a:buSzPts val="2400"/>
              <a:buFont typeface="Arial"/>
              <a:buNone/>
            </a:pPr>
            <a:endParaRPr sz="2400" b="1" i="1"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5"/>
          <p:cNvSpPr txBox="1">
            <a:spLocks noGrp="1"/>
          </p:cNvSpPr>
          <p:nvPr>
            <p:ph type="title"/>
          </p:nvPr>
        </p:nvSpPr>
        <p:spPr>
          <a:xfrm>
            <a:off x="522157" y="361950"/>
            <a:ext cx="4670685" cy="135612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800"/>
              <a:buFont typeface="Helvetica Neue"/>
              <a:buNone/>
            </a:pPr>
            <a:r>
              <a:rPr lang="en-US" sz="4000" b="1" i="0" u="none" strike="noStrike" cap="none">
                <a:solidFill>
                  <a:schemeClr val="dk1"/>
                </a:solidFill>
                <a:latin typeface="Tahoma"/>
                <a:ea typeface="Tahoma"/>
                <a:cs typeface="Tahoma"/>
                <a:sym typeface="Tahoma"/>
              </a:rPr>
              <a:t>The Why – Student Voices</a:t>
            </a:r>
            <a:endParaRPr sz="4000" b="0" i="0" u="none" strike="noStrike" cap="none">
              <a:solidFill>
                <a:schemeClr val="dk1"/>
              </a:solidFill>
              <a:latin typeface="Tahoma"/>
              <a:ea typeface="Tahoma"/>
              <a:cs typeface="Tahoma"/>
              <a:sym typeface="Tahoma"/>
            </a:endParaRPr>
          </a:p>
        </p:txBody>
      </p:sp>
      <p:sp>
        <p:nvSpPr>
          <p:cNvPr id="344" name="Google Shape;344;p35"/>
          <p:cNvSpPr txBox="1">
            <a:spLocks noGrp="1"/>
          </p:cNvSpPr>
          <p:nvPr>
            <p:ph type="body" idx="1"/>
          </p:nvPr>
        </p:nvSpPr>
        <p:spPr>
          <a:xfrm>
            <a:off x="522157" y="1791609"/>
            <a:ext cx="4419600" cy="23612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560"/>
              </a:spcBef>
              <a:spcAft>
                <a:spcPts val="0"/>
              </a:spcAft>
              <a:buClr>
                <a:schemeClr val="dk1"/>
              </a:buClr>
              <a:buSzPts val="2800"/>
              <a:buFont typeface="Arial"/>
              <a:buNone/>
            </a:pPr>
            <a:r>
              <a:rPr lang="en-US" sz="2400" b="1" i="0" u="none" strike="noStrike" cap="none" dirty="0">
                <a:solidFill>
                  <a:schemeClr val="hlink"/>
                </a:solidFill>
                <a:latin typeface="Tahoma"/>
                <a:ea typeface="Tahoma"/>
                <a:cs typeface="Tahoma"/>
                <a:sym typeface="Tahoma"/>
              </a:rPr>
              <a:t>Aiden</a:t>
            </a:r>
            <a:endParaRPr sz="2400" b="1" i="0" u="none" strike="noStrike" cap="none" dirty="0">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r>
              <a:rPr lang="en-US" sz="2400" b="0" i="0" u="none" strike="noStrike" cap="none" dirty="0">
                <a:solidFill>
                  <a:schemeClr val="dk1"/>
                </a:solidFill>
                <a:latin typeface="Tahoma"/>
                <a:ea typeface="Tahoma"/>
                <a:cs typeface="Tahoma"/>
                <a:sym typeface="Tahoma"/>
              </a:rPr>
              <a:t>Elementary student from Henry County, VA</a:t>
            </a:r>
            <a:endParaRPr dirty="0"/>
          </a:p>
          <a:p>
            <a:pPr marL="0" marR="0" lvl="0" indent="0" algn="l" rtl="0">
              <a:lnSpc>
                <a:spcPct val="100000"/>
              </a:lnSpc>
              <a:spcBef>
                <a:spcPts val="560"/>
              </a:spcBef>
              <a:spcAft>
                <a:spcPts val="0"/>
              </a:spcAft>
              <a:buClr>
                <a:schemeClr val="dk1"/>
              </a:buClr>
              <a:buSzPts val="2800"/>
              <a:buFont typeface="Arial"/>
              <a:buNone/>
            </a:pPr>
            <a:endParaRPr sz="2400" b="0" i="0" u="none" strike="noStrike" cap="none" dirty="0">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r>
              <a:rPr lang="en-US" sz="2400" b="0" i="0" u="sng" strike="noStrike" cap="none" dirty="0">
                <a:solidFill>
                  <a:schemeClr val="hlink"/>
                </a:solidFill>
                <a:latin typeface="Tahoma"/>
                <a:ea typeface="Tahoma"/>
                <a:cs typeface="Tahoma"/>
                <a:sym typeface="Tahoma"/>
                <a:hlinkClick r:id="rId3"/>
              </a:rPr>
              <a:t>Listen to Aiden</a:t>
            </a:r>
            <a:endParaRPr sz="2400" b="0" i="0" u="none" strike="noStrike" cap="none" dirty="0">
              <a:solidFill>
                <a:schemeClr val="dk1"/>
              </a:solidFill>
              <a:latin typeface="Tahoma"/>
              <a:ea typeface="Tahoma"/>
              <a:cs typeface="Tahoma"/>
              <a:sym typeface="Tahoma"/>
            </a:endParaRPr>
          </a:p>
        </p:txBody>
      </p:sp>
      <p:pic>
        <p:nvPicPr>
          <p:cNvPr id="345" name="Google Shape;345;p35" descr="Aiden - Elementary student from Henry County, VA&#10;"/>
          <p:cNvPicPr preferRelativeResize="0"/>
          <p:nvPr/>
        </p:nvPicPr>
        <p:blipFill rotWithShape="1">
          <a:blip r:embed="rId4">
            <a:alphaModFix/>
          </a:blip>
          <a:srcRect/>
          <a:stretch/>
        </p:blipFill>
        <p:spPr>
          <a:xfrm>
            <a:off x="5276850" y="0"/>
            <a:ext cx="3867150" cy="3867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6"/>
          <p:cNvSpPr txBox="1">
            <a:spLocks noGrp="1"/>
          </p:cNvSpPr>
          <p:nvPr>
            <p:ph type="title"/>
          </p:nvPr>
        </p:nvSpPr>
        <p:spPr>
          <a:xfrm>
            <a:off x="147917" y="53790"/>
            <a:ext cx="7947286" cy="138952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000"/>
              <a:buFont typeface="Helvetica Neue"/>
              <a:buNone/>
            </a:pPr>
            <a:r>
              <a:rPr lang="en-US" sz="4000" b="1" i="0" u="none" strike="noStrike" cap="none">
                <a:solidFill>
                  <a:schemeClr val="dk1"/>
                </a:solidFill>
                <a:latin typeface="Tahoma"/>
                <a:ea typeface="Tahoma"/>
                <a:cs typeface="Tahoma"/>
                <a:sym typeface="Tahoma"/>
              </a:rPr>
              <a:t>Welcome Back!</a:t>
            </a:r>
            <a:br>
              <a:rPr lang="en-US" sz="4000" b="1" i="0" u="none" strike="noStrike" cap="none">
                <a:solidFill>
                  <a:schemeClr val="dk1"/>
                </a:solidFill>
                <a:latin typeface="Tahoma"/>
                <a:ea typeface="Tahoma"/>
                <a:cs typeface="Tahoma"/>
                <a:sym typeface="Tahoma"/>
              </a:rPr>
            </a:br>
            <a:r>
              <a:rPr lang="en-US" sz="4000" b="1" i="0" u="none" strike="noStrike" cap="none">
                <a:solidFill>
                  <a:schemeClr val="dk1"/>
                </a:solidFill>
                <a:latin typeface="Tahoma"/>
                <a:ea typeface="Tahoma"/>
                <a:cs typeface="Tahoma"/>
                <a:sym typeface="Tahoma"/>
              </a:rPr>
              <a:t>Learning Outcomes for Today</a:t>
            </a:r>
            <a:endParaRPr sz="4000" b="1" i="0" u="none" strike="noStrike" cap="none">
              <a:solidFill>
                <a:schemeClr val="dk1"/>
              </a:solidFill>
              <a:latin typeface="Tahoma"/>
              <a:ea typeface="Tahoma"/>
              <a:cs typeface="Tahoma"/>
              <a:sym typeface="Tahoma"/>
            </a:endParaRPr>
          </a:p>
        </p:txBody>
      </p:sp>
      <p:sp>
        <p:nvSpPr>
          <p:cNvPr id="352" name="Google Shape;352;p36"/>
          <p:cNvSpPr txBox="1">
            <a:spLocks noGrp="1"/>
          </p:cNvSpPr>
          <p:nvPr>
            <p:ph type="body" idx="1"/>
          </p:nvPr>
        </p:nvSpPr>
        <p:spPr>
          <a:xfrm>
            <a:off x="147916" y="1527364"/>
            <a:ext cx="8771965" cy="28194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80000"/>
              </a:lnSpc>
              <a:spcBef>
                <a:spcPts val="0"/>
              </a:spcBef>
              <a:spcAft>
                <a:spcPts val="0"/>
              </a:spcAft>
              <a:buClr>
                <a:schemeClr val="dk1"/>
              </a:buClr>
              <a:buSzPts val="2480"/>
              <a:buFont typeface="Arial"/>
              <a:buChar char="•"/>
            </a:pPr>
            <a:r>
              <a:rPr lang="en-US" sz="2400" b="0" i="0" u="none" strike="noStrike" cap="none">
                <a:solidFill>
                  <a:schemeClr val="dk1"/>
                </a:solidFill>
                <a:latin typeface="Tahoma"/>
                <a:ea typeface="Tahoma"/>
                <a:cs typeface="Tahoma"/>
                <a:sym typeface="Tahoma"/>
              </a:rPr>
              <a:t>Develop an understanding of Virginia Common Rubrics in secondary history and third grade science by applying them to scoring student work</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496"/>
              </a:spcBef>
              <a:spcAft>
                <a:spcPts val="0"/>
              </a:spcAft>
              <a:buClr>
                <a:schemeClr val="dk1"/>
              </a:buClr>
              <a:buSzPts val="2480"/>
              <a:buFont typeface="Arial"/>
              <a:buChar char="•"/>
            </a:pPr>
            <a:r>
              <a:rPr lang="en-US" sz="2400" b="0" i="0" u="none" strike="noStrike" cap="none">
                <a:solidFill>
                  <a:schemeClr val="dk1"/>
                </a:solidFill>
                <a:latin typeface="Tahoma"/>
                <a:ea typeface="Tahoma"/>
                <a:cs typeface="Tahoma"/>
                <a:sym typeface="Tahoma"/>
              </a:rPr>
              <a:t>Experience a scoring process that could be used with educators in local divisions</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496"/>
              </a:spcBef>
              <a:spcAft>
                <a:spcPts val="0"/>
              </a:spcAft>
              <a:buClr>
                <a:schemeClr val="dk1"/>
              </a:buClr>
              <a:buSzPts val="2480"/>
              <a:buFont typeface="Arial"/>
              <a:buChar char="•"/>
            </a:pPr>
            <a:r>
              <a:rPr lang="en-US" sz="2400" b="0" i="0" u="none" strike="noStrike" cap="none">
                <a:solidFill>
                  <a:schemeClr val="dk1"/>
                </a:solidFill>
                <a:latin typeface="Tahoma"/>
                <a:ea typeface="Tahoma"/>
                <a:cs typeface="Tahoma"/>
                <a:sym typeface="Tahoma"/>
              </a:rPr>
              <a:t>Learn about the concept of a “body of evidence” in English writing</a:t>
            </a:r>
            <a:endParaRPr sz="2400" b="0" i="0" u="none" strike="noStrike" cap="none">
              <a:solidFill>
                <a:schemeClr val="dk1"/>
              </a:solidFill>
              <a:latin typeface="Tahoma"/>
              <a:ea typeface="Tahoma"/>
              <a:cs typeface="Tahoma"/>
              <a:sym typeface="Tahoma"/>
            </a:endParaRPr>
          </a:p>
          <a:p>
            <a:pPr marL="0" marR="0" lvl="0" indent="0" algn="l" rtl="0">
              <a:lnSpc>
                <a:spcPct val="80000"/>
              </a:lnSpc>
              <a:spcBef>
                <a:spcPts val="434"/>
              </a:spcBef>
              <a:spcAft>
                <a:spcPts val="0"/>
              </a:spcAft>
              <a:buClr>
                <a:schemeClr val="dk1"/>
              </a:buClr>
              <a:buSzPts val="2170"/>
              <a:buFont typeface="Arial"/>
              <a:buNone/>
            </a:pPr>
            <a:endParaRPr sz="2170" b="0"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7"/>
          <p:cNvSpPr txBox="1">
            <a:spLocks noGrp="1"/>
          </p:cNvSpPr>
          <p:nvPr>
            <p:ph type="title"/>
          </p:nvPr>
        </p:nvSpPr>
        <p:spPr>
          <a:xfrm>
            <a:off x="598357" y="505751"/>
            <a:ext cx="7947286" cy="800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5CA0"/>
              </a:buClr>
              <a:buSzPts val="4000"/>
              <a:buFont typeface="Helvetica Neue"/>
              <a:buNone/>
            </a:pPr>
            <a:r>
              <a:rPr lang="en-US" sz="4000" b="1" i="0" u="none" strike="noStrike" cap="none" dirty="0">
                <a:solidFill>
                  <a:schemeClr val="dk1"/>
                </a:solidFill>
                <a:latin typeface="Tahoma"/>
                <a:ea typeface="Tahoma"/>
                <a:cs typeface="Tahoma"/>
                <a:sym typeface="Tahoma"/>
              </a:rPr>
              <a:t>Body of Evidence</a:t>
            </a:r>
            <a:endParaRPr sz="4000" b="1" i="0" u="none" strike="noStrike" cap="none" dirty="0">
              <a:solidFill>
                <a:schemeClr val="dk1"/>
              </a:solidFill>
              <a:latin typeface="Tahoma"/>
              <a:ea typeface="Tahoma"/>
              <a:cs typeface="Tahoma"/>
              <a:sym typeface="Tahoma"/>
            </a:endParaRPr>
          </a:p>
        </p:txBody>
      </p:sp>
      <p:sp>
        <p:nvSpPr>
          <p:cNvPr id="359" name="Google Shape;359;p37"/>
          <p:cNvSpPr txBox="1">
            <a:spLocks noGrp="1"/>
          </p:cNvSpPr>
          <p:nvPr>
            <p:ph type="body" idx="1"/>
          </p:nvPr>
        </p:nvSpPr>
        <p:spPr>
          <a:xfrm>
            <a:off x="533400" y="1406128"/>
            <a:ext cx="8077200" cy="299442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Arial"/>
              <a:buNone/>
            </a:pPr>
            <a:endParaRPr sz="2400" b="0" i="0" u="none" strike="noStrike" cap="none">
              <a:solidFill>
                <a:schemeClr val="dk1"/>
              </a:solidFill>
              <a:latin typeface="Tahoma"/>
              <a:ea typeface="Tahoma"/>
              <a:cs typeface="Tahoma"/>
              <a:sym typeface="Tahoma"/>
            </a:endParaRPr>
          </a:p>
          <a:p>
            <a:pPr marL="0" marR="0" lvl="0" indent="0" algn="ctr" rtl="0">
              <a:lnSpc>
                <a:spcPct val="100000"/>
              </a:lnSpc>
              <a:spcBef>
                <a:spcPts val="560"/>
              </a:spcBef>
              <a:spcAft>
                <a:spcPts val="0"/>
              </a:spcAft>
              <a:buClr>
                <a:schemeClr val="dk1"/>
              </a:buClr>
              <a:buSzPts val="2800"/>
              <a:buFont typeface="Arial"/>
              <a:buNone/>
            </a:pPr>
            <a:r>
              <a:rPr lang="en-US" sz="2400" b="0" i="0" u="none" strike="noStrike" cap="none">
                <a:solidFill>
                  <a:schemeClr val="dk1"/>
                </a:solidFill>
                <a:latin typeface="Tahoma"/>
                <a:ea typeface="Tahoma"/>
                <a:cs typeface="Tahoma"/>
                <a:sym typeface="Tahoma"/>
              </a:rPr>
              <a:t>Kim Dockery, Christine Harris</a:t>
            </a:r>
            <a:endParaRPr sz="2400" b="0" i="0" u="none" strike="noStrike" cap="none">
              <a:solidFill>
                <a:schemeClr val="dk1"/>
              </a:solidFill>
              <a:latin typeface="Tahoma"/>
              <a:ea typeface="Tahoma"/>
              <a:cs typeface="Tahoma"/>
              <a:sym typeface="Tahoma"/>
            </a:endParaRPr>
          </a:p>
          <a:p>
            <a:pPr marL="0" marR="0" lvl="0" indent="0" algn="ctr" rtl="0">
              <a:lnSpc>
                <a:spcPct val="100000"/>
              </a:lnSpc>
              <a:spcBef>
                <a:spcPts val="560"/>
              </a:spcBef>
              <a:spcAft>
                <a:spcPts val="0"/>
              </a:spcAft>
              <a:buClr>
                <a:schemeClr val="dk1"/>
              </a:buClr>
              <a:buSzPts val="2800"/>
              <a:buFont typeface="Arial"/>
              <a:buNone/>
            </a:pPr>
            <a:r>
              <a:rPr lang="en-US" sz="2400" b="0" i="0" u="none" strike="noStrike" cap="none">
                <a:solidFill>
                  <a:schemeClr val="dk1"/>
                </a:solidFill>
                <a:latin typeface="Tahoma"/>
                <a:ea typeface="Tahoma"/>
                <a:cs typeface="Tahoma"/>
                <a:sym typeface="Tahoma"/>
              </a:rPr>
              <a:t>Virginia DOE</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8"/>
          <p:cNvSpPr txBox="1">
            <a:spLocks noGrp="1"/>
          </p:cNvSpPr>
          <p:nvPr>
            <p:ph type="title"/>
          </p:nvPr>
        </p:nvSpPr>
        <p:spPr>
          <a:xfrm>
            <a:off x="143434" y="178174"/>
            <a:ext cx="8624047" cy="800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000"/>
              <a:buFont typeface="Helvetica Neue"/>
              <a:buNone/>
            </a:pPr>
            <a:r>
              <a:rPr lang="en-US" sz="4000" b="1" i="0" u="none" strike="noStrike" cap="none">
                <a:solidFill>
                  <a:schemeClr val="dk1"/>
                </a:solidFill>
                <a:latin typeface="Tahoma"/>
                <a:ea typeface="Tahoma"/>
                <a:cs typeface="Tahoma"/>
                <a:sym typeface="Tahoma"/>
              </a:rPr>
              <a:t>Introduction to Common Rubrics</a:t>
            </a:r>
            <a:endParaRPr sz="4000" b="1" i="0" u="none" strike="noStrike" cap="none">
              <a:solidFill>
                <a:schemeClr val="dk1"/>
              </a:solidFill>
              <a:latin typeface="Tahoma"/>
              <a:ea typeface="Tahoma"/>
              <a:cs typeface="Tahoma"/>
              <a:sym typeface="Tahoma"/>
            </a:endParaRPr>
          </a:p>
        </p:txBody>
      </p:sp>
      <p:sp>
        <p:nvSpPr>
          <p:cNvPr id="366" name="Google Shape;366;p38"/>
          <p:cNvSpPr txBox="1">
            <a:spLocks noGrp="1"/>
          </p:cNvSpPr>
          <p:nvPr>
            <p:ph type="body" idx="1"/>
          </p:nvPr>
        </p:nvSpPr>
        <p:spPr>
          <a:xfrm>
            <a:off x="612925" y="1868020"/>
            <a:ext cx="8077200" cy="129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Arial"/>
              <a:buNone/>
            </a:pPr>
            <a:endParaRPr sz="2800" b="1" i="0" u="none" strike="noStrike" cap="none">
              <a:solidFill>
                <a:schemeClr val="dk1"/>
              </a:solidFill>
              <a:latin typeface="Helvetica Neue"/>
              <a:ea typeface="Helvetica Neue"/>
              <a:cs typeface="Helvetica Neue"/>
              <a:sym typeface="Helvetica Neue"/>
            </a:endParaRPr>
          </a:p>
          <a:p>
            <a:pPr marL="0" marR="0" lvl="0" indent="0" algn="ctr" rtl="0">
              <a:lnSpc>
                <a:spcPct val="100000"/>
              </a:lnSpc>
              <a:spcBef>
                <a:spcPts val="560"/>
              </a:spcBef>
              <a:spcAft>
                <a:spcPts val="0"/>
              </a:spcAft>
              <a:buClr>
                <a:schemeClr val="dk1"/>
              </a:buClr>
              <a:buSzPts val="2800"/>
              <a:buFont typeface="Arial"/>
              <a:buNone/>
            </a:pPr>
            <a:r>
              <a:rPr lang="en-US" sz="2400" b="0" i="0" u="none" strike="noStrike" cap="none">
                <a:solidFill>
                  <a:schemeClr val="dk1"/>
                </a:solidFill>
                <a:latin typeface="Tahoma"/>
                <a:ea typeface="Tahoma"/>
                <a:cs typeface="Tahoma"/>
                <a:sym typeface="Tahoma"/>
              </a:rPr>
              <a:t>Envision Learning Partners</a:t>
            </a:r>
            <a:endParaRPr sz="2800" b="0" i="0" u="none" strike="noStrike" cap="none">
              <a:solidFill>
                <a:schemeClr val="dk1"/>
              </a:solidFill>
              <a:latin typeface="Tahoma"/>
              <a:ea typeface="Tahoma"/>
              <a:cs typeface="Tahoma"/>
              <a:sym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39" descr="Check boxes with check mark"/>
          <p:cNvPicPr preferRelativeResize="0"/>
          <p:nvPr/>
        </p:nvPicPr>
        <p:blipFill rotWithShape="1">
          <a:blip r:embed="rId3">
            <a:alphaModFix/>
          </a:blip>
          <a:srcRect l="9827" t="7364" r="12492" b="10087"/>
          <a:stretch/>
        </p:blipFill>
        <p:spPr>
          <a:xfrm>
            <a:off x="4521241" y="1484268"/>
            <a:ext cx="3139441" cy="2500991"/>
          </a:xfrm>
          <a:prstGeom prst="rect">
            <a:avLst/>
          </a:prstGeom>
          <a:noFill/>
          <a:ln>
            <a:noFill/>
          </a:ln>
        </p:spPr>
      </p:pic>
      <p:sp>
        <p:nvSpPr>
          <p:cNvPr id="373" name="Google Shape;373;p39"/>
          <p:cNvSpPr txBox="1">
            <a:spLocks noGrp="1"/>
          </p:cNvSpPr>
          <p:nvPr>
            <p:ph type="title"/>
          </p:nvPr>
        </p:nvSpPr>
        <p:spPr>
          <a:xfrm>
            <a:off x="219636" y="128274"/>
            <a:ext cx="8229600" cy="127816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70C0"/>
              </a:buClr>
              <a:buSzPts val="4000"/>
              <a:buFont typeface="Georgia"/>
              <a:buNone/>
            </a:pPr>
            <a:r>
              <a:rPr lang="en-US" sz="4000" b="1" i="0" u="none" strike="noStrike" cap="none">
                <a:solidFill>
                  <a:schemeClr val="dk1"/>
                </a:solidFill>
                <a:latin typeface="Tahoma"/>
                <a:ea typeface="Tahoma"/>
                <a:cs typeface="Tahoma"/>
                <a:sym typeface="Tahoma"/>
              </a:rPr>
              <a:t>WHAT ARE DIFFERENT TYPES OF SCORING SYSTEMS? </a:t>
            </a:r>
            <a:endParaRPr sz="4400" b="1" i="0" u="none" strike="noStrike" cap="none">
              <a:solidFill>
                <a:schemeClr val="dk1"/>
              </a:solidFill>
              <a:latin typeface="Tahoma"/>
              <a:ea typeface="Tahoma"/>
              <a:cs typeface="Tahoma"/>
              <a:sym typeface="Tahoma"/>
            </a:endParaRPr>
          </a:p>
        </p:txBody>
      </p:sp>
      <p:sp>
        <p:nvSpPr>
          <p:cNvPr id="374" name="Google Shape;374;p39"/>
          <p:cNvSpPr txBox="1">
            <a:spLocks noGrp="1"/>
          </p:cNvSpPr>
          <p:nvPr>
            <p:ph type="body" idx="1"/>
          </p:nvPr>
        </p:nvSpPr>
        <p:spPr>
          <a:xfrm>
            <a:off x="776492" y="1775409"/>
            <a:ext cx="3868099" cy="191871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2400" b="0" i="0" u="none" strike="noStrike" cap="none">
                <a:solidFill>
                  <a:schemeClr val="dk1"/>
                </a:solidFill>
                <a:latin typeface="Tahoma"/>
                <a:ea typeface="Tahoma"/>
                <a:cs typeface="Tahoma"/>
                <a:sym typeface="Tahoma"/>
              </a:rPr>
              <a:t>Checklists</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2440"/>
              </a:spcBef>
              <a:spcAft>
                <a:spcPts val="0"/>
              </a:spcAft>
              <a:buClr>
                <a:schemeClr val="dk1"/>
              </a:buClr>
              <a:buSzPts val="3200"/>
              <a:buFont typeface="Arial"/>
              <a:buNone/>
            </a:pPr>
            <a:r>
              <a:rPr lang="en-US" sz="2400" b="0" i="0" u="none" strike="noStrike" cap="none">
                <a:solidFill>
                  <a:schemeClr val="dk1"/>
                </a:solidFill>
                <a:latin typeface="Tahoma"/>
                <a:ea typeface="Tahoma"/>
                <a:cs typeface="Tahoma"/>
                <a:sym typeface="Tahoma"/>
              </a:rPr>
              <a:t>Point scoring systems</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2440"/>
              </a:spcBef>
              <a:spcAft>
                <a:spcPts val="0"/>
              </a:spcAft>
              <a:buClr>
                <a:schemeClr val="dk1"/>
              </a:buClr>
              <a:buSzPts val="3200"/>
              <a:buFont typeface="Arial"/>
              <a:buNone/>
            </a:pPr>
            <a:r>
              <a:rPr lang="en-US" sz="2400" b="0" i="0" u="none" strike="noStrike" cap="none">
                <a:solidFill>
                  <a:schemeClr val="dk1"/>
                </a:solidFill>
                <a:latin typeface="Tahoma"/>
                <a:ea typeface="Tahoma"/>
                <a:cs typeface="Tahoma"/>
                <a:sym typeface="Tahoma"/>
              </a:rPr>
              <a:t>Scoring Rubrics</a:t>
            </a:r>
            <a:endParaRPr sz="2400" b="0" i="0" u="none" strike="noStrike" cap="none">
              <a:solidFill>
                <a:schemeClr val="dk1"/>
              </a:solidFill>
              <a:latin typeface="Tahoma"/>
              <a:ea typeface="Tahoma"/>
              <a:cs typeface="Tahoma"/>
              <a:sym typeface="Tahoma"/>
            </a:endParaRPr>
          </a:p>
        </p:txBody>
      </p:sp>
      <p:grpSp>
        <p:nvGrpSpPr>
          <p:cNvPr id="375" name="Google Shape;375;p39" title="SCALE logo"/>
          <p:cNvGrpSpPr/>
          <p:nvPr/>
        </p:nvGrpSpPr>
        <p:grpSpPr>
          <a:xfrm>
            <a:off x="4644591" y="4279995"/>
            <a:ext cx="4309286" cy="788936"/>
            <a:chOff x="3314700" y="4572001"/>
            <a:chExt cx="2662365" cy="487421"/>
          </a:xfrm>
        </p:grpSpPr>
        <p:pic>
          <p:nvPicPr>
            <p:cNvPr id="376" name="Google Shape;376;p39" descr="Stanford University Logo"/>
            <p:cNvPicPr preferRelativeResize="0"/>
            <p:nvPr/>
          </p:nvPicPr>
          <p:blipFill rotWithShape="1">
            <a:blip r:embed="rId4">
              <a:alphaModFix/>
            </a:blip>
            <a:srcRect l="72985" t="18072" r="6418" b="18894"/>
            <a:stretch/>
          </p:blipFill>
          <p:spPr>
            <a:xfrm>
              <a:off x="3314700" y="4572001"/>
              <a:ext cx="514350" cy="487421"/>
            </a:xfrm>
            <a:prstGeom prst="rect">
              <a:avLst/>
            </a:prstGeom>
            <a:noFill/>
            <a:ln>
              <a:noFill/>
            </a:ln>
          </p:spPr>
        </p:pic>
        <p:pic>
          <p:nvPicPr>
            <p:cNvPr id="377" name="Google Shape;377;p39" descr="SCALE Logo (Stanford Center for Assessment, Learning &amp; Equity)"/>
            <p:cNvPicPr preferRelativeResize="0"/>
            <p:nvPr/>
          </p:nvPicPr>
          <p:blipFill rotWithShape="1">
            <a:blip r:embed="rId5">
              <a:alphaModFix/>
            </a:blip>
            <a:srcRect/>
            <a:stretch/>
          </p:blipFill>
          <p:spPr>
            <a:xfrm>
              <a:off x="3943351" y="4629218"/>
              <a:ext cx="2033714" cy="430202"/>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0"/>
          <p:cNvSpPr txBox="1">
            <a:spLocks noGrp="1"/>
          </p:cNvSpPr>
          <p:nvPr>
            <p:ph type="title"/>
          </p:nvPr>
        </p:nvSpPr>
        <p:spPr>
          <a:xfrm>
            <a:off x="237597" y="228600"/>
            <a:ext cx="70080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4000"/>
              <a:buFont typeface="Georgia"/>
              <a:buNone/>
            </a:pPr>
            <a:r>
              <a:rPr lang="en-US" sz="4000" b="1" i="0" u="none" strike="noStrike" cap="none">
                <a:solidFill>
                  <a:schemeClr val="dk1"/>
                </a:solidFill>
                <a:latin typeface="Tahoma"/>
                <a:ea typeface="Tahoma"/>
                <a:cs typeface="Tahoma"/>
                <a:sym typeface="Tahoma"/>
              </a:rPr>
              <a:t>Holistic Rubric Example</a:t>
            </a:r>
            <a:endParaRPr sz="2000" b="1" i="0" u="none" strike="noStrike" cap="none">
              <a:solidFill>
                <a:schemeClr val="dk1"/>
              </a:solidFill>
              <a:latin typeface="Tahoma"/>
              <a:ea typeface="Tahoma"/>
              <a:cs typeface="Tahoma"/>
              <a:sym typeface="Tahoma"/>
            </a:endParaRPr>
          </a:p>
        </p:txBody>
      </p:sp>
      <p:sp>
        <p:nvSpPr>
          <p:cNvPr id="384" name="Google Shape;384;p40"/>
          <p:cNvSpPr txBox="1"/>
          <p:nvPr/>
        </p:nvSpPr>
        <p:spPr>
          <a:xfrm>
            <a:off x="293559" y="1231425"/>
            <a:ext cx="8056200" cy="2826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100"/>
              <a:buFont typeface="Arial"/>
              <a:buNone/>
            </a:pPr>
            <a:r>
              <a:rPr lang="en-US" sz="2400" b="1" cap="small">
                <a:solidFill>
                  <a:schemeClr val="dk1"/>
                </a:solidFill>
                <a:latin typeface="Tahoma"/>
                <a:ea typeface="Tahoma"/>
                <a:cs typeface="Tahoma"/>
                <a:sym typeface="Tahoma"/>
              </a:rPr>
              <a:t>Literacy Design Collaborative - Persuasive Writing Rubric (Version 1)</a:t>
            </a:r>
            <a:endParaRPr sz="2400"/>
          </a:p>
          <a:p>
            <a:pPr marL="0" marR="0" lvl="0" indent="0" algn="l" rtl="0">
              <a:lnSpc>
                <a:spcPct val="150000"/>
              </a:lnSpc>
              <a:spcBef>
                <a:spcPts val="0"/>
              </a:spcBef>
              <a:spcAft>
                <a:spcPts val="0"/>
              </a:spcAft>
              <a:buClr>
                <a:srgbClr val="0070C0"/>
              </a:buClr>
              <a:buSzPts val="3000"/>
              <a:buFont typeface="Georgia"/>
              <a:buNone/>
            </a:pPr>
            <a:endParaRPr sz="2400">
              <a:solidFill>
                <a:schemeClr val="dk1"/>
              </a:solidFill>
              <a:latin typeface="Tahoma"/>
              <a:ea typeface="Tahoma"/>
              <a:cs typeface="Tahoma"/>
              <a:sym typeface="Tahoma"/>
            </a:endParaRPr>
          </a:p>
          <a:p>
            <a:pPr marL="0" marR="0" lvl="0" indent="0" algn="l" rtl="0">
              <a:lnSpc>
                <a:spcPct val="150000"/>
              </a:lnSpc>
              <a:spcBef>
                <a:spcPts val="0"/>
              </a:spcBef>
              <a:spcAft>
                <a:spcPts val="0"/>
              </a:spcAft>
              <a:buClr>
                <a:srgbClr val="0070C0"/>
              </a:buClr>
              <a:buSzPts val="3000"/>
              <a:buFont typeface="Georgia"/>
              <a:buNone/>
            </a:pPr>
            <a:r>
              <a:rPr lang="en-US" sz="2400">
                <a:solidFill>
                  <a:schemeClr val="dk1"/>
                </a:solidFill>
                <a:latin typeface="Tahoma"/>
                <a:ea typeface="Tahoma"/>
                <a:cs typeface="Tahoma"/>
                <a:sym typeface="Tahoma"/>
              </a:rPr>
              <a:t>See </a:t>
            </a:r>
            <a:r>
              <a:rPr lang="en-US" sz="2400" u="sng">
                <a:solidFill>
                  <a:schemeClr val="hlink"/>
                </a:solidFill>
                <a:latin typeface="Tahoma"/>
                <a:ea typeface="Tahoma"/>
                <a:cs typeface="Tahoma"/>
                <a:sym typeface="Tahoma"/>
                <a:hlinkClick r:id="rId3"/>
              </a:rPr>
              <a:t>Day 2_Holistic Rubric Example</a:t>
            </a:r>
            <a:endParaRPr sz="2400">
              <a:solidFill>
                <a:schemeClr val="dk1"/>
              </a:solidFill>
              <a:latin typeface="Tahoma"/>
              <a:ea typeface="Tahoma"/>
              <a:cs typeface="Tahoma"/>
              <a:sym typeface="Tahoma"/>
            </a:endParaRPr>
          </a:p>
          <a:p>
            <a:pPr marL="0" marR="0" lvl="0" indent="0" algn="l" rtl="0">
              <a:lnSpc>
                <a:spcPct val="150000"/>
              </a:lnSpc>
              <a:spcBef>
                <a:spcPts val="0"/>
              </a:spcBef>
              <a:spcAft>
                <a:spcPts val="0"/>
              </a:spcAft>
              <a:buClr>
                <a:srgbClr val="0070C0"/>
              </a:buClr>
              <a:buSzPts val="3000"/>
              <a:buFont typeface="Georgia"/>
              <a:buNone/>
            </a:pPr>
            <a:endParaRPr sz="2400" b="0" i="1" u="none" strike="noStrike" cap="none">
              <a:solidFill>
                <a:schemeClr val="dk1"/>
              </a:solidFill>
              <a:latin typeface="Tahoma"/>
              <a:ea typeface="Tahoma"/>
              <a:cs typeface="Tahoma"/>
              <a:sym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1"/>
          <p:cNvSpPr txBox="1">
            <a:spLocks noGrp="1"/>
          </p:cNvSpPr>
          <p:nvPr>
            <p:ph type="title"/>
          </p:nvPr>
        </p:nvSpPr>
        <p:spPr>
          <a:xfrm>
            <a:off x="100921" y="0"/>
            <a:ext cx="8563662" cy="113851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Helvetica Neue"/>
              <a:buNone/>
            </a:pPr>
            <a:r>
              <a:rPr lang="en-US" sz="4000" b="1" i="0" u="none" strike="noStrike" cap="small">
                <a:solidFill>
                  <a:schemeClr val="dk1"/>
                </a:solidFill>
                <a:latin typeface="Tahoma"/>
                <a:ea typeface="Tahoma"/>
                <a:cs typeface="Tahoma"/>
                <a:sym typeface="Tahoma"/>
              </a:rPr>
              <a:t>COMMON ANALYTIC RUBRIC: </a:t>
            </a:r>
            <a:endParaRPr sz="2800" b="1" i="0" u="none" strike="noStrike" cap="small">
              <a:solidFill>
                <a:schemeClr val="dk1"/>
              </a:solidFill>
              <a:latin typeface="Tahoma"/>
              <a:ea typeface="Tahoma"/>
              <a:cs typeface="Tahoma"/>
              <a:sym typeface="Tahoma"/>
            </a:endParaRPr>
          </a:p>
        </p:txBody>
      </p:sp>
      <p:sp>
        <p:nvSpPr>
          <p:cNvPr id="391" name="Google Shape;391;p41"/>
          <p:cNvSpPr txBox="1"/>
          <p:nvPr/>
        </p:nvSpPr>
        <p:spPr>
          <a:xfrm>
            <a:off x="223225" y="2423150"/>
            <a:ext cx="8464800" cy="146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Tahoma"/>
                <a:ea typeface="Tahoma"/>
                <a:cs typeface="Tahoma"/>
                <a:sym typeface="Tahoma"/>
              </a:rPr>
              <a:t>See </a:t>
            </a:r>
            <a:r>
              <a:rPr lang="en-US" sz="2400" u="sng">
                <a:solidFill>
                  <a:schemeClr val="hlink"/>
                </a:solidFill>
                <a:latin typeface="Tahoma"/>
                <a:ea typeface="Tahoma"/>
                <a:cs typeface="Tahoma"/>
                <a:sym typeface="Tahoma"/>
                <a:hlinkClick r:id="rId3"/>
              </a:rPr>
              <a:t>Day 2_Analytic Rubric Example</a:t>
            </a:r>
            <a:endParaRPr sz="2400">
              <a:latin typeface="Tahoma"/>
              <a:ea typeface="Tahoma"/>
              <a:cs typeface="Tahoma"/>
              <a:sym typeface="Tahoma"/>
            </a:endParaRPr>
          </a:p>
        </p:txBody>
      </p:sp>
      <p:sp>
        <p:nvSpPr>
          <p:cNvPr id="392" name="Google Shape;392;p41"/>
          <p:cNvSpPr txBox="1"/>
          <p:nvPr/>
        </p:nvSpPr>
        <p:spPr>
          <a:xfrm>
            <a:off x="197125" y="1157488"/>
            <a:ext cx="8517000" cy="10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800"/>
              <a:buFont typeface="Helvetica Neue"/>
              <a:buNone/>
            </a:pPr>
            <a:r>
              <a:rPr lang="en-US" sz="2400" b="1" cap="small">
                <a:solidFill>
                  <a:schemeClr val="dk1"/>
                </a:solidFill>
                <a:latin typeface="Tahoma"/>
                <a:ea typeface="Tahoma"/>
                <a:cs typeface="Tahoma"/>
                <a:sym typeface="Tahoma"/>
              </a:rPr>
              <a:t>Literacy Design Collaborative - Argumentative Writing Rubric (Version 2)</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2"/>
          <p:cNvSpPr txBox="1">
            <a:spLocks noGrp="1"/>
          </p:cNvSpPr>
          <p:nvPr>
            <p:ph type="title"/>
          </p:nvPr>
        </p:nvSpPr>
        <p:spPr>
          <a:xfrm>
            <a:off x="98611" y="83963"/>
            <a:ext cx="82296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959"/>
              <a:buFont typeface="Georgia"/>
              <a:buNone/>
            </a:pPr>
            <a:r>
              <a:rPr lang="en-US" sz="4000" b="1" i="0" u="none" strike="noStrike" cap="none">
                <a:solidFill>
                  <a:schemeClr val="dk1"/>
                </a:solidFill>
                <a:latin typeface="Tahoma"/>
                <a:ea typeface="Tahoma"/>
                <a:cs typeface="Tahoma"/>
                <a:sym typeface="Tahoma"/>
              </a:rPr>
              <a:t>LEARNING CENTERED DESIGN</a:t>
            </a:r>
            <a:endParaRPr sz="4000" b="1" i="0" u="none" strike="noStrike" cap="none">
              <a:solidFill>
                <a:schemeClr val="dk1"/>
              </a:solidFill>
              <a:latin typeface="Tahoma"/>
              <a:ea typeface="Tahoma"/>
              <a:cs typeface="Tahoma"/>
              <a:sym typeface="Tahoma"/>
            </a:endParaRPr>
          </a:p>
        </p:txBody>
      </p:sp>
      <p:sp>
        <p:nvSpPr>
          <p:cNvPr id="399" name="Google Shape;399;p42"/>
          <p:cNvSpPr txBox="1">
            <a:spLocks noGrp="1"/>
          </p:cNvSpPr>
          <p:nvPr>
            <p:ph type="body" idx="1"/>
          </p:nvPr>
        </p:nvSpPr>
        <p:spPr>
          <a:xfrm>
            <a:off x="457200" y="993962"/>
            <a:ext cx="8115837" cy="892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2800"/>
              <a:buFont typeface="Arial"/>
              <a:buNone/>
            </a:pPr>
            <a:r>
              <a:rPr lang="en-US" sz="2400" b="0" i="1" u="none" strike="noStrike" cap="none">
                <a:solidFill>
                  <a:schemeClr val="dk1"/>
                </a:solidFill>
                <a:latin typeface="Tahoma"/>
                <a:ea typeface="Tahoma"/>
                <a:cs typeface="Tahoma"/>
                <a:sym typeface="Tahoma"/>
              </a:rPr>
              <a:t>Analytic rubrics provide specific feedback to students and teachers to inform revision</a:t>
            </a:r>
            <a:endParaRPr sz="2400" b="0" i="0" u="none" strike="noStrike" cap="none">
              <a:solidFill>
                <a:schemeClr val="dk1"/>
              </a:solidFill>
              <a:latin typeface="Tahoma"/>
              <a:ea typeface="Tahoma"/>
              <a:cs typeface="Tahoma"/>
              <a:sym typeface="Tahoma"/>
            </a:endParaRPr>
          </a:p>
        </p:txBody>
      </p:sp>
      <p:pic>
        <p:nvPicPr>
          <p:cNvPr id="400" name="Google Shape;400;p42" descr="Loudspeaker"/>
          <p:cNvPicPr preferRelativeResize="0"/>
          <p:nvPr/>
        </p:nvPicPr>
        <p:blipFill rotWithShape="1">
          <a:blip r:embed="rId3">
            <a:alphaModFix/>
          </a:blip>
          <a:srcRect t="8878"/>
          <a:stretch/>
        </p:blipFill>
        <p:spPr>
          <a:xfrm>
            <a:off x="680013" y="1886674"/>
            <a:ext cx="4754880" cy="3249546"/>
          </a:xfrm>
          <a:prstGeom prst="rect">
            <a:avLst/>
          </a:prstGeom>
          <a:noFill/>
          <a:ln>
            <a:noFill/>
          </a:ln>
        </p:spPr>
      </p:pic>
      <p:grpSp>
        <p:nvGrpSpPr>
          <p:cNvPr id="401" name="Google Shape;401;p42" title="SCALE logo"/>
          <p:cNvGrpSpPr/>
          <p:nvPr/>
        </p:nvGrpSpPr>
        <p:grpSpPr>
          <a:xfrm>
            <a:off x="4644591" y="4279995"/>
            <a:ext cx="4309286" cy="788936"/>
            <a:chOff x="3314700" y="4572001"/>
            <a:chExt cx="2662365" cy="487421"/>
          </a:xfrm>
        </p:grpSpPr>
        <p:pic>
          <p:nvPicPr>
            <p:cNvPr id="402" name="Google Shape;402;p42" descr="Stanford University Logo"/>
            <p:cNvPicPr preferRelativeResize="0"/>
            <p:nvPr/>
          </p:nvPicPr>
          <p:blipFill rotWithShape="1">
            <a:blip r:embed="rId4">
              <a:alphaModFix/>
            </a:blip>
            <a:srcRect l="72985" t="18072" r="6418" b="18894"/>
            <a:stretch/>
          </p:blipFill>
          <p:spPr>
            <a:xfrm>
              <a:off x="3314700" y="4572001"/>
              <a:ext cx="514350" cy="487421"/>
            </a:xfrm>
            <a:prstGeom prst="rect">
              <a:avLst/>
            </a:prstGeom>
            <a:noFill/>
            <a:ln>
              <a:noFill/>
            </a:ln>
          </p:spPr>
        </p:pic>
        <p:pic>
          <p:nvPicPr>
            <p:cNvPr id="403" name="Google Shape;403;p42" descr="SCALE Logo (Stanford Center for Assessment, Learning &amp; Equity)"/>
            <p:cNvPicPr preferRelativeResize="0"/>
            <p:nvPr/>
          </p:nvPicPr>
          <p:blipFill rotWithShape="1">
            <a:blip r:embed="rId5">
              <a:alphaModFix/>
            </a:blip>
            <a:srcRect/>
            <a:stretch/>
          </p:blipFill>
          <p:spPr>
            <a:xfrm>
              <a:off x="3943351" y="4629218"/>
              <a:ext cx="2033714" cy="430202"/>
            </a:xfrm>
            <a:prstGeom prst="rect">
              <a:avLst/>
            </a:prstGeom>
            <a:noFill/>
            <a:ln>
              <a:noFill/>
            </a:ln>
          </p:spPr>
        </p:pic>
      </p:grpSp>
    </p:spTree>
  </p:cSld>
  <p:clrMapOvr>
    <a:masterClrMapping/>
  </p:clrMapOvr>
</p:sld>
</file>

<file path=ppt/theme/theme1.xml><?xml version="1.0" encoding="utf-8"?>
<a:theme xmlns:a="http://schemas.openxmlformats.org/drawingml/2006/main" name="Custom Design">
  <a:themeElements>
    <a:clrScheme name="LeadershipLabs">
      <a:dk1>
        <a:srgbClr val="000000"/>
      </a:dk1>
      <a:lt1>
        <a:srgbClr val="FFFFFF"/>
      </a:lt1>
      <a:dk2>
        <a:srgbClr val="000000"/>
      </a:dk2>
      <a:lt2>
        <a:srgbClr val="FFFFFF"/>
      </a:lt2>
      <a:accent1>
        <a:srgbClr val="0070C0"/>
      </a:accent1>
      <a:accent2>
        <a:srgbClr val="CA3202"/>
      </a:accent2>
      <a:accent3>
        <a:srgbClr val="85B400"/>
      </a:accent3>
      <a:accent4>
        <a:srgbClr val="F2650E"/>
      </a:accent4>
      <a:accent5>
        <a:srgbClr val="A80074"/>
      </a:accent5>
      <a:accent6>
        <a:srgbClr val="F7A819"/>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1269</Words>
  <Application>Microsoft Office PowerPoint</Application>
  <PresentationFormat>On-screen Show (16:9)</PresentationFormat>
  <Paragraphs>135</Paragraphs>
  <Slides>19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Georgia</vt:lpstr>
      <vt:lpstr>Cambria</vt:lpstr>
      <vt:lpstr>Tahoma</vt:lpstr>
      <vt:lpstr>Helvetica Neue</vt:lpstr>
      <vt:lpstr>Custom Design</vt:lpstr>
      <vt:lpstr>Performance Assessment Assurances:  Next Steps for Leading Deeper Learning in Virginia  Day 2: Opening   </vt:lpstr>
      <vt:lpstr>The Why – Student Voices</vt:lpstr>
      <vt:lpstr>Welcome Back! Learning Outcomes for Today</vt:lpstr>
      <vt:lpstr>Body of Evidence</vt:lpstr>
      <vt:lpstr>Introduction to Common Rubrics</vt:lpstr>
      <vt:lpstr>WHAT ARE DIFFERENT TYPES OF SCORING SYSTEMS? </vt:lpstr>
      <vt:lpstr>Holistic Rubric Example</vt:lpstr>
      <vt:lpstr>COMMON ANALYTIC RUBRIC: </vt:lpstr>
      <vt:lpstr>LEARNING CENTERED DESIGN</vt:lpstr>
      <vt:lpstr>COMMON ANALYTIC RUBRICS</vt:lpstr>
      <vt:lpstr>The Why – Student Voices  Rubrics</vt:lpstr>
      <vt:lpstr>COMMON RUBRICS DISCIPLINARY TASK GENRES</vt:lpstr>
      <vt:lpstr>Common Rubrics  Other Task Genres Examples </vt:lpstr>
      <vt:lpstr>COMMON RUBRICS, NOT TASK SPECIFIC</vt:lpstr>
      <vt:lpstr>Performance Task   Design Process</vt:lpstr>
      <vt:lpstr>Virginia Elementary Science</vt:lpstr>
      <vt:lpstr>Virginia Secondary  History-Social Science</vt:lpstr>
      <vt:lpstr>Questions?</vt:lpstr>
      <vt:lpstr>Logistics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Assessment Assurances: Day 2 Opening</dc:title>
  <dc:creator>Ruth Chung Wei</dc:creator>
  <cp:lastModifiedBy>fji86289</cp:lastModifiedBy>
  <cp:revision>6</cp:revision>
  <dcterms:modified xsi:type="dcterms:W3CDTF">2018-11-13T13:36:57Z</dcterms:modified>
</cp:coreProperties>
</file>