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63"/>
  </p:notesMasterIdLst>
  <p:handoutMasterIdLst>
    <p:handoutMasterId r:id="rId64"/>
  </p:handoutMasterIdLst>
  <p:sldIdLst>
    <p:sldId id="395" r:id="rId2"/>
    <p:sldId id="394" r:id="rId3"/>
    <p:sldId id="470" r:id="rId4"/>
    <p:sldId id="472" r:id="rId5"/>
    <p:sldId id="473" r:id="rId6"/>
    <p:sldId id="474" r:id="rId7"/>
    <p:sldId id="500" r:id="rId8"/>
    <p:sldId id="489" r:id="rId9"/>
    <p:sldId id="502" r:id="rId10"/>
    <p:sldId id="475" r:id="rId11"/>
    <p:sldId id="476" r:id="rId12"/>
    <p:sldId id="477" r:id="rId13"/>
    <p:sldId id="478" r:id="rId14"/>
    <p:sldId id="479" r:id="rId15"/>
    <p:sldId id="469" r:id="rId16"/>
    <p:sldId id="498" r:id="rId17"/>
    <p:sldId id="499" r:id="rId18"/>
    <p:sldId id="501" r:id="rId19"/>
    <p:sldId id="487" r:id="rId20"/>
    <p:sldId id="483" r:id="rId21"/>
    <p:sldId id="442" r:id="rId22"/>
    <p:sldId id="447" r:id="rId23"/>
    <p:sldId id="443" r:id="rId24"/>
    <p:sldId id="448" r:id="rId25"/>
    <p:sldId id="453" r:id="rId26"/>
    <p:sldId id="455" r:id="rId27"/>
    <p:sldId id="494" r:id="rId28"/>
    <p:sldId id="495" r:id="rId29"/>
    <p:sldId id="454" r:id="rId30"/>
    <p:sldId id="456" r:id="rId31"/>
    <p:sldId id="457" r:id="rId32"/>
    <p:sldId id="496" r:id="rId33"/>
    <p:sldId id="458" r:id="rId34"/>
    <p:sldId id="444" r:id="rId35"/>
    <p:sldId id="445" r:id="rId36"/>
    <p:sldId id="446" r:id="rId37"/>
    <p:sldId id="451" r:id="rId38"/>
    <p:sldId id="490" r:id="rId39"/>
    <p:sldId id="491" r:id="rId40"/>
    <p:sldId id="461" r:id="rId41"/>
    <p:sldId id="463" r:id="rId42"/>
    <p:sldId id="464" r:id="rId43"/>
    <p:sldId id="465" r:id="rId44"/>
    <p:sldId id="467" r:id="rId45"/>
    <p:sldId id="368" r:id="rId46"/>
    <p:sldId id="462" r:id="rId47"/>
    <p:sldId id="374" r:id="rId48"/>
    <p:sldId id="323" r:id="rId49"/>
    <p:sldId id="433" r:id="rId50"/>
    <p:sldId id="332" r:id="rId51"/>
    <p:sldId id="468" r:id="rId52"/>
    <p:sldId id="493" r:id="rId53"/>
    <p:sldId id="359" r:id="rId54"/>
    <p:sldId id="356" r:id="rId55"/>
    <p:sldId id="384" r:id="rId56"/>
    <p:sldId id="385" r:id="rId57"/>
    <p:sldId id="309" r:id="rId58"/>
    <p:sldId id="337" r:id="rId59"/>
    <p:sldId id="439" r:id="rId60"/>
    <p:sldId id="497" r:id="rId61"/>
    <p:sldId id="310" r:id="rId62"/>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E1"/>
    <a:srgbClr val="CC0000"/>
    <a:srgbClr val="333399"/>
    <a:srgbClr val="FF9933"/>
    <a:srgbClr val="FFFFCC"/>
    <a:srgbClr val="FFFF00"/>
    <a:srgbClr val="2500AB"/>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95" autoAdjust="0"/>
    <p:restoredTop sz="97868" autoAdjust="0"/>
  </p:normalViewPr>
  <p:slideViewPr>
    <p:cSldViewPr snapToGrid="0">
      <p:cViewPr>
        <p:scale>
          <a:sx n="50" d="100"/>
          <a:sy n="50" d="100"/>
        </p:scale>
        <p:origin x="-802" y="-658"/>
      </p:cViewPr>
      <p:guideLst>
        <p:guide orient="horz" pos="3922"/>
        <p:guide pos="28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53" d="100"/>
          <a:sy n="53" d="100"/>
        </p:scale>
        <p:origin x="-1866" y="-90"/>
      </p:cViewPr>
      <p:guideLst>
        <p:guide orient="horz" pos="2931"/>
        <p:guide pos="2211"/>
      </p:guideLst>
    </p:cSldViewPr>
  </p:notesViewPr>
  <p:gridSpacing cx="468172800" cy="468172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D7DE5-E064-46B0-9A7A-C040CDF5D9A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D150BCF-89A2-411D-AFE3-B01B3FB70B72}">
      <dgm:prSet/>
      <dgm:spPr/>
      <dgm:t>
        <a:bodyPr/>
        <a:lstStyle/>
        <a:p>
          <a:pPr rtl="0"/>
          <a:r>
            <a:rPr lang="en-US" b="1" dirty="0" smtClean="0">
              <a:solidFill>
                <a:schemeClr val="tx2"/>
              </a:solidFill>
            </a:rPr>
            <a:t>Boldface </a:t>
          </a:r>
          <a:endParaRPr lang="en-US" dirty="0">
            <a:solidFill>
              <a:schemeClr val="tx2"/>
            </a:solidFill>
          </a:endParaRPr>
        </a:p>
      </dgm:t>
    </dgm:pt>
    <dgm:pt modelId="{FB29AF95-6B17-4C42-9983-A6ABE2074533}" type="parTrans" cxnId="{FD38B546-AEC1-40E7-9E66-0FBB56EB6143}">
      <dgm:prSet/>
      <dgm:spPr/>
      <dgm:t>
        <a:bodyPr/>
        <a:lstStyle/>
        <a:p>
          <a:endParaRPr lang="en-US"/>
        </a:p>
      </dgm:t>
    </dgm:pt>
    <dgm:pt modelId="{87417FD3-3249-477D-A005-DB4CF454A796}" type="sibTrans" cxnId="{FD38B546-AEC1-40E7-9E66-0FBB56EB6143}">
      <dgm:prSet/>
      <dgm:spPr/>
      <dgm:t>
        <a:bodyPr/>
        <a:lstStyle/>
        <a:p>
          <a:endParaRPr lang="en-US"/>
        </a:p>
      </dgm:t>
    </dgm:pt>
    <dgm:pt modelId="{0699E7D0-4BC8-4E27-8628-DED116EE9CC0}">
      <dgm:prSet/>
      <dgm:spPr/>
      <dgm:t>
        <a:bodyPr/>
        <a:lstStyle/>
        <a:p>
          <a:pPr rtl="0"/>
          <a:r>
            <a:rPr lang="en-US" b="1" i="1" dirty="0" smtClean="0">
              <a:solidFill>
                <a:schemeClr val="tx2"/>
              </a:solidFill>
            </a:rPr>
            <a:t>Italics</a:t>
          </a:r>
          <a:r>
            <a:rPr lang="en-US" b="1" dirty="0" smtClean="0">
              <a:solidFill>
                <a:schemeClr val="tx2"/>
              </a:solidFill>
            </a:rPr>
            <a:t> </a:t>
          </a:r>
          <a:endParaRPr lang="en-US" dirty="0">
            <a:solidFill>
              <a:schemeClr val="tx2"/>
            </a:solidFill>
          </a:endParaRPr>
        </a:p>
      </dgm:t>
    </dgm:pt>
    <dgm:pt modelId="{36AF8294-E733-4723-94E6-BBD5B8B04F0F}" type="parTrans" cxnId="{CAB97744-6041-4362-BFDF-B0B887335BA4}">
      <dgm:prSet/>
      <dgm:spPr/>
      <dgm:t>
        <a:bodyPr/>
        <a:lstStyle/>
        <a:p>
          <a:endParaRPr lang="en-US"/>
        </a:p>
      </dgm:t>
    </dgm:pt>
    <dgm:pt modelId="{4A3E524F-165B-44F1-A5EB-48861104EACE}" type="sibTrans" cxnId="{CAB97744-6041-4362-BFDF-B0B887335BA4}">
      <dgm:prSet/>
      <dgm:spPr/>
      <dgm:t>
        <a:bodyPr/>
        <a:lstStyle/>
        <a:p>
          <a:endParaRPr lang="en-US"/>
        </a:p>
      </dgm:t>
    </dgm:pt>
    <dgm:pt modelId="{BADF1240-DE70-43B3-B3DF-7F63C60F2549}">
      <dgm:prSet/>
      <dgm:spPr/>
      <dgm:t>
        <a:bodyPr/>
        <a:lstStyle/>
        <a:p>
          <a:pPr rtl="0"/>
          <a:r>
            <a:rPr lang="en-US" b="1" dirty="0" smtClean="0">
              <a:solidFill>
                <a:srgbClr val="00B050"/>
              </a:solidFill>
            </a:rPr>
            <a:t>Color</a:t>
          </a:r>
          <a:endParaRPr lang="en-US" dirty="0">
            <a:solidFill>
              <a:srgbClr val="00B050"/>
            </a:solidFill>
          </a:endParaRPr>
        </a:p>
      </dgm:t>
    </dgm:pt>
    <dgm:pt modelId="{33358758-7F17-4D54-A3F6-2748ECC9BB93}" type="parTrans" cxnId="{D4CB657E-AF65-41ED-9374-74CF379075C8}">
      <dgm:prSet/>
      <dgm:spPr/>
      <dgm:t>
        <a:bodyPr/>
        <a:lstStyle/>
        <a:p>
          <a:endParaRPr lang="en-US"/>
        </a:p>
      </dgm:t>
    </dgm:pt>
    <dgm:pt modelId="{AA748378-1FA6-4EEC-992F-6106CF76404C}" type="sibTrans" cxnId="{D4CB657E-AF65-41ED-9374-74CF379075C8}">
      <dgm:prSet/>
      <dgm:spPr/>
      <dgm:t>
        <a:bodyPr/>
        <a:lstStyle/>
        <a:p>
          <a:endParaRPr lang="en-US"/>
        </a:p>
      </dgm:t>
    </dgm:pt>
    <dgm:pt modelId="{46B8CD9B-BB04-4E64-9F99-5924179962D0}">
      <dgm:prSet/>
      <dgm:spPr/>
      <dgm:t>
        <a:bodyPr/>
        <a:lstStyle/>
        <a:p>
          <a:pPr rtl="0"/>
          <a:r>
            <a:rPr lang="en-US" b="1" dirty="0" smtClean="0">
              <a:solidFill>
                <a:schemeClr val="tx2"/>
              </a:solidFill>
            </a:rPr>
            <a:t>Captions</a:t>
          </a:r>
          <a:endParaRPr lang="en-US" dirty="0">
            <a:solidFill>
              <a:schemeClr val="tx2"/>
            </a:solidFill>
          </a:endParaRPr>
        </a:p>
      </dgm:t>
    </dgm:pt>
    <dgm:pt modelId="{0919EED4-CABB-47BE-A34C-B560EBE35FF3}" type="parTrans" cxnId="{434BDBEF-3F27-40F3-AF04-A09DEEC58CB5}">
      <dgm:prSet/>
      <dgm:spPr/>
      <dgm:t>
        <a:bodyPr/>
        <a:lstStyle/>
        <a:p>
          <a:endParaRPr lang="en-US"/>
        </a:p>
      </dgm:t>
    </dgm:pt>
    <dgm:pt modelId="{78182B67-562B-4828-AF13-94B29934CF16}" type="sibTrans" cxnId="{434BDBEF-3F27-40F3-AF04-A09DEEC58CB5}">
      <dgm:prSet/>
      <dgm:spPr/>
      <dgm:t>
        <a:bodyPr/>
        <a:lstStyle/>
        <a:p>
          <a:endParaRPr lang="en-US"/>
        </a:p>
      </dgm:t>
    </dgm:pt>
    <dgm:pt modelId="{A09C5F0F-D6D9-41F8-BCD0-8B3530CC282F}">
      <dgm:prSet/>
      <dgm:spPr/>
      <dgm:t>
        <a:bodyPr/>
        <a:lstStyle/>
        <a:p>
          <a:pPr rtl="0"/>
          <a:r>
            <a:rPr lang="en-US" b="1" dirty="0" smtClean="0">
              <a:solidFill>
                <a:schemeClr val="tx2"/>
              </a:solidFill>
            </a:rPr>
            <a:t>Headings &amp; Subheadings</a:t>
          </a:r>
          <a:endParaRPr lang="en-US" dirty="0">
            <a:solidFill>
              <a:schemeClr val="tx2"/>
            </a:solidFill>
          </a:endParaRPr>
        </a:p>
      </dgm:t>
    </dgm:pt>
    <dgm:pt modelId="{8B64490F-FC46-4753-9950-F50A4C87C964}" type="parTrans" cxnId="{5F5B1364-3676-43EB-AF6D-71C1B4FEA7C5}">
      <dgm:prSet/>
      <dgm:spPr/>
      <dgm:t>
        <a:bodyPr/>
        <a:lstStyle/>
        <a:p>
          <a:endParaRPr lang="en-US"/>
        </a:p>
      </dgm:t>
    </dgm:pt>
    <dgm:pt modelId="{0638C92A-81CF-4263-90AA-769CD7ED1150}" type="sibTrans" cxnId="{5F5B1364-3676-43EB-AF6D-71C1B4FEA7C5}">
      <dgm:prSet/>
      <dgm:spPr/>
      <dgm:t>
        <a:bodyPr/>
        <a:lstStyle/>
        <a:p>
          <a:endParaRPr lang="en-US"/>
        </a:p>
      </dgm:t>
    </dgm:pt>
    <dgm:pt modelId="{D2B76B62-57EA-4E5B-89CE-D395AFECF38D}">
      <dgm:prSet/>
      <dgm:spPr/>
      <dgm:t>
        <a:bodyPr/>
        <a:lstStyle/>
        <a:p>
          <a:pPr rtl="0"/>
          <a:r>
            <a:rPr lang="en-US" b="1" dirty="0" smtClean="0">
              <a:solidFill>
                <a:schemeClr val="tx2"/>
              </a:solidFill>
            </a:rPr>
            <a:t>Graphics</a:t>
          </a:r>
          <a:endParaRPr lang="en-US" b="1" dirty="0">
            <a:solidFill>
              <a:schemeClr val="tx2"/>
            </a:solidFill>
          </a:endParaRPr>
        </a:p>
      </dgm:t>
    </dgm:pt>
    <dgm:pt modelId="{E496FA0B-169D-4E8D-8742-7C5452A84979}" type="parTrans" cxnId="{B1CF0B0E-03BF-41E1-B875-A066B1704017}">
      <dgm:prSet/>
      <dgm:spPr/>
      <dgm:t>
        <a:bodyPr/>
        <a:lstStyle/>
        <a:p>
          <a:endParaRPr lang="en-US"/>
        </a:p>
      </dgm:t>
    </dgm:pt>
    <dgm:pt modelId="{A1B63AE0-FBE9-4805-AC88-1F0A0878C0E7}" type="sibTrans" cxnId="{B1CF0B0E-03BF-41E1-B875-A066B1704017}">
      <dgm:prSet/>
      <dgm:spPr/>
      <dgm:t>
        <a:bodyPr/>
        <a:lstStyle/>
        <a:p>
          <a:endParaRPr lang="en-US"/>
        </a:p>
      </dgm:t>
    </dgm:pt>
    <dgm:pt modelId="{404AB3F1-95DF-4BF7-9D46-8F17557D977C}" type="pres">
      <dgm:prSet presAssocID="{E7ED7DE5-E064-46B0-9A7A-C040CDF5D9AB}" presName="linearFlow" presStyleCnt="0">
        <dgm:presLayoutVars>
          <dgm:dir/>
          <dgm:resizeHandles val="exact"/>
        </dgm:presLayoutVars>
      </dgm:prSet>
      <dgm:spPr/>
      <dgm:t>
        <a:bodyPr/>
        <a:lstStyle/>
        <a:p>
          <a:endParaRPr lang="en-US"/>
        </a:p>
      </dgm:t>
    </dgm:pt>
    <dgm:pt modelId="{5381D670-52AC-4051-8905-E22AD936CD63}" type="pres">
      <dgm:prSet presAssocID="{4D150BCF-89A2-411D-AFE3-B01B3FB70B72}" presName="composite" presStyleCnt="0"/>
      <dgm:spPr/>
    </dgm:pt>
    <dgm:pt modelId="{A3AE3D44-C59B-4278-9BA0-7B9E57EE7C74}" type="pres">
      <dgm:prSet presAssocID="{4D150BCF-89A2-411D-AFE3-B01B3FB70B72}" presName="imgShp" presStyleLbl="fgImgPlace1" presStyleIdx="0" presStyleCnt="6"/>
      <dgm:spPr>
        <a:blipFill rotWithShape="0">
          <a:blip xmlns:r="http://schemas.openxmlformats.org/officeDocument/2006/relationships" r:embed="rId1"/>
          <a:stretch>
            <a:fillRect/>
          </a:stretch>
        </a:blipFill>
      </dgm:spPr>
    </dgm:pt>
    <dgm:pt modelId="{344EB850-E666-466C-B934-2FCAEEB92938}" type="pres">
      <dgm:prSet presAssocID="{4D150BCF-89A2-411D-AFE3-B01B3FB70B72}" presName="txShp" presStyleLbl="node1" presStyleIdx="0" presStyleCnt="6">
        <dgm:presLayoutVars>
          <dgm:bulletEnabled val="1"/>
        </dgm:presLayoutVars>
      </dgm:prSet>
      <dgm:spPr/>
      <dgm:t>
        <a:bodyPr/>
        <a:lstStyle/>
        <a:p>
          <a:endParaRPr lang="en-US"/>
        </a:p>
      </dgm:t>
    </dgm:pt>
    <dgm:pt modelId="{E882591A-9F5A-454D-9182-190D369F6E7F}" type="pres">
      <dgm:prSet presAssocID="{87417FD3-3249-477D-A005-DB4CF454A796}" presName="spacing" presStyleCnt="0"/>
      <dgm:spPr/>
    </dgm:pt>
    <dgm:pt modelId="{2BBAD769-3015-404D-9F47-96935FA6B258}" type="pres">
      <dgm:prSet presAssocID="{0699E7D0-4BC8-4E27-8628-DED116EE9CC0}" presName="composite" presStyleCnt="0"/>
      <dgm:spPr/>
    </dgm:pt>
    <dgm:pt modelId="{AC571503-BA97-493A-8578-E42C721A73D8}" type="pres">
      <dgm:prSet presAssocID="{0699E7D0-4BC8-4E27-8628-DED116EE9CC0}" presName="imgShp" presStyleLbl="fgImgPlace1" presStyleIdx="1" presStyleCnt="6" custLinFactNeighborX="10711" custLinFactNeighborY="-12853"/>
      <dgm:spPr>
        <a:blipFill rotWithShape="0">
          <a:blip xmlns:r="http://schemas.openxmlformats.org/officeDocument/2006/relationships" r:embed="rId2"/>
          <a:stretch>
            <a:fillRect/>
          </a:stretch>
        </a:blipFill>
      </dgm:spPr>
    </dgm:pt>
    <dgm:pt modelId="{48908658-D04E-4401-8ECF-0034BC6B1DE5}" type="pres">
      <dgm:prSet presAssocID="{0699E7D0-4BC8-4E27-8628-DED116EE9CC0}" presName="txShp" presStyleLbl="node1" presStyleIdx="1" presStyleCnt="6">
        <dgm:presLayoutVars>
          <dgm:bulletEnabled val="1"/>
        </dgm:presLayoutVars>
      </dgm:prSet>
      <dgm:spPr/>
      <dgm:t>
        <a:bodyPr/>
        <a:lstStyle/>
        <a:p>
          <a:endParaRPr lang="en-US"/>
        </a:p>
      </dgm:t>
    </dgm:pt>
    <dgm:pt modelId="{E7B8F950-C1CA-4BFD-8FF0-A49C02871394}" type="pres">
      <dgm:prSet presAssocID="{4A3E524F-165B-44F1-A5EB-48861104EACE}" presName="spacing" presStyleCnt="0"/>
      <dgm:spPr/>
    </dgm:pt>
    <dgm:pt modelId="{84D7DC78-851A-42E7-91C8-C22C6914D4EB}" type="pres">
      <dgm:prSet presAssocID="{BADF1240-DE70-43B3-B3DF-7F63C60F2549}" presName="composite" presStyleCnt="0"/>
      <dgm:spPr/>
    </dgm:pt>
    <dgm:pt modelId="{49AC76F1-1695-4870-B92C-69B5BFB690F7}" type="pres">
      <dgm:prSet presAssocID="{BADF1240-DE70-43B3-B3DF-7F63C60F2549}" presName="imgShp" presStyleLbl="fgImgPlace1" presStyleIdx="2" presStyleCnt="6"/>
      <dgm:spPr>
        <a:blipFill rotWithShape="0">
          <a:blip xmlns:r="http://schemas.openxmlformats.org/officeDocument/2006/relationships" r:embed="rId3"/>
          <a:stretch>
            <a:fillRect/>
          </a:stretch>
        </a:blipFill>
      </dgm:spPr>
    </dgm:pt>
    <dgm:pt modelId="{676570EA-6303-4DE6-998D-1333360B301E}" type="pres">
      <dgm:prSet presAssocID="{BADF1240-DE70-43B3-B3DF-7F63C60F2549}" presName="txShp" presStyleLbl="node1" presStyleIdx="2" presStyleCnt="6">
        <dgm:presLayoutVars>
          <dgm:bulletEnabled val="1"/>
        </dgm:presLayoutVars>
      </dgm:prSet>
      <dgm:spPr/>
      <dgm:t>
        <a:bodyPr/>
        <a:lstStyle/>
        <a:p>
          <a:endParaRPr lang="en-US"/>
        </a:p>
      </dgm:t>
    </dgm:pt>
    <dgm:pt modelId="{CB76C217-EF40-4518-B9EE-4221ADED7A7E}" type="pres">
      <dgm:prSet presAssocID="{AA748378-1FA6-4EEC-992F-6106CF76404C}" presName="spacing" presStyleCnt="0"/>
      <dgm:spPr/>
    </dgm:pt>
    <dgm:pt modelId="{102C1A80-40E2-4369-8DF7-011169127BF8}" type="pres">
      <dgm:prSet presAssocID="{46B8CD9B-BB04-4E64-9F99-5924179962D0}" presName="composite" presStyleCnt="0"/>
      <dgm:spPr/>
    </dgm:pt>
    <dgm:pt modelId="{6A1BFD94-488E-4050-9D99-609D48952FE7}" type="pres">
      <dgm:prSet presAssocID="{46B8CD9B-BB04-4E64-9F99-5924179962D0}" presName="imgShp" presStyleLbl="fgImgPlace1" presStyleIdx="3" presStyleCnt="6"/>
      <dgm:spPr>
        <a:blipFill rotWithShape="0">
          <a:blip xmlns:r="http://schemas.openxmlformats.org/officeDocument/2006/relationships" r:embed="rId4"/>
          <a:stretch>
            <a:fillRect/>
          </a:stretch>
        </a:blipFill>
      </dgm:spPr>
    </dgm:pt>
    <dgm:pt modelId="{53AFBAEB-A5A6-4E1B-B26F-3AA4D15E6988}" type="pres">
      <dgm:prSet presAssocID="{46B8CD9B-BB04-4E64-9F99-5924179962D0}" presName="txShp" presStyleLbl="node1" presStyleIdx="3" presStyleCnt="6">
        <dgm:presLayoutVars>
          <dgm:bulletEnabled val="1"/>
        </dgm:presLayoutVars>
      </dgm:prSet>
      <dgm:spPr/>
      <dgm:t>
        <a:bodyPr/>
        <a:lstStyle/>
        <a:p>
          <a:endParaRPr lang="en-US"/>
        </a:p>
      </dgm:t>
    </dgm:pt>
    <dgm:pt modelId="{848CC86E-4492-4D23-85CA-623FFD791389}" type="pres">
      <dgm:prSet presAssocID="{78182B67-562B-4828-AF13-94B29934CF16}" presName="spacing" presStyleCnt="0"/>
      <dgm:spPr/>
    </dgm:pt>
    <dgm:pt modelId="{F5F7A8E2-B74A-4923-9A35-5F8ABB4387BB}" type="pres">
      <dgm:prSet presAssocID="{A09C5F0F-D6D9-41F8-BCD0-8B3530CC282F}" presName="composite" presStyleCnt="0"/>
      <dgm:spPr/>
    </dgm:pt>
    <dgm:pt modelId="{40825B8A-2DE5-4719-9EF5-18211F9BFA73}" type="pres">
      <dgm:prSet presAssocID="{A09C5F0F-D6D9-41F8-BCD0-8B3530CC282F}" presName="imgShp" presStyleLbl="fgImgPlace1" presStyleIdx="4" presStyleCnt="6"/>
      <dgm:spPr>
        <a:blipFill rotWithShape="0">
          <a:blip xmlns:r="http://schemas.openxmlformats.org/officeDocument/2006/relationships" r:embed="rId5"/>
          <a:stretch>
            <a:fillRect/>
          </a:stretch>
        </a:blipFill>
      </dgm:spPr>
    </dgm:pt>
    <dgm:pt modelId="{33BE2771-CC1A-4283-80CB-58453F68AB51}" type="pres">
      <dgm:prSet presAssocID="{A09C5F0F-D6D9-41F8-BCD0-8B3530CC282F}" presName="txShp" presStyleLbl="node1" presStyleIdx="4" presStyleCnt="6">
        <dgm:presLayoutVars>
          <dgm:bulletEnabled val="1"/>
        </dgm:presLayoutVars>
      </dgm:prSet>
      <dgm:spPr/>
      <dgm:t>
        <a:bodyPr/>
        <a:lstStyle/>
        <a:p>
          <a:endParaRPr lang="en-US"/>
        </a:p>
      </dgm:t>
    </dgm:pt>
    <dgm:pt modelId="{6CD5D2A4-BA27-411E-93D8-A94100F0A91E}" type="pres">
      <dgm:prSet presAssocID="{0638C92A-81CF-4263-90AA-769CD7ED1150}" presName="spacing" presStyleCnt="0"/>
      <dgm:spPr/>
    </dgm:pt>
    <dgm:pt modelId="{6DFF42D6-7901-4653-B3A6-57E97265820E}" type="pres">
      <dgm:prSet presAssocID="{D2B76B62-57EA-4E5B-89CE-D395AFECF38D}" presName="composite" presStyleCnt="0"/>
      <dgm:spPr/>
    </dgm:pt>
    <dgm:pt modelId="{5792E0B3-1EF5-4557-A3DF-776D5712BD2A}" type="pres">
      <dgm:prSet presAssocID="{D2B76B62-57EA-4E5B-89CE-D395AFECF38D}" presName="imgShp" presStyleLbl="fgImgPlace1" presStyleIdx="5" presStyleCnt="6" custLinFactNeighborX="12853" custLinFactNeighborY="-14995"/>
      <dgm:spPr>
        <a:blipFill rotWithShape="0">
          <a:blip xmlns:r="http://schemas.openxmlformats.org/officeDocument/2006/relationships" r:embed="rId6"/>
          <a:stretch>
            <a:fillRect/>
          </a:stretch>
        </a:blipFill>
      </dgm:spPr>
    </dgm:pt>
    <dgm:pt modelId="{602EA615-6757-4466-8868-329B89BC54DA}" type="pres">
      <dgm:prSet presAssocID="{D2B76B62-57EA-4E5B-89CE-D395AFECF38D}" presName="txShp" presStyleLbl="node1" presStyleIdx="5" presStyleCnt="6">
        <dgm:presLayoutVars>
          <dgm:bulletEnabled val="1"/>
        </dgm:presLayoutVars>
      </dgm:prSet>
      <dgm:spPr/>
      <dgm:t>
        <a:bodyPr/>
        <a:lstStyle/>
        <a:p>
          <a:endParaRPr lang="en-US"/>
        </a:p>
      </dgm:t>
    </dgm:pt>
  </dgm:ptLst>
  <dgm:cxnLst>
    <dgm:cxn modelId="{5F5B1364-3676-43EB-AF6D-71C1B4FEA7C5}" srcId="{E7ED7DE5-E064-46B0-9A7A-C040CDF5D9AB}" destId="{A09C5F0F-D6D9-41F8-BCD0-8B3530CC282F}" srcOrd="4" destOrd="0" parTransId="{8B64490F-FC46-4753-9950-F50A4C87C964}" sibTransId="{0638C92A-81CF-4263-90AA-769CD7ED1150}"/>
    <dgm:cxn modelId="{FD38B546-AEC1-40E7-9E66-0FBB56EB6143}" srcId="{E7ED7DE5-E064-46B0-9A7A-C040CDF5D9AB}" destId="{4D150BCF-89A2-411D-AFE3-B01B3FB70B72}" srcOrd="0" destOrd="0" parTransId="{FB29AF95-6B17-4C42-9983-A6ABE2074533}" sibTransId="{87417FD3-3249-477D-A005-DB4CF454A796}"/>
    <dgm:cxn modelId="{01EB771A-6E46-47E2-9194-E2343A3F7480}" type="presOf" srcId="{46B8CD9B-BB04-4E64-9F99-5924179962D0}" destId="{53AFBAEB-A5A6-4E1B-B26F-3AA4D15E6988}" srcOrd="0" destOrd="0" presId="urn:microsoft.com/office/officeart/2005/8/layout/vList3"/>
    <dgm:cxn modelId="{434BDBEF-3F27-40F3-AF04-A09DEEC58CB5}" srcId="{E7ED7DE5-E064-46B0-9A7A-C040CDF5D9AB}" destId="{46B8CD9B-BB04-4E64-9F99-5924179962D0}" srcOrd="3" destOrd="0" parTransId="{0919EED4-CABB-47BE-A34C-B560EBE35FF3}" sibTransId="{78182B67-562B-4828-AF13-94B29934CF16}"/>
    <dgm:cxn modelId="{F47BCCB7-9B9C-4313-B78E-D1528FAC8DC2}" type="presOf" srcId="{D2B76B62-57EA-4E5B-89CE-D395AFECF38D}" destId="{602EA615-6757-4466-8868-329B89BC54DA}" srcOrd="0" destOrd="0" presId="urn:microsoft.com/office/officeart/2005/8/layout/vList3"/>
    <dgm:cxn modelId="{B18A0C75-D958-4218-B79A-E7C7B62B785A}" type="presOf" srcId="{4D150BCF-89A2-411D-AFE3-B01B3FB70B72}" destId="{344EB850-E666-466C-B934-2FCAEEB92938}" srcOrd="0" destOrd="0" presId="urn:microsoft.com/office/officeart/2005/8/layout/vList3"/>
    <dgm:cxn modelId="{A8B971D2-194B-4196-BF3D-73EDCCC36AAC}" type="presOf" srcId="{0699E7D0-4BC8-4E27-8628-DED116EE9CC0}" destId="{48908658-D04E-4401-8ECF-0034BC6B1DE5}" srcOrd="0" destOrd="0" presId="urn:microsoft.com/office/officeart/2005/8/layout/vList3"/>
    <dgm:cxn modelId="{60951701-8B86-4509-9B88-8088610B4925}" type="presOf" srcId="{BADF1240-DE70-43B3-B3DF-7F63C60F2549}" destId="{676570EA-6303-4DE6-998D-1333360B301E}" srcOrd="0" destOrd="0" presId="urn:microsoft.com/office/officeart/2005/8/layout/vList3"/>
    <dgm:cxn modelId="{D4CB657E-AF65-41ED-9374-74CF379075C8}" srcId="{E7ED7DE5-E064-46B0-9A7A-C040CDF5D9AB}" destId="{BADF1240-DE70-43B3-B3DF-7F63C60F2549}" srcOrd="2" destOrd="0" parTransId="{33358758-7F17-4D54-A3F6-2748ECC9BB93}" sibTransId="{AA748378-1FA6-4EEC-992F-6106CF76404C}"/>
    <dgm:cxn modelId="{F8F50489-25FA-4D6B-8BD7-BC9ACAEA9BB5}" type="presOf" srcId="{A09C5F0F-D6D9-41F8-BCD0-8B3530CC282F}" destId="{33BE2771-CC1A-4283-80CB-58453F68AB51}" srcOrd="0" destOrd="0" presId="urn:microsoft.com/office/officeart/2005/8/layout/vList3"/>
    <dgm:cxn modelId="{CAB97744-6041-4362-BFDF-B0B887335BA4}" srcId="{E7ED7DE5-E064-46B0-9A7A-C040CDF5D9AB}" destId="{0699E7D0-4BC8-4E27-8628-DED116EE9CC0}" srcOrd="1" destOrd="0" parTransId="{36AF8294-E733-4723-94E6-BBD5B8B04F0F}" sibTransId="{4A3E524F-165B-44F1-A5EB-48861104EACE}"/>
    <dgm:cxn modelId="{19A3617B-A87C-40F8-AB02-891AD20F2E90}" type="presOf" srcId="{E7ED7DE5-E064-46B0-9A7A-C040CDF5D9AB}" destId="{404AB3F1-95DF-4BF7-9D46-8F17557D977C}" srcOrd="0" destOrd="0" presId="urn:microsoft.com/office/officeart/2005/8/layout/vList3"/>
    <dgm:cxn modelId="{B1CF0B0E-03BF-41E1-B875-A066B1704017}" srcId="{E7ED7DE5-E064-46B0-9A7A-C040CDF5D9AB}" destId="{D2B76B62-57EA-4E5B-89CE-D395AFECF38D}" srcOrd="5" destOrd="0" parTransId="{E496FA0B-169D-4E8D-8742-7C5452A84979}" sibTransId="{A1B63AE0-FBE9-4805-AC88-1F0A0878C0E7}"/>
    <dgm:cxn modelId="{89B324D6-BDBA-444C-9E7B-A6ED027E0F1E}" type="presParOf" srcId="{404AB3F1-95DF-4BF7-9D46-8F17557D977C}" destId="{5381D670-52AC-4051-8905-E22AD936CD63}" srcOrd="0" destOrd="0" presId="urn:microsoft.com/office/officeart/2005/8/layout/vList3"/>
    <dgm:cxn modelId="{A3F0F88E-2AAE-4D4E-BA58-1D8EEE217B5A}" type="presParOf" srcId="{5381D670-52AC-4051-8905-E22AD936CD63}" destId="{A3AE3D44-C59B-4278-9BA0-7B9E57EE7C74}" srcOrd="0" destOrd="0" presId="urn:microsoft.com/office/officeart/2005/8/layout/vList3"/>
    <dgm:cxn modelId="{42D553F3-2BA6-44C6-9EC8-483571AE63FE}" type="presParOf" srcId="{5381D670-52AC-4051-8905-E22AD936CD63}" destId="{344EB850-E666-466C-B934-2FCAEEB92938}" srcOrd="1" destOrd="0" presId="urn:microsoft.com/office/officeart/2005/8/layout/vList3"/>
    <dgm:cxn modelId="{D64C97A6-429D-4B7D-9E8C-CF401CB9EEF8}" type="presParOf" srcId="{404AB3F1-95DF-4BF7-9D46-8F17557D977C}" destId="{E882591A-9F5A-454D-9182-190D369F6E7F}" srcOrd="1" destOrd="0" presId="urn:microsoft.com/office/officeart/2005/8/layout/vList3"/>
    <dgm:cxn modelId="{ED1847A7-4E4E-4D17-A065-97E0DFB61248}" type="presParOf" srcId="{404AB3F1-95DF-4BF7-9D46-8F17557D977C}" destId="{2BBAD769-3015-404D-9F47-96935FA6B258}" srcOrd="2" destOrd="0" presId="urn:microsoft.com/office/officeart/2005/8/layout/vList3"/>
    <dgm:cxn modelId="{549B95B1-D085-4DE8-87C7-2BFA6E023B99}" type="presParOf" srcId="{2BBAD769-3015-404D-9F47-96935FA6B258}" destId="{AC571503-BA97-493A-8578-E42C721A73D8}" srcOrd="0" destOrd="0" presId="urn:microsoft.com/office/officeart/2005/8/layout/vList3"/>
    <dgm:cxn modelId="{6F38A166-302F-49C2-9A2C-EECAA41F1970}" type="presParOf" srcId="{2BBAD769-3015-404D-9F47-96935FA6B258}" destId="{48908658-D04E-4401-8ECF-0034BC6B1DE5}" srcOrd="1" destOrd="0" presId="urn:microsoft.com/office/officeart/2005/8/layout/vList3"/>
    <dgm:cxn modelId="{F9567EF5-2B58-4A26-853B-68F3AEE81586}" type="presParOf" srcId="{404AB3F1-95DF-4BF7-9D46-8F17557D977C}" destId="{E7B8F950-C1CA-4BFD-8FF0-A49C02871394}" srcOrd="3" destOrd="0" presId="urn:microsoft.com/office/officeart/2005/8/layout/vList3"/>
    <dgm:cxn modelId="{3358849E-F0D4-4703-B1F7-5FDA61CF7261}" type="presParOf" srcId="{404AB3F1-95DF-4BF7-9D46-8F17557D977C}" destId="{84D7DC78-851A-42E7-91C8-C22C6914D4EB}" srcOrd="4" destOrd="0" presId="urn:microsoft.com/office/officeart/2005/8/layout/vList3"/>
    <dgm:cxn modelId="{36EA10A6-CE57-411B-A123-787A3B6C8BEA}" type="presParOf" srcId="{84D7DC78-851A-42E7-91C8-C22C6914D4EB}" destId="{49AC76F1-1695-4870-B92C-69B5BFB690F7}" srcOrd="0" destOrd="0" presId="urn:microsoft.com/office/officeart/2005/8/layout/vList3"/>
    <dgm:cxn modelId="{F105E7D8-FA7F-4B6D-81C2-131822356B93}" type="presParOf" srcId="{84D7DC78-851A-42E7-91C8-C22C6914D4EB}" destId="{676570EA-6303-4DE6-998D-1333360B301E}" srcOrd="1" destOrd="0" presId="urn:microsoft.com/office/officeart/2005/8/layout/vList3"/>
    <dgm:cxn modelId="{5B733BF9-601C-4016-891F-0CB2728A34E4}" type="presParOf" srcId="{404AB3F1-95DF-4BF7-9D46-8F17557D977C}" destId="{CB76C217-EF40-4518-B9EE-4221ADED7A7E}" srcOrd="5" destOrd="0" presId="urn:microsoft.com/office/officeart/2005/8/layout/vList3"/>
    <dgm:cxn modelId="{D519BCFE-8654-45C5-BAB1-A654377BD44D}" type="presParOf" srcId="{404AB3F1-95DF-4BF7-9D46-8F17557D977C}" destId="{102C1A80-40E2-4369-8DF7-011169127BF8}" srcOrd="6" destOrd="0" presId="urn:microsoft.com/office/officeart/2005/8/layout/vList3"/>
    <dgm:cxn modelId="{B19DD44D-47E2-4035-A5F1-9D59772188BD}" type="presParOf" srcId="{102C1A80-40E2-4369-8DF7-011169127BF8}" destId="{6A1BFD94-488E-4050-9D99-609D48952FE7}" srcOrd="0" destOrd="0" presId="urn:microsoft.com/office/officeart/2005/8/layout/vList3"/>
    <dgm:cxn modelId="{DF390B26-2B26-49CF-BBEA-8D67FBFA7AE8}" type="presParOf" srcId="{102C1A80-40E2-4369-8DF7-011169127BF8}" destId="{53AFBAEB-A5A6-4E1B-B26F-3AA4D15E6988}" srcOrd="1" destOrd="0" presId="urn:microsoft.com/office/officeart/2005/8/layout/vList3"/>
    <dgm:cxn modelId="{24DCCAD2-DCBD-4CDC-BB58-B9915C3CFE24}" type="presParOf" srcId="{404AB3F1-95DF-4BF7-9D46-8F17557D977C}" destId="{848CC86E-4492-4D23-85CA-623FFD791389}" srcOrd="7" destOrd="0" presId="urn:microsoft.com/office/officeart/2005/8/layout/vList3"/>
    <dgm:cxn modelId="{7B84D4D7-FBE5-4CAC-A89A-5D016EBB99D2}" type="presParOf" srcId="{404AB3F1-95DF-4BF7-9D46-8F17557D977C}" destId="{F5F7A8E2-B74A-4923-9A35-5F8ABB4387BB}" srcOrd="8" destOrd="0" presId="urn:microsoft.com/office/officeart/2005/8/layout/vList3"/>
    <dgm:cxn modelId="{32154536-B2E8-40F5-9F75-E5D501EF241D}" type="presParOf" srcId="{F5F7A8E2-B74A-4923-9A35-5F8ABB4387BB}" destId="{40825B8A-2DE5-4719-9EF5-18211F9BFA73}" srcOrd="0" destOrd="0" presId="urn:microsoft.com/office/officeart/2005/8/layout/vList3"/>
    <dgm:cxn modelId="{FCD28627-D795-4B26-83E2-142E483F27EA}" type="presParOf" srcId="{F5F7A8E2-B74A-4923-9A35-5F8ABB4387BB}" destId="{33BE2771-CC1A-4283-80CB-58453F68AB51}" srcOrd="1" destOrd="0" presId="urn:microsoft.com/office/officeart/2005/8/layout/vList3"/>
    <dgm:cxn modelId="{7B0DEC6C-D8DD-45A1-8328-51980F637E39}" type="presParOf" srcId="{404AB3F1-95DF-4BF7-9D46-8F17557D977C}" destId="{6CD5D2A4-BA27-411E-93D8-A94100F0A91E}" srcOrd="9" destOrd="0" presId="urn:microsoft.com/office/officeart/2005/8/layout/vList3"/>
    <dgm:cxn modelId="{083C5CA5-B1D4-4424-B95F-F54EB2201380}" type="presParOf" srcId="{404AB3F1-95DF-4BF7-9D46-8F17557D977C}" destId="{6DFF42D6-7901-4653-B3A6-57E97265820E}" srcOrd="10" destOrd="0" presId="urn:microsoft.com/office/officeart/2005/8/layout/vList3"/>
    <dgm:cxn modelId="{69203B48-D781-4D9E-BEAE-1AACA021D406}" type="presParOf" srcId="{6DFF42D6-7901-4653-B3A6-57E97265820E}" destId="{5792E0B3-1EF5-4557-A3DF-776D5712BD2A}" srcOrd="0" destOrd="0" presId="urn:microsoft.com/office/officeart/2005/8/layout/vList3"/>
    <dgm:cxn modelId="{06C31157-8988-4437-B9FF-68E07AE7CF2A}" type="presParOf" srcId="{6DFF42D6-7901-4653-B3A6-57E97265820E}" destId="{602EA615-6757-4466-8868-329B89BC54D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94B83B-FB70-483D-8081-809B7637423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B5DF4FD-20BA-4294-9635-C6E2D7056729}">
      <dgm:prSet/>
      <dgm:spPr/>
      <dgm:t>
        <a:bodyPr/>
        <a:lstStyle/>
        <a:p>
          <a:pPr rtl="0"/>
          <a:r>
            <a:rPr lang="en-US" b="1" dirty="0" smtClean="0"/>
            <a:t>Organizational Patterns</a:t>
          </a:r>
        </a:p>
        <a:p>
          <a:pPr rtl="0"/>
          <a:endParaRPr lang="en-US" dirty="0"/>
        </a:p>
      </dgm:t>
    </dgm:pt>
    <dgm:pt modelId="{452A91A3-A949-4434-AAEA-B94CB82090B8}" type="parTrans" cxnId="{ABA8DEB0-0F27-4CB7-9FA1-CA0B2260F683}">
      <dgm:prSet/>
      <dgm:spPr/>
      <dgm:t>
        <a:bodyPr/>
        <a:lstStyle/>
        <a:p>
          <a:endParaRPr lang="en-US"/>
        </a:p>
      </dgm:t>
    </dgm:pt>
    <dgm:pt modelId="{63B86221-F1A9-469B-BFC5-41E6C6F49191}" type="sibTrans" cxnId="{ABA8DEB0-0F27-4CB7-9FA1-CA0B2260F683}">
      <dgm:prSet/>
      <dgm:spPr/>
      <dgm:t>
        <a:bodyPr/>
        <a:lstStyle/>
        <a:p>
          <a:endParaRPr lang="en-US"/>
        </a:p>
      </dgm:t>
    </dgm:pt>
    <dgm:pt modelId="{155698B2-8398-4687-A07C-0CBDEC9ECC9F}">
      <dgm:prSet/>
      <dgm:spPr/>
      <dgm:t>
        <a:bodyPr/>
        <a:lstStyle/>
        <a:p>
          <a:pPr rtl="0"/>
          <a:r>
            <a:rPr lang="en-US" b="1" dirty="0" smtClean="0"/>
            <a:t>Chronological or Sequential</a:t>
          </a:r>
          <a:endParaRPr lang="en-US" dirty="0"/>
        </a:p>
      </dgm:t>
    </dgm:pt>
    <dgm:pt modelId="{2A7B32AA-8DEC-4CFF-B487-2E9E29976451}" type="parTrans" cxnId="{B5A0FCDB-4172-4D90-940E-B99962A06A77}">
      <dgm:prSet/>
      <dgm:spPr/>
      <dgm:t>
        <a:bodyPr/>
        <a:lstStyle/>
        <a:p>
          <a:endParaRPr lang="en-US"/>
        </a:p>
      </dgm:t>
    </dgm:pt>
    <dgm:pt modelId="{A2889728-8250-4ACF-BD2D-40C0C1948E2E}" type="sibTrans" cxnId="{B5A0FCDB-4172-4D90-940E-B99962A06A77}">
      <dgm:prSet/>
      <dgm:spPr/>
      <dgm:t>
        <a:bodyPr/>
        <a:lstStyle/>
        <a:p>
          <a:endParaRPr lang="en-US"/>
        </a:p>
      </dgm:t>
    </dgm:pt>
    <dgm:pt modelId="{AFD7579A-B2EF-4CD5-900F-5CE77168F977}">
      <dgm:prSet/>
      <dgm:spPr/>
      <dgm:t>
        <a:bodyPr/>
        <a:lstStyle/>
        <a:p>
          <a:pPr rtl="0"/>
          <a:r>
            <a:rPr lang="en-US" b="1" dirty="0" smtClean="0"/>
            <a:t>Comparison – Contrast</a:t>
          </a:r>
          <a:endParaRPr lang="en-US" dirty="0"/>
        </a:p>
      </dgm:t>
    </dgm:pt>
    <dgm:pt modelId="{9A891A24-E510-4E86-9BE9-F34B46BB925E}" type="parTrans" cxnId="{898A2999-E000-4D3F-B2DB-680034B4C9C2}">
      <dgm:prSet/>
      <dgm:spPr/>
      <dgm:t>
        <a:bodyPr/>
        <a:lstStyle/>
        <a:p>
          <a:endParaRPr lang="en-US"/>
        </a:p>
      </dgm:t>
    </dgm:pt>
    <dgm:pt modelId="{AA881582-4925-478E-BEF3-7DA4F0128ACF}" type="sibTrans" cxnId="{898A2999-E000-4D3F-B2DB-680034B4C9C2}">
      <dgm:prSet/>
      <dgm:spPr/>
      <dgm:t>
        <a:bodyPr/>
        <a:lstStyle/>
        <a:p>
          <a:endParaRPr lang="en-US"/>
        </a:p>
      </dgm:t>
    </dgm:pt>
    <dgm:pt modelId="{39BE8CDF-DFB0-4570-9C41-4F221BE8BCA6}">
      <dgm:prSet/>
      <dgm:spPr/>
      <dgm:t>
        <a:bodyPr/>
        <a:lstStyle/>
        <a:p>
          <a:pPr rtl="0"/>
          <a:r>
            <a:rPr lang="en-US" b="1" dirty="0" smtClean="0"/>
            <a:t>Cause – Effect</a:t>
          </a:r>
          <a:endParaRPr lang="en-US" dirty="0"/>
        </a:p>
      </dgm:t>
    </dgm:pt>
    <dgm:pt modelId="{9083859B-10F4-430A-829A-DFECF731FF48}" type="parTrans" cxnId="{033B7A0C-1B87-4AE3-B64A-99B946690F84}">
      <dgm:prSet/>
      <dgm:spPr/>
      <dgm:t>
        <a:bodyPr/>
        <a:lstStyle/>
        <a:p>
          <a:endParaRPr lang="en-US"/>
        </a:p>
      </dgm:t>
    </dgm:pt>
    <dgm:pt modelId="{D2AE05CB-6257-4EFE-906B-4A067E07356C}" type="sibTrans" cxnId="{033B7A0C-1B87-4AE3-B64A-99B946690F84}">
      <dgm:prSet/>
      <dgm:spPr/>
      <dgm:t>
        <a:bodyPr/>
        <a:lstStyle/>
        <a:p>
          <a:endParaRPr lang="en-US"/>
        </a:p>
      </dgm:t>
    </dgm:pt>
    <dgm:pt modelId="{1866D9A9-6CEC-40E2-92FF-93F8E36626C5}">
      <dgm:prSet/>
      <dgm:spPr/>
      <dgm:t>
        <a:bodyPr/>
        <a:lstStyle/>
        <a:p>
          <a:pPr rtl="0"/>
          <a:r>
            <a:rPr lang="en-US" b="1" dirty="0" smtClean="0"/>
            <a:t>Problem – Solution</a:t>
          </a:r>
          <a:endParaRPr lang="en-US" dirty="0"/>
        </a:p>
      </dgm:t>
    </dgm:pt>
    <dgm:pt modelId="{3ADCED93-EFC1-4DF4-8312-7234D79B8A9D}" type="parTrans" cxnId="{6513B3E9-0F60-4EE2-B702-BC189D6A43E8}">
      <dgm:prSet/>
      <dgm:spPr/>
      <dgm:t>
        <a:bodyPr/>
        <a:lstStyle/>
        <a:p>
          <a:endParaRPr lang="en-US"/>
        </a:p>
      </dgm:t>
    </dgm:pt>
    <dgm:pt modelId="{36D5B6F9-04CF-4E2F-A048-7A6E92B7F25C}" type="sibTrans" cxnId="{6513B3E9-0F60-4EE2-B702-BC189D6A43E8}">
      <dgm:prSet/>
      <dgm:spPr/>
      <dgm:t>
        <a:bodyPr/>
        <a:lstStyle/>
        <a:p>
          <a:endParaRPr lang="en-US"/>
        </a:p>
      </dgm:t>
    </dgm:pt>
    <dgm:pt modelId="{0B6C52D0-0BC3-4C56-9C6A-8738C96684CD}">
      <dgm:prSet/>
      <dgm:spPr/>
      <dgm:t>
        <a:bodyPr/>
        <a:lstStyle/>
        <a:p>
          <a:pPr rtl="0"/>
          <a:r>
            <a:rPr lang="en-US" b="1" dirty="0" smtClean="0"/>
            <a:t>Generalization or Explanation</a:t>
          </a:r>
          <a:endParaRPr lang="en-US" b="1" dirty="0"/>
        </a:p>
      </dgm:t>
    </dgm:pt>
    <dgm:pt modelId="{8B975CFC-97E2-4057-9644-2D457AA26443}" type="parTrans" cxnId="{624B78CA-2AD0-4564-A0AB-4CA0D2DB9AB8}">
      <dgm:prSet/>
      <dgm:spPr/>
      <dgm:t>
        <a:bodyPr/>
        <a:lstStyle/>
        <a:p>
          <a:endParaRPr lang="en-US"/>
        </a:p>
      </dgm:t>
    </dgm:pt>
    <dgm:pt modelId="{BCF7ACFE-2C3F-40B6-AEBD-F1FFA16B5ECA}" type="sibTrans" cxnId="{624B78CA-2AD0-4564-A0AB-4CA0D2DB9AB8}">
      <dgm:prSet/>
      <dgm:spPr/>
      <dgm:t>
        <a:bodyPr/>
        <a:lstStyle/>
        <a:p>
          <a:endParaRPr lang="en-US"/>
        </a:p>
      </dgm:t>
    </dgm:pt>
    <dgm:pt modelId="{EE2C3343-EDCD-4D4F-82D1-65F54E7A6FB6}">
      <dgm:prSet/>
      <dgm:spPr/>
      <dgm:t>
        <a:bodyPr/>
        <a:lstStyle/>
        <a:p>
          <a:pPr rtl="0"/>
          <a:r>
            <a:rPr lang="en-US" b="1" dirty="0" smtClean="0"/>
            <a:t>Enumeration or Listing</a:t>
          </a:r>
          <a:endParaRPr lang="en-US" b="1" dirty="0"/>
        </a:p>
      </dgm:t>
    </dgm:pt>
    <dgm:pt modelId="{49F7EFC2-897D-40F5-9074-E01DEF9060C2}" type="parTrans" cxnId="{7939FC65-FC7A-4894-AACA-2E92B73D64DC}">
      <dgm:prSet/>
      <dgm:spPr/>
      <dgm:t>
        <a:bodyPr/>
        <a:lstStyle/>
        <a:p>
          <a:endParaRPr lang="en-US"/>
        </a:p>
      </dgm:t>
    </dgm:pt>
    <dgm:pt modelId="{A84AE914-7A75-47B6-AAA2-707C991D7ABB}" type="sibTrans" cxnId="{7939FC65-FC7A-4894-AACA-2E92B73D64DC}">
      <dgm:prSet/>
      <dgm:spPr/>
      <dgm:t>
        <a:bodyPr/>
        <a:lstStyle/>
        <a:p>
          <a:endParaRPr lang="en-US"/>
        </a:p>
      </dgm:t>
    </dgm:pt>
    <dgm:pt modelId="{8A9F432E-07A7-4A01-B44C-4A107BEE1493}">
      <dgm:prSet/>
      <dgm:spPr/>
      <dgm:t>
        <a:bodyPr/>
        <a:lstStyle/>
        <a:p>
          <a:pPr rtl="0"/>
          <a:r>
            <a:rPr lang="en-US" b="1" dirty="0" smtClean="0"/>
            <a:t>Concept – Definition</a:t>
          </a:r>
          <a:endParaRPr lang="en-US" b="1" dirty="0"/>
        </a:p>
      </dgm:t>
    </dgm:pt>
    <dgm:pt modelId="{71F3610F-506D-4B8E-8664-076687D460E8}" type="parTrans" cxnId="{20EE8FFD-9872-4111-B4F0-AC13C8055110}">
      <dgm:prSet/>
      <dgm:spPr/>
      <dgm:t>
        <a:bodyPr/>
        <a:lstStyle/>
        <a:p>
          <a:endParaRPr lang="en-US"/>
        </a:p>
      </dgm:t>
    </dgm:pt>
    <dgm:pt modelId="{CA01BA4B-6811-4B84-B8B1-66D807EA3A0A}" type="sibTrans" cxnId="{20EE8FFD-9872-4111-B4F0-AC13C8055110}">
      <dgm:prSet/>
      <dgm:spPr/>
      <dgm:t>
        <a:bodyPr/>
        <a:lstStyle/>
        <a:p>
          <a:endParaRPr lang="en-US"/>
        </a:p>
      </dgm:t>
    </dgm:pt>
    <dgm:pt modelId="{2DDF207A-EF60-4B41-BD68-A79ACC78BBAC}">
      <dgm:prSet/>
      <dgm:spPr/>
      <dgm:t>
        <a:bodyPr/>
        <a:lstStyle/>
        <a:p>
          <a:pPr rtl="0"/>
          <a:r>
            <a:rPr lang="en-US" b="1" dirty="0" smtClean="0"/>
            <a:t>Process</a:t>
          </a:r>
          <a:endParaRPr lang="en-US" b="1" dirty="0"/>
        </a:p>
      </dgm:t>
    </dgm:pt>
    <dgm:pt modelId="{9C3FB7FF-358E-43C3-81C5-70D752E94BD9}" type="parTrans" cxnId="{45E8EE84-02A6-4FF4-A33F-A35C4D95243C}">
      <dgm:prSet/>
      <dgm:spPr/>
      <dgm:t>
        <a:bodyPr/>
        <a:lstStyle/>
        <a:p>
          <a:endParaRPr lang="en-US"/>
        </a:p>
      </dgm:t>
    </dgm:pt>
    <dgm:pt modelId="{6156386A-7432-4045-9C34-A19335ABB976}" type="sibTrans" cxnId="{45E8EE84-02A6-4FF4-A33F-A35C4D95243C}">
      <dgm:prSet/>
      <dgm:spPr/>
      <dgm:t>
        <a:bodyPr/>
        <a:lstStyle/>
        <a:p>
          <a:endParaRPr lang="en-US"/>
        </a:p>
      </dgm:t>
    </dgm:pt>
    <dgm:pt modelId="{2C356693-FE26-4C45-BC0F-5D339D2AAC70}">
      <dgm:prSet/>
      <dgm:spPr/>
      <dgm:t>
        <a:bodyPr/>
        <a:lstStyle/>
        <a:p>
          <a:pPr rtl="0"/>
          <a:r>
            <a:rPr lang="en-US" b="1" dirty="0" smtClean="0"/>
            <a:t>Spatial Layout</a:t>
          </a:r>
          <a:endParaRPr lang="en-US" b="1" dirty="0"/>
        </a:p>
      </dgm:t>
    </dgm:pt>
    <dgm:pt modelId="{6B8B00E0-4B44-43A1-AAC2-E247E052F9D2}" type="parTrans" cxnId="{366E755F-3687-40C2-8668-51DC3E6B2AE3}">
      <dgm:prSet/>
      <dgm:spPr/>
      <dgm:t>
        <a:bodyPr/>
        <a:lstStyle/>
        <a:p>
          <a:endParaRPr lang="en-US"/>
        </a:p>
      </dgm:t>
    </dgm:pt>
    <dgm:pt modelId="{DE7A829A-B34A-4D93-8417-2A073C18297A}" type="sibTrans" cxnId="{366E755F-3687-40C2-8668-51DC3E6B2AE3}">
      <dgm:prSet/>
      <dgm:spPr/>
      <dgm:t>
        <a:bodyPr/>
        <a:lstStyle/>
        <a:p>
          <a:endParaRPr lang="en-US"/>
        </a:p>
      </dgm:t>
    </dgm:pt>
    <dgm:pt modelId="{8E4C6275-D522-40B1-BED8-20CFC47FE0D7}">
      <dgm:prSet/>
      <dgm:spPr/>
      <dgm:t>
        <a:bodyPr/>
        <a:lstStyle/>
        <a:p>
          <a:pPr rtl="0"/>
          <a:r>
            <a:rPr lang="en-US" b="1" dirty="0" smtClean="0"/>
            <a:t>Classification</a:t>
          </a:r>
          <a:endParaRPr lang="en-US" b="1" dirty="0"/>
        </a:p>
      </dgm:t>
    </dgm:pt>
    <dgm:pt modelId="{2D6451F4-7B20-436F-96EF-D80A5ADF9D6E}" type="parTrans" cxnId="{755C6034-587C-4E85-8C3D-EFBFB2E2FBFB}">
      <dgm:prSet/>
      <dgm:spPr/>
      <dgm:t>
        <a:bodyPr/>
        <a:lstStyle/>
        <a:p>
          <a:endParaRPr lang="en-US"/>
        </a:p>
      </dgm:t>
    </dgm:pt>
    <dgm:pt modelId="{7D714EE5-368D-47DE-90B6-3EDDDA80C56E}" type="sibTrans" cxnId="{755C6034-587C-4E85-8C3D-EFBFB2E2FBFB}">
      <dgm:prSet/>
      <dgm:spPr/>
      <dgm:t>
        <a:bodyPr/>
        <a:lstStyle/>
        <a:p>
          <a:endParaRPr lang="en-US"/>
        </a:p>
      </dgm:t>
    </dgm:pt>
    <dgm:pt modelId="{6D3BE563-3A18-4E6F-A693-8590A1A28A89}">
      <dgm:prSet/>
      <dgm:spPr/>
      <dgm:t>
        <a:bodyPr/>
        <a:lstStyle/>
        <a:p>
          <a:pPr rtl="0"/>
          <a:r>
            <a:rPr lang="en-US" b="1" dirty="0" smtClean="0"/>
            <a:t>Order of Importance</a:t>
          </a:r>
          <a:endParaRPr lang="en-US" b="1" dirty="0"/>
        </a:p>
      </dgm:t>
    </dgm:pt>
    <dgm:pt modelId="{76A65544-C367-47F7-A5D0-4DE0190F32C4}" type="parTrans" cxnId="{925E91F9-18D3-49A0-91DA-800F9F5A0013}">
      <dgm:prSet/>
      <dgm:spPr/>
      <dgm:t>
        <a:bodyPr/>
        <a:lstStyle/>
        <a:p>
          <a:endParaRPr lang="en-US"/>
        </a:p>
      </dgm:t>
    </dgm:pt>
    <dgm:pt modelId="{816E8C5E-3D69-4238-8909-0C0216FD8B25}" type="sibTrans" cxnId="{925E91F9-18D3-49A0-91DA-800F9F5A0013}">
      <dgm:prSet/>
      <dgm:spPr/>
      <dgm:t>
        <a:bodyPr/>
        <a:lstStyle/>
        <a:p>
          <a:endParaRPr lang="en-US"/>
        </a:p>
      </dgm:t>
    </dgm:pt>
    <dgm:pt modelId="{49BB1054-F2A5-45E7-875E-D13BD2B5F458}">
      <dgm:prSet/>
      <dgm:spPr/>
      <dgm:t>
        <a:bodyPr/>
        <a:lstStyle/>
        <a:p>
          <a:pPr rtl="0"/>
          <a:r>
            <a:rPr lang="en-US" b="1" dirty="0" smtClean="0"/>
            <a:t>Question – Answer</a:t>
          </a:r>
          <a:endParaRPr lang="en-US" b="1" dirty="0"/>
        </a:p>
      </dgm:t>
    </dgm:pt>
    <dgm:pt modelId="{B45CB28F-3170-4BC4-8811-68A92593405C}" type="parTrans" cxnId="{A350D356-8B33-4370-A539-1D4136D4C076}">
      <dgm:prSet/>
      <dgm:spPr/>
      <dgm:t>
        <a:bodyPr/>
        <a:lstStyle/>
        <a:p>
          <a:endParaRPr lang="en-US"/>
        </a:p>
      </dgm:t>
    </dgm:pt>
    <dgm:pt modelId="{0F88CBF9-BC95-49CC-A29D-399A7B1D20A7}" type="sibTrans" cxnId="{A350D356-8B33-4370-A539-1D4136D4C076}">
      <dgm:prSet/>
      <dgm:spPr/>
      <dgm:t>
        <a:bodyPr/>
        <a:lstStyle/>
        <a:p>
          <a:endParaRPr lang="en-US"/>
        </a:p>
      </dgm:t>
    </dgm:pt>
    <dgm:pt modelId="{B39E524E-EBAA-428F-9441-B136C595872E}">
      <dgm:prSet/>
      <dgm:spPr/>
      <dgm:t>
        <a:bodyPr/>
        <a:lstStyle/>
        <a:p>
          <a:pPr rtl="0"/>
          <a:r>
            <a:rPr lang="en-US" b="1" dirty="0" smtClean="0"/>
            <a:t>Fact -  Opinion </a:t>
          </a:r>
          <a:endParaRPr lang="en-US" b="1" dirty="0"/>
        </a:p>
      </dgm:t>
    </dgm:pt>
    <dgm:pt modelId="{AA954C3C-9885-4D1B-8848-4CF49A0E77EF}" type="parTrans" cxnId="{2FA2A030-CC07-4D5E-B346-A8EEFC66E311}">
      <dgm:prSet/>
      <dgm:spPr/>
    </dgm:pt>
    <dgm:pt modelId="{136458FE-B872-403C-AEF4-D0C9BAB228D8}" type="sibTrans" cxnId="{2FA2A030-CC07-4D5E-B346-A8EEFC66E311}">
      <dgm:prSet/>
      <dgm:spPr/>
    </dgm:pt>
    <dgm:pt modelId="{5FE4A1AF-CF92-4E75-8E7C-1FF2E5A92F9A}" type="pres">
      <dgm:prSet presAssocID="{9694B83B-FB70-483D-8081-809B76374233}" presName="Name0" presStyleCnt="0">
        <dgm:presLayoutVars>
          <dgm:chMax val="7"/>
          <dgm:dir/>
          <dgm:animLvl val="lvl"/>
          <dgm:resizeHandles val="exact"/>
        </dgm:presLayoutVars>
      </dgm:prSet>
      <dgm:spPr/>
      <dgm:t>
        <a:bodyPr/>
        <a:lstStyle/>
        <a:p>
          <a:endParaRPr lang="en-US"/>
        </a:p>
      </dgm:t>
    </dgm:pt>
    <dgm:pt modelId="{39BABE02-945D-408B-B4D8-5905677B17C2}" type="pres">
      <dgm:prSet presAssocID="{AB5DF4FD-20BA-4294-9635-C6E2D7056729}" presName="circle1" presStyleLbl="node1" presStyleIdx="0" presStyleCnt="1"/>
      <dgm:spPr/>
    </dgm:pt>
    <dgm:pt modelId="{7A0E1F8E-5DF7-4066-A1CC-B599C5EEFDD9}" type="pres">
      <dgm:prSet presAssocID="{AB5DF4FD-20BA-4294-9635-C6E2D7056729}" presName="space" presStyleCnt="0"/>
      <dgm:spPr/>
    </dgm:pt>
    <dgm:pt modelId="{E109D66E-78E8-4B66-8778-99F0D44C6701}" type="pres">
      <dgm:prSet presAssocID="{AB5DF4FD-20BA-4294-9635-C6E2D7056729}" presName="rect1" presStyleLbl="alignAcc1" presStyleIdx="0" presStyleCnt="1"/>
      <dgm:spPr/>
      <dgm:t>
        <a:bodyPr/>
        <a:lstStyle/>
        <a:p>
          <a:endParaRPr lang="en-US"/>
        </a:p>
      </dgm:t>
    </dgm:pt>
    <dgm:pt modelId="{128ED8B4-92FC-466A-8168-294E5186DA8B}" type="pres">
      <dgm:prSet presAssocID="{AB5DF4FD-20BA-4294-9635-C6E2D7056729}" presName="rect1ParTx" presStyleLbl="alignAcc1" presStyleIdx="0" presStyleCnt="1">
        <dgm:presLayoutVars>
          <dgm:chMax val="1"/>
          <dgm:bulletEnabled val="1"/>
        </dgm:presLayoutVars>
      </dgm:prSet>
      <dgm:spPr/>
      <dgm:t>
        <a:bodyPr/>
        <a:lstStyle/>
        <a:p>
          <a:endParaRPr lang="en-US"/>
        </a:p>
      </dgm:t>
    </dgm:pt>
    <dgm:pt modelId="{F2D58557-5F5E-47A5-9C95-0370EEE2EFA4}" type="pres">
      <dgm:prSet presAssocID="{AB5DF4FD-20BA-4294-9635-C6E2D7056729}" presName="rect1ChTx" presStyleLbl="alignAcc1" presStyleIdx="0" presStyleCnt="1">
        <dgm:presLayoutVars>
          <dgm:bulletEnabled val="1"/>
        </dgm:presLayoutVars>
      </dgm:prSet>
      <dgm:spPr/>
      <dgm:t>
        <a:bodyPr/>
        <a:lstStyle/>
        <a:p>
          <a:endParaRPr lang="en-US"/>
        </a:p>
      </dgm:t>
    </dgm:pt>
  </dgm:ptLst>
  <dgm:cxnLst>
    <dgm:cxn modelId="{E3A0E588-8324-4A62-ABA4-29682FE38E84}" type="presOf" srcId="{1866D9A9-6CEC-40E2-92FF-93F8E36626C5}" destId="{F2D58557-5F5E-47A5-9C95-0370EEE2EFA4}" srcOrd="0" destOrd="4" presId="urn:microsoft.com/office/officeart/2005/8/layout/target3"/>
    <dgm:cxn modelId="{20EE8FFD-9872-4111-B4F0-AC13C8055110}" srcId="{AB5DF4FD-20BA-4294-9635-C6E2D7056729}" destId="{8A9F432E-07A7-4A01-B44C-4A107BEE1493}" srcOrd="7" destOrd="0" parTransId="{71F3610F-506D-4B8E-8664-076687D460E8}" sibTransId="{CA01BA4B-6811-4B84-B8B1-66D807EA3A0A}"/>
    <dgm:cxn modelId="{8077E552-0E8E-476C-B714-EA5FB2380458}" type="presOf" srcId="{2DDF207A-EF60-4B41-BD68-A79ACC78BBAC}" destId="{F2D58557-5F5E-47A5-9C95-0370EEE2EFA4}" srcOrd="0" destOrd="8" presId="urn:microsoft.com/office/officeart/2005/8/layout/target3"/>
    <dgm:cxn modelId="{45E8EE84-02A6-4FF4-A33F-A35C4D95243C}" srcId="{AB5DF4FD-20BA-4294-9635-C6E2D7056729}" destId="{2DDF207A-EF60-4B41-BD68-A79ACC78BBAC}" srcOrd="8" destOrd="0" parTransId="{9C3FB7FF-358E-43C3-81C5-70D752E94BD9}" sibTransId="{6156386A-7432-4045-9C34-A19335ABB976}"/>
    <dgm:cxn modelId="{6513B3E9-0F60-4EE2-B702-BC189D6A43E8}" srcId="{AB5DF4FD-20BA-4294-9635-C6E2D7056729}" destId="{1866D9A9-6CEC-40E2-92FF-93F8E36626C5}" srcOrd="4" destOrd="0" parTransId="{3ADCED93-EFC1-4DF4-8312-7234D79B8A9D}" sibTransId="{36D5B6F9-04CF-4E2F-A048-7A6E92B7F25C}"/>
    <dgm:cxn modelId="{033B7A0C-1B87-4AE3-B64A-99B946690F84}" srcId="{AB5DF4FD-20BA-4294-9635-C6E2D7056729}" destId="{39BE8CDF-DFB0-4570-9C41-4F221BE8BCA6}" srcOrd="2" destOrd="0" parTransId="{9083859B-10F4-430A-829A-DFECF731FF48}" sibTransId="{D2AE05CB-6257-4EFE-906B-4A067E07356C}"/>
    <dgm:cxn modelId="{7939FC65-FC7A-4894-AACA-2E92B73D64DC}" srcId="{AB5DF4FD-20BA-4294-9635-C6E2D7056729}" destId="{EE2C3343-EDCD-4D4F-82D1-65F54E7A6FB6}" srcOrd="6" destOrd="0" parTransId="{49F7EFC2-897D-40F5-9074-E01DEF9060C2}" sibTransId="{A84AE914-7A75-47B6-AAA2-707C991D7ABB}"/>
    <dgm:cxn modelId="{366E755F-3687-40C2-8668-51DC3E6B2AE3}" srcId="{AB5DF4FD-20BA-4294-9635-C6E2D7056729}" destId="{2C356693-FE26-4C45-BC0F-5D339D2AAC70}" srcOrd="9" destOrd="0" parTransId="{6B8B00E0-4B44-43A1-AAC2-E247E052F9D2}" sibTransId="{DE7A829A-B34A-4D93-8417-2A073C18297A}"/>
    <dgm:cxn modelId="{B4B70D15-7900-4C32-8820-BF0F90E06FF1}" type="presOf" srcId="{49BB1054-F2A5-45E7-875E-D13BD2B5F458}" destId="{F2D58557-5F5E-47A5-9C95-0370EEE2EFA4}" srcOrd="0" destOrd="12" presId="urn:microsoft.com/office/officeart/2005/8/layout/target3"/>
    <dgm:cxn modelId="{FA55A12F-ED82-4AB6-B174-81F6AE89E493}" type="presOf" srcId="{0B6C52D0-0BC3-4C56-9C6A-8738C96684CD}" destId="{F2D58557-5F5E-47A5-9C95-0370EEE2EFA4}" srcOrd="0" destOrd="5" presId="urn:microsoft.com/office/officeart/2005/8/layout/target3"/>
    <dgm:cxn modelId="{A350D356-8B33-4370-A539-1D4136D4C076}" srcId="{AB5DF4FD-20BA-4294-9635-C6E2D7056729}" destId="{49BB1054-F2A5-45E7-875E-D13BD2B5F458}" srcOrd="12" destOrd="0" parTransId="{B45CB28F-3170-4BC4-8811-68A92593405C}" sibTransId="{0F88CBF9-BC95-49CC-A29D-399A7B1D20A7}"/>
    <dgm:cxn modelId="{624B78CA-2AD0-4564-A0AB-4CA0D2DB9AB8}" srcId="{AB5DF4FD-20BA-4294-9635-C6E2D7056729}" destId="{0B6C52D0-0BC3-4C56-9C6A-8738C96684CD}" srcOrd="5" destOrd="0" parTransId="{8B975CFC-97E2-4057-9644-2D457AA26443}" sibTransId="{BCF7ACFE-2C3F-40B6-AEBD-F1FFA16B5ECA}"/>
    <dgm:cxn modelId="{ACDBB151-0077-4080-940A-342242D8C9CC}" type="presOf" srcId="{39BE8CDF-DFB0-4570-9C41-4F221BE8BCA6}" destId="{F2D58557-5F5E-47A5-9C95-0370EEE2EFA4}" srcOrd="0" destOrd="2" presId="urn:microsoft.com/office/officeart/2005/8/layout/target3"/>
    <dgm:cxn modelId="{241A63F2-BDEA-4B7A-99ED-DF0F44919613}" type="presOf" srcId="{AB5DF4FD-20BA-4294-9635-C6E2D7056729}" destId="{128ED8B4-92FC-466A-8168-294E5186DA8B}" srcOrd="1" destOrd="0" presId="urn:microsoft.com/office/officeart/2005/8/layout/target3"/>
    <dgm:cxn modelId="{490E5559-DB8D-497C-9CA2-7B3FA0C966AF}" type="presOf" srcId="{9694B83B-FB70-483D-8081-809B76374233}" destId="{5FE4A1AF-CF92-4E75-8E7C-1FF2E5A92F9A}" srcOrd="0" destOrd="0" presId="urn:microsoft.com/office/officeart/2005/8/layout/target3"/>
    <dgm:cxn modelId="{9AECDCAE-96E6-4667-A5FD-1F137A6F198F}" type="presOf" srcId="{AFD7579A-B2EF-4CD5-900F-5CE77168F977}" destId="{F2D58557-5F5E-47A5-9C95-0370EEE2EFA4}" srcOrd="0" destOrd="1" presId="urn:microsoft.com/office/officeart/2005/8/layout/target3"/>
    <dgm:cxn modelId="{51277BC9-0D00-43E3-8DB9-2E4B820F0026}" type="presOf" srcId="{155698B2-8398-4687-A07C-0CBDEC9ECC9F}" destId="{F2D58557-5F5E-47A5-9C95-0370EEE2EFA4}" srcOrd="0" destOrd="0" presId="urn:microsoft.com/office/officeart/2005/8/layout/target3"/>
    <dgm:cxn modelId="{4A41CF70-F26F-4EE5-AEEB-F9DFBAB16446}" type="presOf" srcId="{AB5DF4FD-20BA-4294-9635-C6E2D7056729}" destId="{E109D66E-78E8-4B66-8778-99F0D44C6701}" srcOrd="0" destOrd="0" presId="urn:microsoft.com/office/officeart/2005/8/layout/target3"/>
    <dgm:cxn modelId="{087F9378-3A92-4D80-923B-610B02B6D197}" type="presOf" srcId="{2C356693-FE26-4C45-BC0F-5D339D2AAC70}" destId="{F2D58557-5F5E-47A5-9C95-0370EEE2EFA4}" srcOrd="0" destOrd="9" presId="urn:microsoft.com/office/officeart/2005/8/layout/target3"/>
    <dgm:cxn modelId="{2FA2A030-CC07-4D5E-B346-A8EEFC66E311}" srcId="{AB5DF4FD-20BA-4294-9635-C6E2D7056729}" destId="{B39E524E-EBAA-428F-9441-B136C595872E}" srcOrd="3" destOrd="0" parTransId="{AA954C3C-9885-4D1B-8848-4CF49A0E77EF}" sibTransId="{136458FE-B872-403C-AEF4-D0C9BAB228D8}"/>
    <dgm:cxn modelId="{B5A0FCDB-4172-4D90-940E-B99962A06A77}" srcId="{AB5DF4FD-20BA-4294-9635-C6E2D7056729}" destId="{155698B2-8398-4687-A07C-0CBDEC9ECC9F}" srcOrd="0" destOrd="0" parTransId="{2A7B32AA-8DEC-4CFF-B487-2E9E29976451}" sibTransId="{A2889728-8250-4ACF-BD2D-40C0C1948E2E}"/>
    <dgm:cxn modelId="{925E91F9-18D3-49A0-91DA-800F9F5A0013}" srcId="{AB5DF4FD-20BA-4294-9635-C6E2D7056729}" destId="{6D3BE563-3A18-4E6F-A693-8590A1A28A89}" srcOrd="11" destOrd="0" parTransId="{76A65544-C367-47F7-A5D0-4DE0190F32C4}" sibTransId="{816E8C5E-3D69-4238-8909-0C0216FD8B25}"/>
    <dgm:cxn modelId="{30CADAD2-CEFB-48D9-85A1-645CD9BF748F}" type="presOf" srcId="{6D3BE563-3A18-4E6F-A693-8590A1A28A89}" destId="{F2D58557-5F5E-47A5-9C95-0370EEE2EFA4}" srcOrd="0" destOrd="11" presId="urn:microsoft.com/office/officeart/2005/8/layout/target3"/>
    <dgm:cxn modelId="{755C6034-587C-4E85-8C3D-EFBFB2E2FBFB}" srcId="{AB5DF4FD-20BA-4294-9635-C6E2D7056729}" destId="{8E4C6275-D522-40B1-BED8-20CFC47FE0D7}" srcOrd="10" destOrd="0" parTransId="{2D6451F4-7B20-436F-96EF-D80A5ADF9D6E}" sibTransId="{7D714EE5-368D-47DE-90B6-3EDDDA80C56E}"/>
    <dgm:cxn modelId="{78DD83A2-747A-4B7A-9E10-84093D1B7C16}" type="presOf" srcId="{B39E524E-EBAA-428F-9441-B136C595872E}" destId="{F2D58557-5F5E-47A5-9C95-0370EEE2EFA4}" srcOrd="0" destOrd="3" presId="urn:microsoft.com/office/officeart/2005/8/layout/target3"/>
    <dgm:cxn modelId="{898A2999-E000-4D3F-B2DB-680034B4C9C2}" srcId="{AB5DF4FD-20BA-4294-9635-C6E2D7056729}" destId="{AFD7579A-B2EF-4CD5-900F-5CE77168F977}" srcOrd="1" destOrd="0" parTransId="{9A891A24-E510-4E86-9BE9-F34B46BB925E}" sibTransId="{AA881582-4925-478E-BEF3-7DA4F0128ACF}"/>
    <dgm:cxn modelId="{193DEC46-EEB1-459F-94EC-F3036EEFC805}" type="presOf" srcId="{8A9F432E-07A7-4A01-B44C-4A107BEE1493}" destId="{F2D58557-5F5E-47A5-9C95-0370EEE2EFA4}" srcOrd="0" destOrd="7" presId="urn:microsoft.com/office/officeart/2005/8/layout/target3"/>
    <dgm:cxn modelId="{7F3D4DC1-4558-41D8-B2A4-DEC10F1D4DB4}" type="presOf" srcId="{8E4C6275-D522-40B1-BED8-20CFC47FE0D7}" destId="{F2D58557-5F5E-47A5-9C95-0370EEE2EFA4}" srcOrd="0" destOrd="10" presId="urn:microsoft.com/office/officeart/2005/8/layout/target3"/>
    <dgm:cxn modelId="{ABA8DEB0-0F27-4CB7-9FA1-CA0B2260F683}" srcId="{9694B83B-FB70-483D-8081-809B76374233}" destId="{AB5DF4FD-20BA-4294-9635-C6E2D7056729}" srcOrd="0" destOrd="0" parTransId="{452A91A3-A949-4434-AAEA-B94CB82090B8}" sibTransId="{63B86221-F1A9-469B-BFC5-41E6C6F49191}"/>
    <dgm:cxn modelId="{2CF9D41E-162F-4969-BEFF-194B0CE99E65}" type="presOf" srcId="{EE2C3343-EDCD-4D4F-82D1-65F54E7A6FB6}" destId="{F2D58557-5F5E-47A5-9C95-0370EEE2EFA4}" srcOrd="0" destOrd="6" presId="urn:microsoft.com/office/officeart/2005/8/layout/target3"/>
    <dgm:cxn modelId="{1D8C470F-2E7C-45DF-BC12-A9A1F4B1C331}" type="presParOf" srcId="{5FE4A1AF-CF92-4E75-8E7C-1FF2E5A92F9A}" destId="{39BABE02-945D-408B-B4D8-5905677B17C2}" srcOrd="0" destOrd="0" presId="urn:microsoft.com/office/officeart/2005/8/layout/target3"/>
    <dgm:cxn modelId="{33A10D4B-DA1E-49D9-A54A-F66DD4D81EE9}" type="presParOf" srcId="{5FE4A1AF-CF92-4E75-8E7C-1FF2E5A92F9A}" destId="{7A0E1F8E-5DF7-4066-A1CC-B599C5EEFDD9}" srcOrd="1" destOrd="0" presId="urn:microsoft.com/office/officeart/2005/8/layout/target3"/>
    <dgm:cxn modelId="{7ABC0AFC-C103-4E56-9BE6-4D1781F31D5C}" type="presParOf" srcId="{5FE4A1AF-CF92-4E75-8E7C-1FF2E5A92F9A}" destId="{E109D66E-78E8-4B66-8778-99F0D44C6701}" srcOrd="2" destOrd="0" presId="urn:microsoft.com/office/officeart/2005/8/layout/target3"/>
    <dgm:cxn modelId="{DCBF0B49-A16E-47EF-B047-89321FD73D82}" type="presParOf" srcId="{5FE4A1AF-CF92-4E75-8E7C-1FF2E5A92F9A}" destId="{128ED8B4-92FC-466A-8168-294E5186DA8B}" srcOrd="3" destOrd="0" presId="urn:microsoft.com/office/officeart/2005/8/layout/target3"/>
    <dgm:cxn modelId="{05C6C438-E4C7-40D5-8002-F140C829DB34}" type="presParOf" srcId="{5FE4A1AF-CF92-4E75-8E7C-1FF2E5A92F9A}" destId="{F2D58557-5F5E-47A5-9C95-0370EEE2EFA4}" srcOrd="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4EB850-E666-466C-B934-2FCAEEB92938}">
      <dsp:nvSpPr>
        <dsp:cNvPr id="0" name=""/>
        <dsp:cNvSpPr/>
      </dsp:nvSpPr>
      <dsp:spPr>
        <a:xfrm rot="10800000">
          <a:off x="1517330" y="2178"/>
          <a:ext cx="5446291" cy="5820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682" tIns="106680" rIns="199136"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2"/>
              </a:solidFill>
            </a:rPr>
            <a:t>Boldface </a:t>
          </a:r>
          <a:endParaRPr lang="en-US" sz="2800" kern="1200" dirty="0">
            <a:solidFill>
              <a:schemeClr val="tx2"/>
            </a:solidFill>
          </a:endParaRPr>
        </a:p>
      </dsp:txBody>
      <dsp:txXfrm rot="10800000">
        <a:off x="1517330" y="2178"/>
        <a:ext cx="5446291" cy="582081"/>
      </dsp:txXfrm>
    </dsp:sp>
    <dsp:sp modelId="{A3AE3D44-C59B-4278-9BA0-7B9E57EE7C74}">
      <dsp:nvSpPr>
        <dsp:cNvPr id="0" name=""/>
        <dsp:cNvSpPr/>
      </dsp:nvSpPr>
      <dsp:spPr>
        <a:xfrm>
          <a:off x="1226289" y="2178"/>
          <a:ext cx="582081" cy="58208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908658-D04E-4401-8ECF-0034BC6B1DE5}">
      <dsp:nvSpPr>
        <dsp:cNvPr id="0" name=""/>
        <dsp:cNvSpPr/>
      </dsp:nvSpPr>
      <dsp:spPr>
        <a:xfrm rot="10800000">
          <a:off x="1517330" y="758015"/>
          <a:ext cx="5446291" cy="5820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682" tIns="106680" rIns="199136" bIns="106680" numCol="1" spcCol="1270" anchor="ctr" anchorCtr="0">
          <a:noAutofit/>
        </a:bodyPr>
        <a:lstStyle/>
        <a:p>
          <a:pPr lvl="0" algn="ctr" defTabSz="1244600" rtl="0">
            <a:lnSpc>
              <a:spcPct val="90000"/>
            </a:lnSpc>
            <a:spcBef>
              <a:spcPct val="0"/>
            </a:spcBef>
            <a:spcAft>
              <a:spcPct val="35000"/>
            </a:spcAft>
          </a:pPr>
          <a:r>
            <a:rPr lang="en-US" sz="2800" b="1" i="1" kern="1200" dirty="0" smtClean="0">
              <a:solidFill>
                <a:schemeClr val="tx2"/>
              </a:solidFill>
            </a:rPr>
            <a:t>Italics</a:t>
          </a:r>
          <a:r>
            <a:rPr lang="en-US" sz="2800" b="1" kern="1200" dirty="0" smtClean="0">
              <a:solidFill>
                <a:schemeClr val="tx2"/>
              </a:solidFill>
            </a:rPr>
            <a:t> </a:t>
          </a:r>
          <a:endParaRPr lang="en-US" sz="2800" kern="1200" dirty="0">
            <a:solidFill>
              <a:schemeClr val="tx2"/>
            </a:solidFill>
          </a:endParaRPr>
        </a:p>
      </dsp:txBody>
      <dsp:txXfrm rot="10800000">
        <a:off x="1517330" y="758015"/>
        <a:ext cx="5446291" cy="582081"/>
      </dsp:txXfrm>
    </dsp:sp>
    <dsp:sp modelId="{AC571503-BA97-493A-8578-E42C721A73D8}">
      <dsp:nvSpPr>
        <dsp:cNvPr id="0" name=""/>
        <dsp:cNvSpPr/>
      </dsp:nvSpPr>
      <dsp:spPr>
        <a:xfrm>
          <a:off x="1288636" y="683200"/>
          <a:ext cx="582081" cy="58208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6570EA-6303-4DE6-998D-1333360B301E}">
      <dsp:nvSpPr>
        <dsp:cNvPr id="0" name=""/>
        <dsp:cNvSpPr/>
      </dsp:nvSpPr>
      <dsp:spPr>
        <a:xfrm rot="10800000">
          <a:off x="1517330" y="1513853"/>
          <a:ext cx="5446291" cy="5820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682" tIns="106680" rIns="199136"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rgbClr val="00B050"/>
              </a:solidFill>
            </a:rPr>
            <a:t>Color</a:t>
          </a:r>
          <a:endParaRPr lang="en-US" sz="2800" kern="1200" dirty="0">
            <a:solidFill>
              <a:srgbClr val="00B050"/>
            </a:solidFill>
          </a:endParaRPr>
        </a:p>
      </dsp:txBody>
      <dsp:txXfrm rot="10800000">
        <a:off x="1517330" y="1513853"/>
        <a:ext cx="5446291" cy="582081"/>
      </dsp:txXfrm>
    </dsp:sp>
    <dsp:sp modelId="{49AC76F1-1695-4870-B92C-69B5BFB690F7}">
      <dsp:nvSpPr>
        <dsp:cNvPr id="0" name=""/>
        <dsp:cNvSpPr/>
      </dsp:nvSpPr>
      <dsp:spPr>
        <a:xfrm>
          <a:off x="1226289" y="1513853"/>
          <a:ext cx="582081" cy="582081"/>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AFBAEB-A5A6-4E1B-B26F-3AA4D15E6988}">
      <dsp:nvSpPr>
        <dsp:cNvPr id="0" name=""/>
        <dsp:cNvSpPr/>
      </dsp:nvSpPr>
      <dsp:spPr>
        <a:xfrm rot="10800000">
          <a:off x="1517330" y="2269690"/>
          <a:ext cx="5446291" cy="5820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682" tIns="106680" rIns="199136"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2"/>
              </a:solidFill>
            </a:rPr>
            <a:t>Captions</a:t>
          </a:r>
          <a:endParaRPr lang="en-US" sz="2800" kern="1200" dirty="0">
            <a:solidFill>
              <a:schemeClr val="tx2"/>
            </a:solidFill>
          </a:endParaRPr>
        </a:p>
      </dsp:txBody>
      <dsp:txXfrm rot="10800000">
        <a:off x="1517330" y="2269690"/>
        <a:ext cx="5446291" cy="582081"/>
      </dsp:txXfrm>
    </dsp:sp>
    <dsp:sp modelId="{6A1BFD94-488E-4050-9D99-609D48952FE7}">
      <dsp:nvSpPr>
        <dsp:cNvPr id="0" name=""/>
        <dsp:cNvSpPr/>
      </dsp:nvSpPr>
      <dsp:spPr>
        <a:xfrm>
          <a:off x="1226289" y="2269690"/>
          <a:ext cx="582081" cy="582081"/>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BE2771-CC1A-4283-80CB-58453F68AB51}">
      <dsp:nvSpPr>
        <dsp:cNvPr id="0" name=""/>
        <dsp:cNvSpPr/>
      </dsp:nvSpPr>
      <dsp:spPr>
        <a:xfrm rot="10800000">
          <a:off x="1517330" y="3025527"/>
          <a:ext cx="5446291" cy="5820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682" tIns="106680" rIns="199136"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2"/>
              </a:solidFill>
            </a:rPr>
            <a:t>Headings &amp; Subheadings</a:t>
          </a:r>
          <a:endParaRPr lang="en-US" sz="2800" kern="1200" dirty="0">
            <a:solidFill>
              <a:schemeClr val="tx2"/>
            </a:solidFill>
          </a:endParaRPr>
        </a:p>
      </dsp:txBody>
      <dsp:txXfrm rot="10800000">
        <a:off x="1517330" y="3025527"/>
        <a:ext cx="5446291" cy="582081"/>
      </dsp:txXfrm>
    </dsp:sp>
    <dsp:sp modelId="{40825B8A-2DE5-4719-9EF5-18211F9BFA73}">
      <dsp:nvSpPr>
        <dsp:cNvPr id="0" name=""/>
        <dsp:cNvSpPr/>
      </dsp:nvSpPr>
      <dsp:spPr>
        <a:xfrm>
          <a:off x="1226289" y="3025527"/>
          <a:ext cx="582081" cy="582081"/>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2EA615-6757-4466-8868-329B89BC54DA}">
      <dsp:nvSpPr>
        <dsp:cNvPr id="0" name=""/>
        <dsp:cNvSpPr/>
      </dsp:nvSpPr>
      <dsp:spPr>
        <a:xfrm rot="10800000">
          <a:off x="1517330" y="3781364"/>
          <a:ext cx="5446291" cy="5820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682" tIns="106680" rIns="199136"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2"/>
              </a:solidFill>
            </a:rPr>
            <a:t>Graphics</a:t>
          </a:r>
          <a:endParaRPr lang="en-US" sz="2800" b="1" kern="1200" dirty="0">
            <a:solidFill>
              <a:schemeClr val="tx2"/>
            </a:solidFill>
          </a:endParaRPr>
        </a:p>
      </dsp:txBody>
      <dsp:txXfrm rot="10800000">
        <a:off x="1517330" y="3781364"/>
        <a:ext cx="5446291" cy="582081"/>
      </dsp:txXfrm>
    </dsp:sp>
    <dsp:sp modelId="{5792E0B3-1EF5-4557-A3DF-776D5712BD2A}">
      <dsp:nvSpPr>
        <dsp:cNvPr id="0" name=""/>
        <dsp:cNvSpPr/>
      </dsp:nvSpPr>
      <dsp:spPr>
        <a:xfrm>
          <a:off x="1301104" y="3694081"/>
          <a:ext cx="582081" cy="582081"/>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BABE02-945D-408B-B4D8-5905677B17C2}">
      <dsp:nvSpPr>
        <dsp:cNvPr id="0" name=""/>
        <dsp:cNvSpPr/>
      </dsp:nvSpPr>
      <dsp:spPr>
        <a:xfrm>
          <a:off x="0" y="0"/>
          <a:ext cx="4365625" cy="436562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9D66E-78E8-4B66-8778-99F0D44C6701}">
      <dsp:nvSpPr>
        <dsp:cNvPr id="0" name=""/>
        <dsp:cNvSpPr/>
      </dsp:nvSpPr>
      <dsp:spPr>
        <a:xfrm>
          <a:off x="2182812" y="0"/>
          <a:ext cx="6007099" cy="4365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kern="1200" dirty="0" smtClean="0"/>
            <a:t>Organizational Patterns</a:t>
          </a:r>
        </a:p>
        <a:p>
          <a:pPr lvl="0" algn="ctr" defTabSz="1289050" rtl="0">
            <a:lnSpc>
              <a:spcPct val="90000"/>
            </a:lnSpc>
            <a:spcBef>
              <a:spcPct val="0"/>
            </a:spcBef>
            <a:spcAft>
              <a:spcPct val="35000"/>
            </a:spcAft>
          </a:pPr>
          <a:endParaRPr lang="en-US" sz="2900" kern="1200" dirty="0"/>
        </a:p>
      </dsp:txBody>
      <dsp:txXfrm>
        <a:off x="2182812" y="0"/>
        <a:ext cx="3003549" cy="4365625"/>
      </dsp:txXfrm>
    </dsp:sp>
    <dsp:sp modelId="{F2D58557-5F5E-47A5-9C95-0370EEE2EFA4}">
      <dsp:nvSpPr>
        <dsp:cNvPr id="0" name=""/>
        <dsp:cNvSpPr/>
      </dsp:nvSpPr>
      <dsp:spPr>
        <a:xfrm>
          <a:off x="5186362" y="0"/>
          <a:ext cx="3003549" cy="43656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Chronological or Sequential</a:t>
          </a:r>
          <a:endParaRPr lang="en-US" sz="1800" kern="1200" dirty="0"/>
        </a:p>
        <a:p>
          <a:pPr marL="171450" lvl="1" indent="-171450" algn="l" defTabSz="800100" rtl="0">
            <a:lnSpc>
              <a:spcPct val="90000"/>
            </a:lnSpc>
            <a:spcBef>
              <a:spcPct val="0"/>
            </a:spcBef>
            <a:spcAft>
              <a:spcPct val="15000"/>
            </a:spcAft>
            <a:buChar char="••"/>
          </a:pPr>
          <a:r>
            <a:rPr lang="en-US" sz="1800" b="1" kern="1200" dirty="0" smtClean="0"/>
            <a:t>Comparison – Contrast</a:t>
          </a:r>
          <a:endParaRPr lang="en-US" sz="1800" kern="1200" dirty="0"/>
        </a:p>
        <a:p>
          <a:pPr marL="171450" lvl="1" indent="-171450" algn="l" defTabSz="800100" rtl="0">
            <a:lnSpc>
              <a:spcPct val="90000"/>
            </a:lnSpc>
            <a:spcBef>
              <a:spcPct val="0"/>
            </a:spcBef>
            <a:spcAft>
              <a:spcPct val="15000"/>
            </a:spcAft>
            <a:buChar char="••"/>
          </a:pPr>
          <a:r>
            <a:rPr lang="en-US" sz="1800" b="1" kern="1200" dirty="0" smtClean="0"/>
            <a:t>Cause – Effect</a:t>
          </a:r>
          <a:endParaRPr lang="en-US" sz="1800" kern="1200" dirty="0"/>
        </a:p>
        <a:p>
          <a:pPr marL="171450" lvl="1" indent="-171450" algn="l" defTabSz="800100" rtl="0">
            <a:lnSpc>
              <a:spcPct val="90000"/>
            </a:lnSpc>
            <a:spcBef>
              <a:spcPct val="0"/>
            </a:spcBef>
            <a:spcAft>
              <a:spcPct val="15000"/>
            </a:spcAft>
            <a:buChar char="••"/>
          </a:pPr>
          <a:r>
            <a:rPr lang="en-US" sz="1800" b="1" kern="1200" dirty="0" smtClean="0"/>
            <a:t>Fact -  Opinion </a:t>
          </a:r>
          <a:endParaRPr lang="en-US" sz="1800" b="1" kern="1200" dirty="0"/>
        </a:p>
        <a:p>
          <a:pPr marL="171450" lvl="1" indent="-171450" algn="l" defTabSz="800100" rtl="0">
            <a:lnSpc>
              <a:spcPct val="90000"/>
            </a:lnSpc>
            <a:spcBef>
              <a:spcPct val="0"/>
            </a:spcBef>
            <a:spcAft>
              <a:spcPct val="15000"/>
            </a:spcAft>
            <a:buChar char="••"/>
          </a:pPr>
          <a:r>
            <a:rPr lang="en-US" sz="1800" b="1" kern="1200" dirty="0" smtClean="0"/>
            <a:t>Problem – Solution</a:t>
          </a:r>
          <a:endParaRPr lang="en-US" sz="1800" kern="1200" dirty="0"/>
        </a:p>
        <a:p>
          <a:pPr marL="171450" lvl="1" indent="-171450" algn="l" defTabSz="800100" rtl="0">
            <a:lnSpc>
              <a:spcPct val="90000"/>
            </a:lnSpc>
            <a:spcBef>
              <a:spcPct val="0"/>
            </a:spcBef>
            <a:spcAft>
              <a:spcPct val="15000"/>
            </a:spcAft>
            <a:buChar char="••"/>
          </a:pPr>
          <a:r>
            <a:rPr lang="en-US" sz="1800" b="1" kern="1200" dirty="0" smtClean="0"/>
            <a:t>Generalization or Explanation</a:t>
          </a:r>
          <a:endParaRPr lang="en-US" sz="1800" b="1" kern="1200" dirty="0"/>
        </a:p>
        <a:p>
          <a:pPr marL="171450" lvl="1" indent="-171450" algn="l" defTabSz="800100" rtl="0">
            <a:lnSpc>
              <a:spcPct val="90000"/>
            </a:lnSpc>
            <a:spcBef>
              <a:spcPct val="0"/>
            </a:spcBef>
            <a:spcAft>
              <a:spcPct val="15000"/>
            </a:spcAft>
            <a:buChar char="••"/>
          </a:pPr>
          <a:r>
            <a:rPr lang="en-US" sz="1800" b="1" kern="1200" dirty="0" smtClean="0"/>
            <a:t>Enumeration or Listing</a:t>
          </a:r>
          <a:endParaRPr lang="en-US" sz="1800" b="1" kern="1200" dirty="0"/>
        </a:p>
        <a:p>
          <a:pPr marL="171450" lvl="1" indent="-171450" algn="l" defTabSz="800100" rtl="0">
            <a:lnSpc>
              <a:spcPct val="90000"/>
            </a:lnSpc>
            <a:spcBef>
              <a:spcPct val="0"/>
            </a:spcBef>
            <a:spcAft>
              <a:spcPct val="15000"/>
            </a:spcAft>
            <a:buChar char="••"/>
          </a:pPr>
          <a:r>
            <a:rPr lang="en-US" sz="1800" b="1" kern="1200" dirty="0" smtClean="0"/>
            <a:t>Concept – Definition</a:t>
          </a:r>
          <a:endParaRPr lang="en-US" sz="1800" b="1" kern="1200" dirty="0"/>
        </a:p>
        <a:p>
          <a:pPr marL="171450" lvl="1" indent="-171450" algn="l" defTabSz="800100" rtl="0">
            <a:lnSpc>
              <a:spcPct val="90000"/>
            </a:lnSpc>
            <a:spcBef>
              <a:spcPct val="0"/>
            </a:spcBef>
            <a:spcAft>
              <a:spcPct val="15000"/>
            </a:spcAft>
            <a:buChar char="••"/>
          </a:pPr>
          <a:r>
            <a:rPr lang="en-US" sz="1800" b="1" kern="1200" dirty="0" smtClean="0"/>
            <a:t>Process</a:t>
          </a:r>
          <a:endParaRPr lang="en-US" sz="1800" b="1" kern="1200" dirty="0"/>
        </a:p>
        <a:p>
          <a:pPr marL="171450" lvl="1" indent="-171450" algn="l" defTabSz="800100" rtl="0">
            <a:lnSpc>
              <a:spcPct val="90000"/>
            </a:lnSpc>
            <a:spcBef>
              <a:spcPct val="0"/>
            </a:spcBef>
            <a:spcAft>
              <a:spcPct val="15000"/>
            </a:spcAft>
            <a:buChar char="••"/>
          </a:pPr>
          <a:r>
            <a:rPr lang="en-US" sz="1800" b="1" kern="1200" dirty="0" smtClean="0"/>
            <a:t>Spatial Layout</a:t>
          </a:r>
          <a:endParaRPr lang="en-US" sz="1800" b="1" kern="1200" dirty="0"/>
        </a:p>
        <a:p>
          <a:pPr marL="171450" lvl="1" indent="-171450" algn="l" defTabSz="800100" rtl="0">
            <a:lnSpc>
              <a:spcPct val="90000"/>
            </a:lnSpc>
            <a:spcBef>
              <a:spcPct val="0"/>
            </a:spcBef>
            <a:spcAft>
              <a:spcPct val="15000"/>
            </a:spcAft>
            <a:buChar char="••"/>
          </a:pPr>
          <a:r>
            <a:rPr lang="en-US" sz="1800" b="1" kern="1200" dirty="0" smtClean="0"/>
            <a:t>Classification</a:t>
          </a:r>
          <a:endParaRPr lang="en-US" sz="1800" b="1" kern="1200" dirty="0"/>
        </a:p>
        <a:p>
          <a:pPr marL="171450" lvl="1" indent="-171450" algn="l" defTabSz="800100" rtl="0">
            <a:lnSpc>
              <a:spcPct val="90000"/>
            </a:lnSpc>
            <a:spcBef>
              <a:spcPct val="0"/>
            </a:spcBef>
            <a:spcAft>
              <a:spcPct val="15000"/>
            </a:spcAft>
            <a:buChar char="••"/>
          </a:pPr>
          <a:r>
            <a:rPr lang="en-US" sz="1800" b="1" kern="1200" dirty="0" smtClean="0"/>
            <a:t>Order of Importance</a:t>
          </a:r>
          <a:endParaRPr lang="en-US" sz="1800" b="1" kern="1200" dirty="0"/>
        </a:p>
        <a:p>
          <a:pPr marL="171450" lvl="1" indent="-171450" algn="l" defTabSz="800100" rtl="0">
            <a:lnSpc>
              <a:spcPct val="90000"/>
            </a:lnSpc>
            <a:spcBef>
              <a:spcPct val="0"/>
            </a:spcBef>
            <a:spcAft>
              <a:spcPct val="15000"/>
            </a:spcAft>
            <a:buChar char="••"/>
          </a:pPr>
          <a:r>
            <a:rPr lang="en-US" sz="1800" b="1" kern="1200" dirty="0" smtClean="0"/>
            <a:t>Question – Answer</a:t>
          </a:r>
          <a:endParaRPr lang="en-US" sz="1800" b="1" kern="1200" dirty="0"/>
        </a:p>
      </dsp:txBody>
      <dsp:txXfrm>
        <a:off x="5186362" y="0"/>
        <a:ext cx="3003549" cy="4365625"/>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1"/>
            <a:ext cx="3042289" cy="464655"/>
          </a:xfrm>
          <a:prstGeom prst="rect">
            <a:avLst/>
          </a:prstGeom>
          <a:noFill/>
          <a:ln w="9525">
            <a:noFill/>
            <a:miter lim="800000"/>
            <a:headEnd/>
            <a:tailEnd/>
          </a:ln>
          <a:effectLst/>
        </p:spPr>
        <p:txBody>
          <a:bodyPr vert="horz" wrap="square" lIns="93287" tIns="46643" rIns="93287" bIns="46643" numCol="1" anchor="t" anchorCtr="0" compatLnSpc="1">
            <a:prstTxWarp prst="textNoShape">
              <a:avLst/>
            </a:prstTxWarp>
          </a:bodyPr>
          <a:lstStyle>
            <a:lvl1pPr defTabSz="932115">
              <a:defRPr sz="1200"/>
            </a:lvl1pPr>
          </a:lstStyle>
          <a:p>
            <a:pPr>
              <a:defRPr/>
            </a:pPr>
            <a:endParaRPr lang="en-US" dirty="0"/>
          </a:p>
        </p:txBody>
      </p:sp>
      <p:sp>
        <p:nvSpPr>
          <p:cNvPr id="25603" name="Rectangle 3"/>
          <p:cNvSpPr>
            <a:spLocks noGrp="1" noChangeArrowheads="1"/>
          </p:cNvSpPr>
          <p:nvPr>
            <p:ph type="dt" sz="quarter" idx="1"/>
          </p:nvPr>
        </p:nvSpPr>
        <p:spPr bwMode="auto">
          <a:xfrm>
            <a:off x="3977637" y="1"/>
            <a:ext cx="3042288" cy="464655"/>
          </a:xfrm>
          <a:prstGeom prst="rect">
            <a:avLst/>
          </a:prstGeom>
          <a:noFill/>
          <a:ln w="9525">
            <a:noFill/>
            <a:miter lim="800000"/>
            <a:headEnd/>
            <a:tailEnd/>
          </a:ln>
          <a:effectLst/>
        </p:spPr>
        <p:txBody>
          <a:bodyPr vert="horz" wrap="square" lIns="93287" tIns="46643" rIns="93287" bIns="46643" numCol="1" anchor="t" anchorCtr="0" compatLnSpc="1">
            <a:prstTxWarp prst="textNoShape">
              <a:avLst/>
            </a:prstTxWarp>
          </a:bodyPr>
          <a:lstStyle>
            <a:lvl1pPr algn="r" defTabSz="932115">
              <a:defRPr sz="1200"/>
            </a:lvl1pPr>
          </a:lstStyle>
          <a:p>
            <a:pPr>
              <a:defRPr/>
            </a:pPr>
            <a:endParaRPr lang="en-US" dirty="0"/>
          </a:p>
        </p:txBody>
      </p:sp>
      <p:sp>
        <p:nvSpPr>
          <p:cNvPr id="25604" name="Rectangle 4"/>
          <p:cNvSpPr>
            <a:spLocks noGrp="1" noChangeArrowheads="1"/>
          </p:cNvSpPr>
          <p:nvPr>
            <p:ph type="ftr" sz="quarter" idx="2"/>
          </p:nvPr>
        </p:nvSpPr>
        <p:spPr bwMode="auto">
          <a:xfrm>
            <a:off x="0" y="8841270"/>
            <a:ext cx="3042289" cy="464655"/>
          </a:xfrm>
          <a:prstGeom prst="rect">
            <a:avLst/>
          </a:prstGeom>
          <a:noFill/>
          <a:ln w="9525">
            <a:noFill/>
            <a:miter lim="800000"/>
            <a:headEnd/>
            <a:tailEnd/>
          </a:ln>
          <a:effectLst/>
        </p:spPr>
        <p:txBody>
          <a:bodyPr vert="horz" wrap="square" lIns="93287" tIns="46643" rIns="93287" bIns="46643" numCol="1" anchor="b" anchorCtr="0" compatLnSpc="1">
            <a:prstTxWarp prst="textNoShape">
              <a:avLst/>
            </a:prstTxWarp>
          </a:bodyPr>
          <a:lstStyle>
            <a:lvl1pPr defTabSz="932115">
              <a:defRPr sz="1200"/>
            </a:lvl1pPr>
          </a:lstStyle>
          <a:p>
            <a:pPr>
              <a:defRPr/>
            </a:pPr>
            <a:endParaRPr lang="en-US" dirty="0"/>
          </a:p>
        </p:txBody>
      </p:sp>
      <p:sp>
        <p:nvSpPr>
          <p:cNvPr id="25605" name="Rectangle 5"/>
          <p:cNvSpPr>
            <a:spLocks noGrp="1" noChangeArrowheads="1"/>
          </p:cNvSpPr>
          <p:nvPr>
            <p:ph type="sldNum" sz="quarter" idx="3"/>
          </p:nvPr>
        </p:nvSpPr>
        <p:spPr bwMode="auto">
          <a:xfrm>
            <a:off x="3977637" y="8841270"/>
            <a:ext cx="3042288" cy="464655"/>
          </a:xfrm>
          <a:prstGeom prst="rect">
            <a:avLst/>
          </a:prstGeom>
          <a:noFill/>
          <a:ln w="9525">
            <a:noFill/>
            <a:miter lim="800000"/>
            <a:headEnd/>
            <a:tailEnd/>
          </a:ln>
          <a:effectLst/>
        </p:spPr>
        <p:txBody>
          <a:bodyPr vert="horz" wrap="square" lIns="93287" tIns="46643" rIns="93287" bIns="46643" numCol="1" anchor="b" anchorCtr="0" compatLnSpc="1">
            <a:prstTxWarp prst="textNoShape">
              <a:avLst/>
            </a:prstTxWarp>
          </a:bodyPr>
          <a:lstStyle>
            <a:lvl1pPr algn="r" defTabSz="932115">
              <a:defRPr sz="1200"/>
            </a:lvl1pPr>
          </a:lstStyle>
          <a:p>
            <a:pPr>
              <a:defRPr/>
            </a:pPr>
            <a:fld id="{2C139295-5075-46B5-8B37-9E9A9C4A2F10}" type="slidenum">
              <a:rPr lang="en-US"/>
              <a:pPr>
                <a:defRPr/>
              </a:pPr>
              <a:t>‹#›</a:t>
            </a:fld>
            <a:endParaRPr lang="en-US" dirty="0"/>
          </a:p>
        </p:txBody>
      </p:sp>
    </p:spTree>
    <p:extLst>
      <p:ext uri="{BB962C8B-B14F-4D97-AF65-F5344CB8AC3E}">
        <p14:creationId xmlns:p14="http://schemas.microsoft.com/office/powerpoint/2010/main" xmlns="" val="887815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55563" y="0"/>
            <a:ext cx="6953250" cy="5214938"/>
          </a:xfrm>
          <a:prstGeom prst="rect">
            <a:avLst/>
          </a:prstGeom>
          <a:noFill/>
          <a:ln w="9525">
            <a:solidFill>
              <a:srgbClr val="000000"/>
            </a:solidFill>
            <a:miter lim="800000"/>
            <a:headEnd/>
            <a:tailEnd/>
          </a:ln>
        </p:spPr>
      </p:sp>
    </p:spTree>
    <p:extLst>
      <p:ext uri="{BB962C8B-B14F-4D97-AF65-F5344CB8AC3E}">
        <p14:creationId xmlns:p14="http://schemas.microsoft.com/office/powerpoint/2010/main" xmlns="" val="908134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113" y="692150"/>
            <a:ext cx="6953250" cy="5214938"/>
          </a:xfrm>
          <a:ln/>
        </p:spPr>
      </p:sp>
      <p:sp>
        <p:nvSpPr>
          <p:cNvPr id="27651" name="Rectangle 3"/>
          <p:cNvSpPr>
            <a:spLocks noGrp="1" noChangeArrowheads="1"/>
          </p:cNvSpPr>
          <p:nvPr>
            <p:ph type="body" idx="1"/>
          </p:nvPr>
        </p:nvSpPr>
        <p:spPr bwMode="auto">
          <a:xfrm>
            <a:off x="702315" y="6284063"/>
            <a:ext cx="5615297" cy="2323277"/>
          </a:xfrm>
          <a:prstGeom prst="rect">
            <a:avLst/>
          </a:prstGeom>
          <a:noFill/>
          <a:ln>
            <a:miter lim="800000"/>
            <a:headEnd/>
            <a:tailEnd/>
          </a:ln>
        </p:spPr>
        <p:txBody>
          <a:bodyPr lIns="92409" tIns="46205" rIns="92409" bIns="46205"/>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31" y="4420952"/>
            <a:ext cx="5614668" cy="4187350"/>
          </a:xfrm>
          <a:prstGeom prst="rect">
            <a:avLst/>
          </a:prstGeom>
        </p:spPr>
        <p:txBody>
          <a:bodyPr lIns="91663" tIns="45830" rIns="91663" bIns="45830">
            <a:normAutofit/>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4" y="4420315"/>
            <a:ext cx="5615940" cy="4187666"/>
          </a:xfrm>
          <a:prstGeom prst="rect">
            <a:avLst/>
          </a:prstGeom>
        </p:spPr>
        <p:txBody>
          <a:bodyPr lIns="92409" tIns="46205" rIns="92409" bIns="46205">
            <a:normAutofit/>
          </a:bodyPr>
          <a:lstStyle/>
          <a:p>
            <a:endParaRPr lang="en-US" dirty="0"/>
          </a:p>
        </p:txBody>
      </p:sp>
      <p:sp>
        <p:nvSpPr>
          <p:cNvPr id="4" name="Slide Number Placeholder 3"/>
          <p:cNvSpPr>
            <a:spLocks noGrp="1"/>
          </p:cNvSpPr>
          <p:nvPr>
            <p:ph type="sldNum" sz="quarter" idx="10"/>
          </p:nvPr>
        </p:nvSpPr>
        <p:spPr>
          <a:xfrm>
            <a:off x="3976333" y="8839014"/>
            <a:ext cx="3041968" cy="465296"/>
          </a:xfrm>
          <a:prstGeom prst="rect">
            <a:avLst/>
          </a:prstGeom>
        </p:spPr>
        <p:txBody>
          <a:bodyPr lIns="92409" tIns="46205" rIns="92409" bIns="46205"/>
          <a:lstStyle/>
          <a:p>
            <a:fld id="{DE9EE158-8C45-4764-8E98-AFDD4A18FE78}" type="slidenum">
              <a:rPr lang="en-US" smtClean="0"/>
              <a:pPr/>
              <a:t>35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4" y="4420315"/>
            <a:ext cx="5615940" cy="4187666"/>
          </a:xfrm>
          <a:prstGeom prst="rect">
            <a:avLst/>
          </a:prstGeom>
        </p:spPr>
        <p:txBody>
          <a:bodyPr lIns="93410" tIns="46706" rIns="93410" bIns="46706">
            <a:normAutofit/>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bwMode="auto">
          <a:xfrm>
            <a:off x="701993" y="5428457"/>
            <a:ext cx="5615940" cy="3179524"/>
          </a:xfrm>
          <a:prstGeom prst="rect">
            <a:avLst/>
          </a:prstGeom>
          <a:noFill/>
          <a:ln>
            <a:miter lim="800000"/>
            <a:headEnd/>
            <a:tailEnd/>
          </a:ln>
        </p:spPr>
        <p:txBody>
          <a:bodyPr lIns="91531" tIns="45766" rIns="91531" bIns="45766"/>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5" y="4420636"/>
            <a:ext cx="5615297" cy="4186704"/>
          </a:xfrm>
          <a:prstGeom prst="rect">
            <a:avLst/>
          </a:prstGeom>
        </p:spPr>
        <p:txBody>
          <a:bodyPr lIns="92409" tIns="46205" rIns="92409" bIns="46205">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5" y="6122348"/>
            <a:ext cx="5615297" cy="2484992"/>
          </a:xfrm>
          <a:prstGeom prst="rect">
            <a:avLst/>
          </a:prstGeom>
        </p:spPr>
        <p:txBody>
          <a:bodyPr lIns="92409" tIns="46205" rIns="92409" bIns="46205">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bwMode="auto">
          <a:xfrm>
            <a:off x="701993" y="5699879"/>
            <a:ext cx="5615940" cy="2908102"/>
          </a:xfrm>
          <a:prstGeom prst="rect">
            <a:avLst/>
          </a:prstGeom>
          <a:noFill/>
          <a:ln>
            <a:miter lim="800000"/>
            <a:headEnd/>
            <a:tailEnd/>
          </a:ln>
        </p:spPr>
        <p:txBody>
          <a:bodyPr lIns="93255" tIns="46630" rIns="93255" bIns="46630"/>
          <a:lstStyle/>
          <a:p>
            <a:pPr eaLnBrk="1" hangingPunct="1"/>
            <a:endParaRPr lang="en-US" dirty="0" smtClean="0"/>
          </a:p>
        </p:txBody>
      </p:sp>
      <p:sp>
        <p:nvSpPr>
          <p:cNvPr id="75780" name="Slide Number Placeholder 3"/>
          <p:cNvSpPr>
            <a:spLocks noGrp="1"/>
          </p:cNvSpPr>
          <p:nvPr>
            <p:ph type="sldNum" sz="quarter" idx="4294967295"/>
          </p:nvPr>
        </p:nvSpPr>
        <p:spPr bwMode="auto">
          <a:xfrm>
            <a:off x="3976332" y="8839014"/>
            <a:ext cx="3041968" cy="465296"/>
          </a:xfrm>
          <a:prstGeom prst="rect">
            <a:avLst/>
          </a:prstGeom>
          <a:noFill/>
          <a:ln>
            <a:miter lim="800000"/>
            <a:headEnd/>
            <a:tailEnd/>
          </a:ln>
        </p:spPr>
        <p:txBody>
          <a:bodyPr lIns="93255" tIns="46630" rIns="93255" bIns="46630"/>
          <a:lstStyle/>
          <a:p>
            <a:fld id="{33F3656F-B98B-4D5D-90B8-51E1FD46C6E6}" type="slidenum">
              <a:rPr lang="en-US"/>
              <a:pPr/>
              <a:t>43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4" y="4420315"/>
            <a:ext cx="5615940" cy="4187666"/>
          </a:xfrm>
          <a:prstGeom prst="rect">
            <a:avLst/>
          </a:prstGeom>
        </p:spPr>
        <p:txBody>
          <a:bodyPr lIns="92409" tIns="46205" rIns="92409" bIns="46205">
            <a:normAutofit/>
          </a:bodyPr>
          <a:lstStyle/>
          <a:p>
            <a:endParaRPr lang="en-US" dirty="0" smtClean="0"/>
          </a:p>
        </p:txBody>
      </p:sp>
      <p:sp>
        <p:nvSpPr>
          <p:cNvPr id="4" name="Slide Number Placeholder 3"/>
          <p:cNvSpPr>
            <a:spLocks noGrp="1"/>
          </p:cNvSpPr>
          <p:nvPr>
            <p:ph type="sldNum" sz="quarter" idx="10"/>
          </p:nvPr>
        </p:nvSpPr>
        <p:spPr>
          <a:xfrm>
            <a:off x="3976333" y="8839014"/>
            <a:ext cx="3041968" cy="465296"/>
          </a:xfrm>
          <a:prstGeom prst="rect">
            <a:avLst/>
          </a:prstGeom>
        </p:spPr>
        <p:txBody>
          <a:bodyPr lIns="92409" tIns="46205" rIns="92409" bIns="46205"/>
          <a:lstStyle/>
          <a:p>
            <a:pPr>
              <a:defRPr/>
            </a:pPr>
            <a:fld id="{47C13E8B-2409-40E8-847C-DF5AB763C958}" type="slidenum">
              <a:rPr lang="en-US" smtClean="0"/>
              <a:pPr>
                <a:defRPr/>
              </a:pPr>
              <a:t>44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5" y="4420636"/>
            <a:ext cx="5615297" cy="4186704"/>
          </a:xfrm>
          <a:prstGeom prst="rect">
            <a:avLst/>
          </a:prstGeom>
        </p:spPr>
        <p:txBody>
          <a:bodyPr lIns="92409" tIns="46205" rIns="92409" bIns="46205">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4" y="4420315"/>
            <a:ext cx="5615940" cy="4187666"/>
          </a:xfrm>
          <a:prstGeom prst="rect">
            <a:avLst/>
          </a:prstGeom>
        </p:spPr>
        <p:txBody>
          <a:bodyPr lIns="92409" tIns="46205" rIns="92409" bIns="46205">
            <a:normAutofit/>
          </a:bodyPr>
          <a:lstStyle/>
          <a:p>
            <a:endParaRPr lang="en-US" dirty="0"/>
          </a:p>
        </p:txBody>
      </p:sp>
      <p:sp>
        <p:nvSpPr>
          <p:cNvPr id="4" name="Slide Number Placeholder 3"/>
          <p:cNvSpPr>
            <a:spLocks noGrp="1"/>
          </p:cNvSpPr>
          <p:nvPr>
            <p:ph type="sldNum" sz="quarter" idx="10"/>
          </p:nvPr>
        </p:nvSpPr>
        <p:spPr>
          <a:xfrm>
            <a:off x="3976333" y="8839014"/>
            <a:ext cx="3041968" cy="465296"/>
          </a:xfrm>
          <a:prstGeom prst="rect">
            <a:avLst/>
          </a:prstGeom>
        </p:spPr>
        <p:txBody>
          <a:bodyPr lIns="92409" tIns="46205" rIns="92409" bIns="46205"/>
          <a:lstStyle/>
          <a:p>
            <a:pPr>
              <a:defRPr/>
            </a:pPr>
            <a:fld id="{47C13E8B-2409-40E8-847C-DF5AB763C958}" type="slidenum">
              <a:rPr lang="en-US" smtClean="0"/>
              <a:pPr>
                <a:defRPr/>
              </a:pPr>
              <a:t>46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701365" y="4419684"/>
            <a:ext cx="5617198" cy="4187982"/>
          </a:xfrm>
          <a:prstGeom prst="rect">
            <a:avLst/>
          </a:prstGeom>
          <a:noFill/>
          <a:ln/>
        </p:spPr>
        <p:txBody>
          <a:bodyPr lIns="90690" tIns="45346" rIns="90690" bIns="45346"/>
          <a:lstStyle/>
          <a:p>
            <a:pPr eaLnBrk="1" hangingPunct="1"/>
            <a:endParaRPr lang="en-US" dirty="0" smtClean="0"/>
          </a:p>
        </p:txBody>
      </p:sp>
      <p:sp>
        <p:nvSpPr>
          <p:cNvPr id="32772" name="Slide Number Placeholder 3"/>
          <p:cNvSpPr>
            <a:spLocks noGrp="1"/>
          </p:cNvSpPr>
          <p:nvPr>
            <p:ph type="sldNum" sz="quarter" idx="5"/>
          </p:nvPr>
        </p:nvSpPr>
        <p:spPr>
          <a:xfrm>
            <a:off x="3977015" y="8839368"/>
            <a:ext cx="3041339" cy="464981"/>
          </a:xfrm>
          <a:prstGeom prst="rect">
            <a:avLst/>
          </a:prstGeom>
          <a:noFill/>
        </p:spPr>
        <p:txBody>
          <a:bodyPr lIns="90690" tIns="45346" rIns="90690" bIns="45346"/>
          <a:lstStyle/>
          <a:p>
            <a:fld id="{DDB94DE9-A658-41E5-8119-224A69F409C6}" type="slidenum">
              <a:rPr lang="en-US"/>
              <a:pPr/>
              <a:t>13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2700" y="693738"/>
            <a:ext cx="6950075" cy="5211762"/>
          </a:xfrm>
          <a:ln/>
        </p:spPr>
      </p:sp>
      <p:sp>
        <p:nvSpPr>
          <p:cNvPr id="68611" name="Rectangle 3"/>
          <p:cNvSpPr>
            <a:spLocks noGrp="1" noChangeArrowheads="1"/>
          </p:cNvSpPr>
          <p:nvPr>
            <p:ph type="body" idx="1"/>
          </p:nvPr>
        </p:nvSpPr>
        <p:spPr bwMode="auto">
          <a:xfrm>
            <a:off x="701993" y="6284732"/>
            <a:ext cx="5615940" cy="2323250"/>
          </a:xfrm>
          <a:prstGeom prst="rect">
            <a:avLst/>
          </a:prstGeom>
          <a:noFill/>
          <a:ln>
            <a:miter lim="800000"/>
            <a:headEnd/>
            <a:tailEnd/>
          </a:ln>
        </p:spPr>
        <p:txBody>
          <a:bodyPr lIns="92356" tIns="46177" rIns="92356" bIns="46177"/>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bwMode="auto">
          <a:xfrm>
            <a:off x="701993" y="6035926"/>
            <a:ext cx="5615940" cy="2573670"/>
          </a:xfrm>
          <a:prstGeom prst="rect">
            <a:avLst/>
          </a:prstGeom>
          <a:noFill/>
          <a:ln>
            <a:miter lim="800000"/>
            <a:headEnd/>
            <a:tailEnd/>
          </a:ln>
        </p:spPr>
        <p:txBody>
          <a:bodyPr lIns="93271" tIns="46635" rIns="93271" bIns="46635"/>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bwMode="auto">
          <a:xfrm>
            <a:off x="701993" y="5609406"/>
            <a:ext cx="5615940" cy="2998575"/>
          </a:xfrm>
          <a:prstGeom prst="rect">
            <a:avLst/>
          </a:prstGeom>
          <a:noFill/>
          <a:ln>
            <a:miter lim="800000"/>
            <a:headEnd/>
            <a:tailEnd/>
          </a:ln>
        </p:spPr>
        <p:txBody>
          <a:bodyPr lIns="93279" tIns="46639" rIns="93279" bIns="46639"/>
          <a:lstStyle/>
          <a:p>
            <a:pPr defTabSz="931253"/>
            <a:endParaRPr lang="en-US" dirty="0" smtClean="0"/>
          </a:p>
        </p:txBody>
      </p:sp>
      <p:sp>
        <p:nvSpPr>
          <p:cNvPr id="77828" name="Slide Number Placeholder 3"/>
          <p:cNvSpPr>
            <a:spLocks noGrp="1"/>
          </p:cNvSpPr>
          <p:nvPr>
            <p:ph type="sldNum" sz="quarter" idx="4294967295"/>
          </p:nvPr>
        </p:nvSpPr>
        <p:spPr bwMode="auto">
          <a:xfrm>
            <a:off x="3976332" y="8839014"/>
            <a:ext cx="3041968" cy="465296"/>
          </a:xfrm>
          <a:prstGeom prst="rect">
            <a:avLst/>
          </a:prstGeom>
          <a:noFill/>
          <a:ln>
            <a:miter lim="800000"/>
            <a:headEnd/>
            <a:tailEnd/>
          </a:ln>
        </p:spPr>
        <p:txBody>
          <a:bodyPr lIns="93279" tIns="46639" rIns="93279" bIns="46639"/>
          <a:lstStyle/>
          <a:p>
            <a:fld id="{9E97760E-41ED-477F-B0CF-6B8EC40459DD}" type="slidenum">
              <a:rPr lang="en-US">
                <a:solidFill>
                  <a:srgbClr val="000000"/>
                </a:solidFill>
              </a:rPr>
              <a:pPr/>
              <a:t>50</a:t>
            </a:fld>
            <a:endParaRPr lang="en-US"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5" y="4420636"/>
            <a:ext cx="5615297" cy="4186704"/>
          </a:xfrm>
          <a:prstGeom prst="rect">
            <a:avLst/>
          </a:prstGeom>
        </p:spPr>
        <p:txBody>
          <a:bodyPr lIns="92409" tIns="46205" rIns="92409" bIns="46205">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700" y="693738"/>
            <a:ext cx="6950075" cy="5211762"/>
          </a:xfrm>
          <a:ln/>
        </p:spPr>
      </p:sp>
      <p:sp>
        <p:nvSpPr>
          <p:cNvPr id="31747" name="Rectangle 3"/>
          <p:cNvSpPr>
            <a:spLocks noGrp="1" noChangeArrowheads="1"/>
          </p:cNvSpPr>
          <p:nvPr>
            <p:ph type="body" idx="1"/>
          </p:nvPr>
        </p:nvSpPr>
        <p:spPr bwMode="auto">
          <a:xfrm>
            <a:off x="702315" y="6284063"/>
            <a:ext cx="5615297" cy="2323277"/>
          </a:xfrm>
          <a:prstGeom prst="rect">
            <a:avLst/>
          </a:prstGeom>
          <a:noFill/>
          <a:ln>
            <a:miter lim="800000"/>
            <a:headEnd/>
            <a:tailEnd/>
          </a:ln>
        </p:spPr>
        <p:txBody>
          <a:bodyPr lIns="92379" tIns="46189" rIns="92379" bIns="46189"/>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2700" y="693738"/>
            <a:ext cx="6950075" cy="5211762"/>
          </a:xfrm>
          <a:ln/>
        </p:spPr>
      </p:sp>
      <p:sp>
        <p:nvSpPr>
          <p:cNvPr id="122883" name="Rectangle 3"/>
          <p:cNvSpPr>
            <a:spLocks noGrp="1" noChangeArrowheads="1"/>
          </p:cNvSpPr>
          <p:nvPr>
            <p:ph type="body" idx="1"/>
          </p:nvPr>
        </p:nvSpPr>
        <p:spPr bwMode="auto">
          <a:xfrm>
            <a:off x="701993" y="6284732"/>
            <a:ext cx="5615940" cy="2323250"/>
          </a:xfrm>
          <a:prstGeom prst="rect">
            <a:avLst/>
          </a:prstGeom>
          <a:noFill/>
          <a:ln>
            <a:miter lim="800000"/>
            <a:headEnd/>
            <a:tailEnd/>
          </a:ln>
        </p:spPr>
        <p:txBody>
          <a:bodyPr lIns="92371" tIns="46185" rIns="92371" bIns="46185"/>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5" y="4420636"/>
            <a:ext cx="5615297" cy="4186704"/>
          </a:xfrm>
          <a:prstGeom prst="rect">
            <a:avLst/>
          </a:prstGeom>
        </p:spPr>
        <p:txBody>
          <a:bodyPr lIns="92409" tIns="46205" rIns="92409" bIns="46205">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bwMode="auto">
          <a:xfrm>
            <a:off x="702315" y="4420636"/>
            <a:ext cx="5615297" cy="4186704"/>
          </a:xfrm>
          <a:prstGeom prst="rect">
            <a:avLst/>
          </a:prstGeom>
          <a:noFill/>
          <a:ln>
            <a:miter lim="800000"/>
            <a:headEnd/>
            <a:tailEnd/>
          </a:ln>
        </p:spPr>
        <p:txBody>
          <a:bodyPr lIns="93287" tIns="46643" rIns="93287" bIns="46643"/>
          <a:lstStyle/>
          <a:p>
            <a:pPr eaLnBrk="1" hangingPunct="1"/>
            <a:endParaRPr lang="en-US" dirty="0" smtClean="0">
              <a:latin typeface="Arial"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bwMode="auto">
          <a:xfrm>
            <a:off x="701994" y="4420315"/>
            <a:ext cx="5615940" cy="4187666"/>
          </a:xfrm>
          <a:prstGeom prst="rect">
            <a:avLst/>
          </a:prstGeom>
          <a:noFill/>
          <a:ln>
            <a:miter lim="800000"/>
            <a:headEnd/>
            <a:tailEnd/>
          </a:ln>
        </p:spPr>
        <p:txBody>
          <a:bodyPr lIns="91531" tIns="45766" rIns="91531" bIns="45766"/>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802" y="4420950"/>
            <a:ext cx="5615940" cy="4187349"/>
          </a:xfrm>
          <a:prstGeom prst="rect">
            <a:avLst/>
          </a:prstGeom>
        </p:spPr>
        <p:txBody>
          <a:bodyPr lIns="92409" tIns="46205" rIns="92409" bIns="46205">
            <a:normAutofit/>
          </a:bodyPr>
          <a:lstStyle/>
          <a:p>
            <a:endParaRPr lang="en-US" dirty="0"/>
          </a:p>
        </p:txBody>
      </p:sp>
      <p:sp>
        <p:nvSpPr>
          <p:cNvPr id="4" name="Slide Number Placeholder 3"/>
          <p:cNvSpPr>
            <a:spLocks noGrp="1"/>
          </p:cNvSpPr>
          <p:nvPr>
            <p:ph type="sldNum" sz="quarter" idx="10"/>
          </p:nvPr>
        </p:nvSpPr>
        <p:spPr>
          <a:xfrm>
            <a:off x="3975530" y="8838723"/>
            <a:ext cx="3042776" cy="465614"/>
          </a:xfrm>
          <a:prstGeom prst="rect">
            <a:avLst/>
          </a:prstGeom>
        </p:spPr>
        <p:txBody>
          <a:bodyPr lIns="92409" tIns="46205" rIns="92409" bIns="46205"/>
          <a:lstStyle/>
          <a:p>
            <a:fld id="{F549C193-0DE5-4261-BAA4-B40D70CB31E9}" type="slidenum">
              <a:rPr lang="en-US" smtClean="0"/>
              <a:pPr/>
              <a:t>22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bwMode="auto">
          <a:xfrm>
            <a:off x="493388" y="5545422"/>
            <a:ext cx="5616904" cy="3101975"/>
          </a:xfrm>
          <a:prstGeom prst="rect">
            <a:avLst/>
          </a:prstGeom>
          <a:noFill/>
          <a:ln>
            <a:miter lim="800000"/>
            <a:headEnd/>
            <a:tailEnd/>
          </a:ln>
        </p:spPr>
        <p:txBody>
          <a:bodyPr lIns="93279" tIns="46639" rIns="93279" bIns="46639"/>
          <a:lstStyle/>
          <a:p>
            <a:pPr eaLnBrk="1" hangingPunct="1"/>
            <a:endParaRPr lang="en-US" dirty="0" smtClean="0"/>
          </a:p>
        </p:txBody>
      </p:sp>
      <p:sp>
        <p:nvSpPr>
          <p:cNvPr id="29700" name="Slide Number Placeholder 3"/>
          <p:cNvSpPr>
            <a:spLocks noGrp="1"/>
          </p:cNvSpPr>
          <p:nvPr>
            <p:ph type="sldNum" sz="quarter" idx="4294967295"/>
          </p:nvPr>
        </p:nvSpPr>
        <p:spPr bwMode="auto">
          <a:xfrm>
            <a:off x="3976029" y="8839669"/>
            <a:ext cx="3042289" cy="464655"/>
          </a:xfrm>
          <a:prstGeom prst="rect">
            <a:avLst/>
          </a:prstGeom>
          <a:noFill/>
          <a:ln>
            <a:miter lim="800000"/>
            <a:headEnd/>
            <a:tailEnd/>
          </a:ln>
        </p:spPr>
        <p:txBody>
          <a:bodyPr lIns="93279" tIns="46639" rIns="93279" bIns="46639"/>
          <a:lstStyle/>
          <a:p>
            <a:fld id="{41890A6E-5EE2-4779-AED2-9A12DCC9CD64}" type="slidenum">
              <a:rPr lang="en-US"/>
              <a:pPr/>
              <a:t>23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802" y="4420950"/>
            <a:ext cx="5615940" cy="4187349"/>
          </a:xfrm>
          <a:prstGeom prst="rect">
            <a:avLst/>
          </a:prstGeom>
        </p:spPr>
        <p:txBody>
          <a:bodyPr lIns="92409" tIns="46205" rIns="92409" bIns="46205">
            <a:normAutofit/>
          </a:bodyPr>
          <a:lstStyle/>
          <a:p>
            <a:endParaRPr lang="en-US" dirty="0"/>
          </a:p>
        </p:txBody>
      </p:sp>
      <p:sp>
        <p:nvSpPr>
          <p:cNvPr id="4" name="Slide Number Placeholder 3"/>
          <p:cNvSpPr>
            <a:spLocks noGrp="1"/>
          </p:cNvSpPr>
          <p:nvPr>
            <p:ph type="sldNum" sz="quarter" idx="10"/>
          </p:nvPr>
        </p:nvSpPr>
        <p:spPr>
          <a:xfrm>
            <a:off x="3975530" y="8838723"/>
            <a:ext cx="3042776" cy="465614"/>
          </a:xfrm>
          <a:prstGeom prst="rect">
            <a:avLst/>
          </a:prstGeom>
        </p:spPr>
        <p:txBody>
          <a:bodyPr lIns="92409" tIns="46205" rIns="92409" bIns="46205"/>
          <a:lstStyle/>
          <a:p>
            <a:pPr>
              <a:defRPr/>
            </a:pPr>
            <a:fld id="{C94CE6AA-9BFA-4A94-B730-D725F8A15B5B}" type="slidenum">
              <a:rPr lang="en-US" smtClean="0"/>
              <a:pPr>
                <a:defRPr/>
              </a:pPr>
              <a:t>24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31" y="4420952"/>
            <a:ext cx="5614668" cy="4187350"/>
          </a:xfrm>
          <a:prstGeom prst="rect">
            <a:avLst/>
          </a:prstGeom>
        </p:spPr>
        <p:txBody>
          <a:bodyPr lIns="91663" tIns="45830" rIns="91663" bIns="45830">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xfrm>
            <a:off x="702802" y="4420950"/>
            <a:ext cx="5615940" cy="4187349"/>
          </a:xfrm>
          <a:prstGeom prst="rect">
            <a:avLst/>
          </a:prstGeom>
          <a:noFill/>
          <a:ln/>
        </p:spPr>
        <p:txBody>
          <a:bodyPr lIns="92409" tIns="46205" rIns="92409" bIns="46205"/>
          <a:lstStyle/>
          <a:p>
            <a:endParaRPr lang="en-US" dirty="0" smtClean="0">
              <a:latin typeface="Calibri" pitchFamily="34" charset="0"/>
              <a:ea typeface="ＭＳ Ｐゴシック"/>
              <a:cs typeface="ＭＳ Ｐゴシック"/>
            </a:endParaRPr>
          </a:p>
        </p:txBody>
      </p:sp>
      <p:sp>
        <p:nvSpPr>
          <p:cNvPr id="48132" name="Slide Number Placeholder 3"/>
          <p:cNvSpPr>
            <a:spLocks noGrp="1"/>
          </p:cNvSpPr>
          <p:nvPr>
            <p:ph type="sldNum" sz="quarter" idx="5"/>
          </p:nvPr>
        </p:nvSpPr>
        <p:spPr>
          <a:xfrm>
            <a:off x="3975530" y="8838723"/>
            <a:ext cx="3042776" cy="465614"/>
          </a:xfrm>
          <a:prstGeom prst="rect">
            <a:avLst/>
          </a:prstGeom>
          <a:noFill/>
        </p:spPr>
        <p:txBody>
          <a:bodyPr lIns="92409" tIns="46205" rIns="92409" bIns="46205"/>
          <a:lstStyle/>
          <a:p>
            <a:fld id="{9EFEE9BF-2FE9-4D04-BA27-811D2E1E523F}" type="slidenum">
              <a:rPr lang="en-US" smtClean="0">
                <a:latin typeface="Arial" pitchFamily="34" charset="0"/>
                <a:ea typeface="ＭＳ Ｐゴシック"/>
                <a:cs typeface="ＭＳ Ｐゴシック"/>
              </a:rPr>
              <a:pPr/>
              <a:t>28</a:t>
            </a:fld>
            <a:endParaRPr lang="en-US" dirty="0" smtClean="0">
              <a:latin typeface="Arial" pitchFamily="34"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5" y="4420636"/>
            <a:ext cx="5615297" cy="4186704"/>
          </a:xfrm>
          <a:prstGeom prst="rect">
            <a:avLst/>
          </a:prstGeom>
        </p:spPr>
        <p:txBody>
          <a:bodyPr lIns="92409" tIns="46205" rIns="92409" bIns="46205">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685800" y="2286000"/>
            <a:ext cx="7772400" cy="1143000"/>
          </a:xfrm>
          <a:effectLst>
            <a:outerShdw dist="35921" dir="2700000" algn="ctr" rotWithShape="0">
              <a:srgbClr val="808080"/>
            </a:outerShdw>
          </a:effectLst>
        </p:spPr>
        <p:txBody>
          <a:bodyPr/>
          <a:lstStyle>
            <a:lvl1pPr>
              <a:defRPr/>
            </a:lvl1pPr>
          </a:lstStyle>
          <a:p>
            <a:r>
              <a:rPr lang="en-US"/>
              <a:t>Click to edit Master title style</a:t>
            </a:r>
          </a:p>
        </p:txBody>
      </p:sp>
      <p:sp>
        <p:nvSpPr>
          <p:cNvPr id="105475" name="Rectangle 3"/>
          <p:cNvSpPr>
            <a:spLocks noGrp="1" noChangeArrowheads="1"/>
          </p:cNvSpPr>
          <p:nvPr>
            <p:ph type="subTitle" idx="1"/>
          </p:nvPr>
        </p:nvSpPr>
        <p:spPr>
          <a:xfrm>
            <a:off x="1371600" y="3886200"/>
            <a:ext cx="6400800" cy="1752600"/>
          </a:xfrm>
        </p:spPr>
        <p:txBody>
          <a:bodyPr/>
          <a:lstStyle>
            <a:lvl1pPr marL="0" indent="0" algn="ctr">
              <a:defRPr/>
            </a:lvl1pPr>
          </a:lstStyle>
          <a:p>
            <a:r>
              <a:rPr lang="en-US"/>
              <a:t>Click to edit Master subtitle style</a:t>
            </a:r>
          </a:p>
        </p:txBody>
      </p:sp>
    </p:spTree>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88" y="304800"/>
            <a:ext cx="2058987" cy="5770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150" y="304800"/>
            <a:ext cx="6027738" cy="5770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7363" y="1709738"/>
            <a:ext cx="4017962" cy="436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709738"/>
            <a:ext cx="4019550" cy="4365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68"/>
            </a:gs>
            <a:gs pos="50000">
              <a:srgbClr val="0000E1"/>
            </a:gs>
            <a:gs pos="100000">
              <a:srgbClr val="000068"/>
            </a:gs>
          </a:gsLst>
          <a:lin ang="5400000" scaled="1"/>
        </a:gra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438150" y="304800"/>
            <a:ext cx="8237538" cy="11430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4451" name="Rectangle 3"/>
          <p:cNvSpPr>
            <a:spLocks noGrp="1" noChangeArrowheads="1"/>
          </p:cNvSpPr>
          <p:nvPr>
            <p:ph type="body" idx="1"/>
          </p:nvPr>
        </p:nvSpPr>
        <p:spPr bwMode="auto">
          <a:xfrm>
            <a:off x="487363" y="1709738"/>
            <a:ext cx="8189912" cy="43656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bullet</a:t>
            </a:r>
          </a:p>
        </p:txBody>
      </p:sp>
      <p:sp>
        <p:nvSpPr>
          <p:cNvPr id="104452" name="Line 4"/>
          <p:cNvSpPr>
            <a:spLocks noChangeShapeType="1"/>
          </p:cNvSpPr>
          <p:nvPr userDrawn="1"/>
        </p:nvSpPr>
        <p:spPr bwMode="auto">
          <a:xfrm>
            <a:off x="3335338" y="6734175"/>
            <a:ext cx="4678362" cy="0"/>
          </a:xfrm>
          <a:prstGeom prst="line">
            <a:avLst/>
          </a:prstGeom>
          <a:noFill/>
          <a:ln w="9525">
            <a:solidFill>
              <a:schemeClr val="bg1"/>
            </a:solidFill>
            <a:round/>
            <a:headEnd/>
            <a:tailEnd/>
          </a:ln>
        </p:spPr>
        <p:txBody>
          <a:bodyPr wrap="none" anchor="ctr"/>
          <a:lstStyle/>
          <a:p>
            <a:pPr>
              <a:defRPr/>
            </a:pPr>
            <a:endParaRPr lang="en-US" dirty="0"/>
          </a:p>
        </p:txBody>
      </p:sp>
      <p:pic>
        <p:nvPicPr>
          <p:cNvPr id="1029" name="Picture 5" descr="VDOE"/>
          <p:cNvPicPr>
            <a:picLocks noChangeAspect="1" noChangeArrowheads="1"/>
          </p:cNvPicPr>
          <p:nvPr userDrawn="1"/>
        </p:nvPicPr>
        <p:blipFill>
          <a:blip r:embed="rId13" cstate="print"/>
          <a:srcRect/>
          <a:stretch>
            <a:fillRect/>
          </a:stretch>
        </p:blipFill>
        <p:spPr bwMode="auto">
          <a:xfrm>
            <a:off x="136525" y="6329363"/>
            <a:ext cx="3114675" cy="528637"/>
          </a:xfrm>
          <a:prstGeom prst="rect">
            <a:avLst/>
          </a:prstGeom>
          <a:noFill/>
          <a:ln w="9525">
            <a:noFill/>
            <a:miter lim="800000"/>
            <a:headEnd/>
            <a:tailEnd/>
          </a:ln>
        </p:spPr>
      </p:pic>
      <p:sp>
        <p:nvSpPr>
          <p:cNvPr id="104454" name="Text Box 6"/>
          <p:cNvSpPr txBox="1">
            <a:spLocks noChangeArrowheads="1"/>
          </p:cNvSpPr>
          <p:nvPr userDrawn="1"/>
        </p:nvSpPr>
        <p:spPr bwMode="auto">
          <a:xfrm>
            <a:off x="7677807" y="6211614"/>
            <a:ext cx="1466193" cy="477042"/>
          </a:xfrm>
          <a:prstGeom prst="rect">
            <a:avLst/>
          </a:prstGeom>
          <a:noFill/>
          <a:ln w="9525">
            <a:noFill/>
            <a:miter lim="800000"/>
            <a:headEnd/>
            <a:tailEnd/>
          </a:ln>
          <a:effectLst/>
        </p:spPr>
        <p:txBody>
          <a:bodyPr wrap="square" lIns="91429" tIns="45714" rIns="91429" bIns="45714">
            <a:spAutoFit/>
          </a:bodyPr>
          <a:lstStyle/>
          <a:p>
            <a:pPr algn="ctr">
              <a:spcBef>
                <a:spcPct val="50000"/>
              </a:spcBef>
              <a:defRPr/>
            </a:pPr>
            <a:r>
              <a:rPr lang="en-US" sz="1000" dirty="0" smtClean="0">
                <a:solidFill>
                  <a:schemeClr val="bg1"/>
                </a:solidFill>
                <a:latin typeface="Arial" charset="0"/>
              </a:rPr>
              <a:t>VATE </a:t>
            </a:r>
          </a:p>
          <a:p>
            <a:pPr algn="ctr">
              <a:spcBef>
                <a:spcPct val="50000"/>
              </a:spcBef>
              <a:defRPr/>
            </a:pPr>
            <a:r>
              <a:rPr lang="en-US" sz="1000" dirty="0" smtClean="0">
                <a:solidFill>
                  <a:schemeClr val="bg1"/>
                </a:solidFill>
                <a:latin typeface="Arial" charset="0"/>
              </a:rPr>
              <a:t>October 2013</a:t>
            </a:r>
            <a:endParaRPr lang="en-US" sz="1000" dirty="0">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85"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cover/>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40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lnSpc>
          <a:spcPct val="80000"/>
        </a:lnSpc>
        <a:spcBef>
          <a:spcPct val="0"/>
        </a:spcBef>
        <a:spcAft>
          <a:spcPct val="0"/>
        </a:spcAft>
        <a:defRPr sz="4000" b="1">
          <a:solidFill>
            <a:srgbClr val="FFFF00"/>
          </a:solidFill>
          <a:effectLst>
            <a:outerShdw blurRad="38100" dist="38100" dir="2700000" algn="tl">
              <a:srgbClr val="000000"/>
            </a:outerShdw>
          </a:effectLst>
          <a:latin typeface="Arial" charset="0"/>
        </a:defRPr>
      </a:lvl2pPr>
      <a:lvl3pPr algn="ctr" rtl="0" eaLnBrk="0" fontAlgn="base" hangingPunct="0">
        <a:lnSpc>
          <a:spcPct val="80000"/>
        </a:lnSpc>
        <a:spcBef>
          <a:spcPct val="0"/>
        </a:spcBef>
        <a:spcAft>
          <a:spcPct val="0"/>
        </a:spcAft>
        <a:defRPr sz="4000" b="1">
          <a:solidFill>
            <a:srgbClr val="FFFF00"/>
          </a:solidFill>
          <a:effectLst>
            <a:outerShdw blurRad="38100" dist="38100" dir="2700000" algn="tl">
              <a:srgbClr val="000000"/>
            </a:outerShdw>
          </a:effectLst>
          <a:latin typeface="Arial" charset="0"/>
        </a:defRPr>
      </a:lvl3pPr>
      <a:lvl4pPr algn="ctr" rtl="0" eaLnBrk="0" fontAlgn="base" hangingPunct="0">
        <a:lnSpc>
          <a:spcPct val="80000"/>
        </a:lnSpc>
        <a:spcBef>
          <a:spcPct val="0"/>
        </a:spcBef>
        <a:spcAft>
          <a:spcPct val="0"/>
        </a:spcAft>
        <a:defRPr sz="4000" b="1">
          <a:solidFill>
            <a:srgbClr val="FFFF00"/>
          </a:solidFill>
          <a:effectLst>
            <a:outerShdw blurRad="38100" dist="38100" dir="2700000" algn="tl">
              <a:srgbClr val="000000"/>
            </a:outerShdw>
          </a:effectLst>
          <a:latin typeface="Arial" charset="0"/>
        </a:defRPr>
      </a:lvl4pPr>
      <a:lvl5pPr algn="ctr" rtl="0" eaLnBrk="0" fontAlgn="base" hangingPunct="0">
        <a:lnSpc>
          <a:spcPct val="80000"/>
        </a:lnSpc>
        <a:spcBef>
          <a:spcPct val="0"/>
        </a:spcBef>
        <a:spcAft>
          <a:spcPct val="0"/>
        </a:spcAft>
        <a:defRPr sz="4000" b="1">
          <a:solidFill>
            <a:srgbClr val="FFFF00"/>
          </a:solidFill>
          <a:effectLst>
            <a:outerShdw blurRad="38100" dist="38100" dir="2700000" algn="tl">
              <a:srgbClr val="000000"/>
            </a:outerShdw>
          </a:effectLst>
          <a:latin typeface="Arial" charset="0"/>
        </a:defRPr>
      </a:lvl5pPr>
      <a:lvl6pPr marL="457200" algn="ctr" rtl="0" fontAlgn="base">
        <a:lnSpc>
          <a:spcPct val="80000"/>
        </a:lnSpc>
        <a:spcBef>
          <a:spcPct val="0"/>
        </a:spcBef>
        <a:spcAft>
          <a:spcPct val="0"/>
        </a:spcAft>
        <a:defRPr sz="4000" b="1">
          <a:solidFill>
            <a:srgbClr val="FFFF00"/>
          </a:solidFill>
          <a:effectLst>
            <a:outerShdw blurRad="38100" dist="38100" dir="2700000" algn="tl">
              <a:srgbClr val="000000"/>
            </a:outerShdw>
          </a:effectLst>
          <a:latin typeface="Arial" charset="0"/>
        </a:defRPr>
      </a:lvl6pPr>
      <a:lvl7pPr marL="914400" algn="ctr" rtl="0" fontAlgn="base">
        <a:lnSpc>
          <a:spcPct val="80000"/>
        </a:lnSpc>
        <a:spcBef>
          <a:spcPct val="0"/>
        </a:spcBef>
        <a:spcAft>
          <a:spcPct val="0"/>
        </a:spcAft>
        <a:defRPr sz="4000" b="1">
          <a:solidFill>
            <a:srgbClr val="FFFF00"/>
          </a:solidFill>
          <a:effectLst>
            <a:outerShdw blurRad="38100" dist="38100" dir="2700000" algn="tl">
              <a:srgbClr val="000000"/>
            </a:outerShdw>
          </a:effectLst>
          <a:latin typeface="Arial" charset="0"/>
        </a:defRPr>
      </a:lvl7pPr>
      <a:lvl8pPr marL="1371600" algn="ctr" rtl="0" fontAlgn="base">
        <a:lnSpc>
          <a:spcPct val="80000"/>
        </a:lnSpc>
        <a:spcBef>
          <a:spcPct val="0"/>
        </a:spcBef>
        <a:spcAft>
          <a:spcPct val="0"/>
        </a:spcAft>
        <a:defRPr sz="4000" b="1">
          <a:solidFill>
            <a:srgbClr val="FFFF00"/>
          </a:solidFill>
          <a:effectLst>
            <a:outerShdw blurRad="38100" dist="38100" dir="2700000" algn="tl">
              <a:srgbClr val="000000"/>
            </a:outerShdw>
          </a:effectLst>
          <a:latin typeface="Arial" charset="0"/>
        </a:defRPr>
      </a:lvl8pPr>
      <a:lvl9pPr marL="1828800" algn="ctr" rtl="0" fontAlgn="base">
        <a:lnSpc>
          <a:spcPct val="80000"/>
        </a:lnSpc>
        <a:spcBef>
          <a:spcPct val="0"/>
        </a:spcBef>
        <a:spcAft>
          <a:spcPct val="0"/>
        </a:spcAft>
        <a:defRPr sz="40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0"/>
        </a:spcBef>
        <a:spcAft>
          <a:spcPct val="0"/>
        </a:spcAft>
        <a:defRPr sz="32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0"/>
        </a:spcBef>
        <a:spcAft>
          <a:spcPct val="0"/>
        </a:spcAft>
        <a:buChar char="•"/>
        <a:defRPr sz="2800" b="1">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defRPr sz="2400" b="1">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defRPr sz="2000" b="1">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p1pe.doe.virginia.gov/acap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umanitiescommission.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doe.virginia.gov/testing/sol/standards_docs/english/index.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americanrhetoric.com/MovieSpeeches/moviespeechwallstreet.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deathpenalty.procon.org/view.resource.php?resourceID=00200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doe.virginia.gov/testing/sol/standards_docs/english/2010/online_writing/index.s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doe.virginia.gov/testing/sol/standards_docs/english/2010/online_writing/index.s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hyperlink" Target="http://wac.colostate.edu/intro/pop5g.cfm" TargetMode="External"/><Relationship Id="rId13" Type="http://schemas.openxmlformats.org/officeDocument/2006/relationships/hyperlink" Target="http://wac.colostate.edu/intro/pop5l.cfm" TargetMode="External"/><Relationship Id="rId18" Type="http://schemas.openxmlformats.org/officeDocument/2006/relationships/hyperlink" Target="http://wac.colostate.edu/intro/pop5r.cfm" TargetMode="External"/><Relationship Id="rId26" Type="http://schemas.openxmlformats.org/officeDocument/2006/relationships/hyperlink" Target="http://writing2.richmond.edu/wac/summary.html" TargetMode="External"/><Relationship Id="rId3" Type="http://schemas.openxmlformats.org/officeDocument/2006/relationships/hyperlink" Target="http://wac.colostate.edu/intro/pop5b.cfm" TargetMode="External"/><Relationship Id="rId21" Type="http://schemas.openxmlformats.org/officeDocument/2006/relationships/hyperlink" Target="http://writing2.richmond.edu/wac/entrexit.html" TargetMode="External"/><Relationship Id="rId7" Type="http://schemas.openxmlformats.org/officeDocument/2006/relationships/hyperlink" Target="http://wac.colostate.edu/intro/pop5f.cfm" TargetMode="External"/><Relationship Id="rId12" Type="http://schemas.openxmlformats.org/officeDocument/2006/relationships/hyperlink" Target="http://wac.colostate.edu/intro/pop5k.cfm" TargetMode="External"/><Relationship Id="rId17" Type="http://schemas.openxmlformats.org/officeDocument/2006/relationships/hyperlink" Target="http://wac.colostate.edu/intro/pop5q.cfm" TargetMode="External"/><Relationship Id="rId25" Type="http://schemas.openxmlformats.org/officeDocument/2006/relationships/hyperlink" Target="http://writing2.richmond.edu/wac/studqust.html" TargetMode="External"/><Relationship Id="rId2" Type="http://schemas.openxmlformats.org/officeDocument/2006/relationships/hyperlink" Target="http://wac.colostate.edu/intro/pop5a.cfm" TargetMode="External"/><Relationship Id="rId16" Type="http://schemas.openxmlformats.org/officeDocument/2006/relationships/hyperlink" Target="http://wac.colostate.edu/intro/pop5p.cfm" TargetMode="External"/><Relationship Id="rId20" Type="http://schemas.openxmlformats.org/officeDocument/2006/relationships/hyperlink" Target="http://writing2.richmond.edu/wac/freewrit.html" TargetMode="External"/><Relationship Id="rId29" Type="http://schemas.openxmlformats.org/officeDocument/2006/relationships/hyperlink" Target="http://writing2.richmond.edu/wac/answerq.html" TargetMode="External"/><Relationship Id="rId1" Type="http://schemas.openxmlformats.org/officeDocument/2006/relationships/slideLayout" Target="../slideLayouts/slideLayout4.xml"/><Relationship Id="rId6" Type="http://schemas.openxmlformats.org/officeDocument/2006/relationships/hyperlink" Target="http://wac.colostate.edu/intro/pop5e.cfm" TargetMode="External"/><Relationship Id="rId11" Type="http://schemas.openxmlformats.org/officeDocument/2006/relationships/hyperlink" Target="http://wac.colostate.edu/intro/pop5j.cfm" TargetMode="External"/><Relationship Id="rId24" Type="http://schemas.openxmlformats.org/officeDocument/2006/relationships/hyperlink" Target="http://writing2.richmond.edu/wac/define.html" TargetMode="External"/><Relationship Id="rId5" Type="http://schemas.openxmlformats.org/officeDocument/2006/relationships/hyperlink" Target="http://wac.colostate.edu/intro/pop5d.cfm" TargetMode="External"/><Relationship Id="rId15" Type="http://schemas.openxmlformats.org/officeDocument/2006/relationships/hyperlink" Target="http://wac.colostate.edu/intro/pop5o.cfm" TargetMode="External"/><Relationship Id="rId23" Type="http://schemas.openxmlformats.org/officeDocument/2006/relationships/hyperlink" Target="http://writing2.richmond.edu/wac/sprngbrd.html" TargetMode="External"/><Relationship Id="rId28" Type="http://schemas.openxmlformats.org/officeDocument/2006/relationships/hyperlink" Target="http://writing2.richmond.edu/wac/microthm.html" TargetMode="External"/><Relationship Id="rId10" Type="http://schemas.openxmlformats.org/officeDocument/2006/relationships/hyperlink" Target="http://wac.colostate.edu/intro/pop5i.cfm" TargetMode="External"/><Relationship Id="rId19" Type="http://schemas.openxmlformats.org/officeDocument/2006/relationships/hyperlink" Target="http://wac.colostate.edu/intro/pop5s.cfm" TargetMode="External"/><Relationship Id="rId4" Type="http://schemas.openxmlformats.org/officeDocument/2006/relationships/hyperlink" Target="http://wac.colostate.edu/intro/pop5c.cfm" TargetMode="External"/><Relationship Id="rId9" Type="http://schemas.openxmlformats.org/officeDocument/2006/relationships/hyperlink" Target="http://wac.colostate.edu/intro/pop5h.cfm" TargetMode="External"/><Relationship Id="rId14" Type="http://schemas.openxmlformats.org/officeDocument/2006/relationships/hyperlink" Target="http://wac.colostate.edu/intro/pop5n.cfm" TargetMode="External"/><Relationship Id="rId22" Type="http://schemas.openxmlformats.org/officeDocument/2006/relationships/hyperlink" Target="http://writing2.richmond.edu/wac/r_respon.html" TargetMode="External"/><Relationship Id="rId27" Type="http://schemas.openxmlformats.org/officeDocument/2006/relationships/hyperlink" Target="http://writing2.richmond.edu/wac/grpwrite.html" TargetMode="External"/><Relationship Id="rId30" Type="http://schemas.openxmlformats.org/officeDocument/2006/relationships/hyperlink" Target="http://writing2.richmond.edu/wac/clarify.htm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hyperlink" Target="http://nwp.org/"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doe.virginia.gov/testing/teacher_direct/index.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hyperlink" Target="http://www.doe.virginia.gov/testing/teacher_direct/sol_library/index.s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hyperlink" Target="http://www.doe.virginia.gov/testing/test_administration/testing_calendars/2013-2014_sol_testing_calendar.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youtube.com/watch?v=d3t-Rldgzc4" TargetMode="Externa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hyperlink" Target="mailto:Tracy.Robertson@doe.virginia.gov"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hyperlink" Target="mailto:Student_assessment@doe.virginia.gov"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townhall.virginia.gov/index.cf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00113" y="660400"/>
            <a:ext cx="7353300" cy="958850"/>
          </a:xfrm>
        </p:spPr>
        <p:txBody>
          <a:bodyPr/>
          <a:lstStyle/>
          <a:p>
            <a:pPr eaLnBrk="1" hangingPunct="1">
              <a:lnSpc>
                <a:spcPct val="100000"/>
              </a:lnSpc>
              <a:defRPr/>
            </a:pPr>
            <a:endParaRPr lang="en-US" sz="3600" dirty="0" smtClean="0">
              <a:solidFill>
                <a:schemeClr val="bg1"/>
              </a:solidFill>
            </a:endParaRPr>
          </a:p>
        </p:txBody>
      </p:sp>
      <p:sp>
        <p:nvSpPr>
          <p:cNvPr id="56323" name="Rectangle 3"/>
          <p:cNvSpPr>
            <a:spLocks noGrp="1" noChangeArrowheads="1"/>
          </p:cNvSpPr>
          <p:nvPr>
            <p:ph type="body" idx="1"/>
          </p:nvPr>
        </p:nvSpPr>
        <p:spPr>
          <a:xfrm>
            <a:off x="215900" y="2051050"/>
            <a:ext cx="8928100" cy="1374775"/>
          </a:xfrm>
        </p:spPr>
        <p:txBody>
          <a:bodyPr/>
          <a:lstStyle/>
          <a:p>
            <a:pPr algn="ctr">
              <a:defRPr/>
            </a:pPr>
            <a:r>
              <a:rPr lang="en-US" sz="4400" dirty="0" smtClean="0">
                <a:solidFill>
                  <a:srgbClr val="FFFF00"/>
                </a:solidFill>
              </a:rPr>
              <a:t>Rising to the Rigor </a:t>
            </a:r>
          </a:p>
          <a:p>
            <a:pPr algn="ctr">
              <a:defRPr/>
            </a:pPr>
            <a:r>
              <a:rPr lang="en-US" sz="4400" dirty="0" smtClean="0">
                <a:solidFill>
                  <a:srgbClr val="FFFF00"/>
                </a:solidFill>
              </a:rPr>
              <a:t>of the </a:t>
            </a:r>
          </a:p>
          <a:p>
            <a:pPr algn="ctr">
              <a:defRPr/>
            </a:pPr>
            <a:r>
              <a:rPr lang="en-US" sz="4400" dirty="0" smtClean="0">
                <a:solidFill>
                  <a:srgbClr val="FFFF00"/>
                </a:solidFill>
              </a:rPr>
              <a:t>English Standards of Learning </a:t>
            </a:r>
          </a:p>
        </p:txBody>
      </p:sp>
      <p:sp>
        <p:nvSpPr>
          <p:cNvPr id="3076" name="Rectangle 11"/>
          <p:cNvSpPr>
            <a:spLocks noChangeArrowheads="1"/>
          </p:cNvSpPr>
          <p:nvPr/>
        </p:nvSpPr>
        <p:spPr bwMode="auto">
          <a:xfrm>
            <a:off x="9837738" y="6072188"/>
            <a:ext cx="184150" cy="457200"/>
          </a:xfrm>
          <a:prstGeom prst="rect">
            <a:avLst/>
          </a:prstGeom>
          <a:noFill/>
          <a:ln w="9525">
            <a:noFill/>
            <a:miter lim="800000"/>
            <a:headEnd/>
            <a:tailEnd/>
          </a:ln>
        </p:spPr>
        <p:txBody>
          <a:bodyPr wrap="none" lIns="91429" tIns="45714" rIns="91429" bIns="45714">
            <a:spAutoFit/>
          </a:bodyPr>
          <a:lstStyle/>
          <a:p>
            <a:endParaRPr lang="en-US" dirty="0"/>
          </a:p>
        </p:txBody>
      </p:sp>
      <p:sp>
        <p:nvSpPr>
          <p:cNvPr id="3077" name="TextBox 6"/>
          <p:cNvSpPr txBox="1">
            <a:spLocks noChangeArrowheads="1"/>
          </p:cNvSpPr>
          <p:nvPr/>
        </p:nvSpPr>
        <p:spPr bwMode="auto">
          <a:xfrm>
            <a:off x="2568575" y="5384800"/>
            <a:ext cx="4833938" cy="708025"/>
          </a:xfrm>
          <a:prstGeom prst="rect">
            <a:avLst/>
          </a:prstGeom>
          <a:noFill/>
          <a:ln w="9525">
            <a:noFill/>
            <a:miter lim="800000"/>
            <a:headEnd/>
            <a:tailEnd/>
          </a:ln>
        </p:spPr>
        <p:txBody>
          <a:bodyPr>
            <a:spAutoFit/>
          </a:bodyPr>
          <a:lstStyle/>
          <a:p>
            <a:pPr algn="ctr"/>
            <a:r>
              <a:rPr lang="en-US" sz="2000" dirty="0">
                <a:solidFill>
                  <a:srgbClr val="FFFF00"/>
                </a:solidFill>
              </a:rPr>
              <a:t>Tracy Fair Robertson</a:t>
            </a:r>
          </a:p>
          <a:p>
            <a:pPr algn="ctr"/>
            <a:r>
              <a:rPr lang="en-US" sz="2000" dirty="0">
                <a:solidFill>
                  <a:srgbClr val="FFFF00"/>
                </a:solidFill>
              </a:rPr>
              <a:t>English Coordinator</a:t>
            </a:r>
          </a:p>
        </p:txBody>
      </p:sp>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37538" cy="1447800"/>
          </a:xfrm>
        </p:spPr>
        <p:txBody>
          <a:bodyPr/>
          <a:lstStyle/>
          <a:p>
            <a:r>
              <a:rPr lang="en-US" dirty="0" smtClean="0"/>
              <a:t>Secrets to Success with</a:t>
            </a:r>
            <a:br>
              <a:rPr lang="en-US" dirty="0" smtClean="0"/>
            </a:br>
            <a:r>
              <a:rPr lang="en-US" dirty="0" smtClean="0"/>
              <a:t> English Instruction</a:t>
            </a:r>
            <a:endParaRPr lang="en-US" dirty="0"/>
          </a:p>
        </p:txBody>
      </p:sp>
      <p:sp>
        <p:nvSpPr>
          <p:cNvPr id="3" name="Content Placeholder 2"/>
          <p:cNvSpPr>
            <a:spLocks noGrp="1"/>
          </p:cNvSpPr>
          <p:nvPr>
            <p:ph idx="1"/>
          </p:nvPr>
        </p:nvSpPr>
        <p:spPr>
          <a:xfrm>
            <a:off x="487363" y="1457325"/>
            <a:ext cx="8189912" cy="4618039"/>
          </a:xfrm>
        </p:spPr>
        <p:txBody>
          <a:bodyPr/>
          <a:lstStyle/>
          <a:p>
            <a:pPr>
              <a:buFont typeface="Arial" pitchFamily="34" charset="0"/>
              <a:buChar char="•"/>
            </a:pPr>
            <a:r>
              <a:rPr lang="en-US" dirty="0" smtClean="0"/>
              <a:t>Integration of all strands of English</a:t>
            </a:r>
          </a:p>
          <a:p>
            <a:pPr lvl="1">
              <a:buFont typeface="Arial" pitchFamily="34" charset="0"/>
              <a:buChar char="•"/>
            </a:pPr>
            <a:r>
              <a:rPr lang="en-US" dirty="0" smtClean="0"/>
              <a:t>Vocabulary development</a:t>
            </a:r>
          </a:p>
          <a:p>
            <a:pPr lvl="1">
              <a:buFont typeface="Arial" pitchFamily="34" charset="0"/>
              <a:buChar char="•"/>
            </a:pPr>
            <a:r>
              <a:rPr lang="en-US" dirty="0" smtClean="0"/>
              <a:t>Reading – fiction &amp; nonfiction</a:t>
            </a:r>
          </a:p>
          <a:p>
            <a:pPr lvl="1">
              <a:buFont typeface="Arial" pitchFamily="34" charset="0"/>
              <a:buChar char="•"/>
            </a:pPr>
            <a:r>
              <a:rPr lang="en-US" dirty="0" smtClean="0"/>
              <a:t>Writing  – emphasis on expository, persuasive, analytical modes</a:t>
            </a:r>
          </a:p>
          <a:p>
            <a:pPr lvl="3">
              <a:buFont typeface="Arial" pitchFamily="34" charset="0"/>
              <a:buChar char="•"/>
            </a:pPr>
            <a:r>
              <a:rPr lang="en-US" dirty="0" smtClean="0">
                <a:solidFill>
                  <a:schemeClr val="bg1"/>
                </a:solidFill>
                <a:effectLst/>
              </a:rPr>
              <a:t>Emphasis on writing process</a:t>
            </a:r>
          </a:p>
          <a:p>
            <a:pPr lvl="3">
              <a:buFont typeface="Arial" pitchFamily="34" charset="0"/>
              <a:buChar char="•"/>
            </a:pPr>
            <a:r>
              <a:rPr lang="en-US" dirty="0" smtClean="0">
                <a:solidFill>
                  <a:schemeClr val="bg1"/>
                </a:solidFill>
                <a:effectLst/>
              </a:rPr>
              <a:t>Use of Writing Portfolios</a:t>
            </a:r>
          </a:p>
          <a:p>
            <a:pPr lvl="3">
              <a:buFont typeface="Arial" pitchFamily="34" charset="0"/>
              <a:buChar char="•"/>
            </a:pPr>
            <a:r>
              <a:rPr lang="en-US" dirty="0" smtClean="0">
                <a:solidFill>
                  <a:schemeClr val="bg1"/>
                </a:solidFill>
                <a:effectLst/>
              </a:rPr>
              <a:t>Peer revision /editing</a:t>
            </a:r>
          </a:p>
          <a:p>
            <a:pPr lvl="3">
              <a:buFont typeface="Arial" pitchFamily="34" charset="0"/>
              <a:buChar char="•"/>
            </a:pPr>
            <a:r>
              <a:rPr lang="en-US" dirty="0" smtClean="0">
                <a:solidFill>
                  <a:schemeClr val="bg1"/>
                </a:solidFill>
                <a:effectLst/>
              </a:rPr>
              <a:t>Regular writing conferences</a:t>
            </a:r>
          </a:p>
          <a:p>
            <a:pPr lvl="1">
              <a:buFont typeface="Arial" pitchFamily="34" charset="0"/>
              <a:buChar char="•"/>
            </a:pPr>
            <a:r>
              <a:rPr lang="en-US" dirty="0" smtClean="0"/>
              <a:t>Research</a:t>
            </a:r>
          </a:p>
          <a:p>
            <a:pPr lvl="1">
              <a:buFont typeface="Arial" pitchFamily="34" charset="0"/>
              <a:buChar char="•"/>
            </a:pPr>
            <a:r>
              <a:rPr lang="en-US" dirty="0" smtClean="0"/>
              <a:t>Media Literacy</a:t>
            </a:r>
          </a:p>
          <a:p>
            <a:pPr lvl="1">
              <a:buNone/>
            </a:pPr>
            <a:endParaRPr lang="en-US" dirty="0" smtClean="0"/>
          </a:p>
        </p:txBody>
      </p:sp>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Secrets to Success with</a:t>
            </a:r>
            <a:br>
              <a:rPr lang="en-US" dirty="0" smtClean="0"/>
            </a:br>
            <a:r>
              <a:rPr lang="en-US" dirty="0" smtClean="0"/>
              <a:t> English Instruction</a:t>
            </a:r>
            <a:endParaRPr lang="en-US" dirty="0"/>
          </a:p>
        </p:txBody>
      </p:sp>
      <p:sp>
        <p:nvSpPr>
          <p:cNvPr id="3" name="Content Placeholder 2"/>
          <p:cNvSpPr>
            <a:spLocks noGrp="1"/>
          </p:cNvSpPr>
          <p:nvPr>
            <p:ph idx="1"/>
          </p:nvPr>
        </p:nvSpPr>
        <p:spPr>
          <a:xfrm>
            <a:off x="487363" y="1891862"/>
            <a:ext cx="8189912" cy="4183501"/>
          </a:xfrm>
        </p:spPr>
        <p:txBody>
          <a:bodyPr/>
          <a:lstStyle/>
          <a:p>
            <a:pPr>
              <a:buFont typeface="Arial" pitchFamily="34" charset="0"/>
              <a:buChar char="•"/>
            </a:pPr>
            <a:r>
              <a:rPr lang="en-US" dirty="0" smtClean="0"/>
              <a:t>Emphasis of nonfiction reading strategies</a:t>
            </a:r>
          </a:p>
          <a:p>
            <a:pPr>
              <a:buFont typeface="Arial" pitchFamily="34" charset="0"/>
              <a:buChar char="•"/>
            </a:pPr>
            <a:r>
              <a:rPr lang="en-US" dirty="0" smtClean="0"/>
              <a:t>Text- dependent questions</a:t>
            </a:r>
          </a:p>
          <a:p>
            <a:pPr>
              <a:buFont typeface="Arial" pitchFamily="34" charset="0"/>
              <a:buChar char="•"/>
            </a:pPr>
            <a:r>
              <a:rPr lang="en-US" dirty="0" smtClean="0"/>
              <a:t>Text-based vocabulary study</a:t>
            </a:r>
          </a:p>
          <a:p>
            <a:pPr>
              <a:buFont typeface="Arial" pitchFamily="34" charset="0"/>
              <a:buChar char="•"/>
            </a:pPr>
            <a:r>
              <a:rPr lang="en-US" dirty="0" smtClean="0"/>
              <a:t>Writing components in every lesson</a:t>
            </a:r>
          </a:p>
          <a:p>
            <a:pPr>
              <a:buFont typeface="Arial" pitchFamily="34" charset="0"/>
              <a:buChar char="•"/>
            </a:pPr>
            <a:r>
              <a:rPr lang="en-US" dirty="0" smtClean="0"/>
              <a:t>Research components</a:t>
            </a:r>
          </a:p>
        </p:txBody>
      </p:sp>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Secrets to Success with</a:t>
            </a:r>
            <a:br>
              <a:rPr lang="en-US" dirty="0" smtClean="0"/>
            </a:br>
            <a:r>
              <a:rPr lang="en-US" dirty="0" smtClean="0"/>
              <a:t> English Instruction</a:t>
            </a:r>
            <a:endParaRPr lang="en-US" dirty="0"/>
          </a:p>
        </p:txBody>
      </p:sp>
      <p:sp>
        <p:nvSpPr>
          <p:cNvPr id="3" name="Content Placeholder 2"/>
          <p:cNvSpPr>
            <a:spLocks noGrp="1"/>
          </p:cNvSpPr>
          <p:nvPr>
            <p:ph idx="1"/>
          </p:nvPr>
        </p:nvSpPr>
        <p:spPr>
          <a:xfrm>
            <a:off x="487363" y="1970690"/>
            <a:ext cx="8189912" cy="4104673"/>
          </a:xfrm>
        </p:spPr>
        <p:txBody>
          <a:bodyPr/>
          <a:lstStyle/>
          <a:p>
            <a:pPr>
              <a:buFont typeface="Arial" pitchFamily="34" charset="0"/>
              <a:buChar char="•"/>
            </a:pPr>
            <a:r>
              <a:rPr lang="en-US" dirty="0" smtClean="0"/>
              <a:t>Incorporation of media literacy</a:t>
            </a:r>
          </a:p>
          <a:p>
            <a:pPr>
              <a:buFont typeface="Arial" pitchFamily="34" charset="0"/>
              <a:buChar char="•"/>
            </a:pPr>
            <a:r>
              <a:rPr lang="en-US" dirty="0" smtClean="0"/>
              <a:t>Focus on building 21</a:t>
            </a:r>
            <a:r>
              <a:rPr lang="en-US" baseline="30000" dirty="0" smtClean="0"/>
              <a:t>st</a:t>
            </a:r>
            <a:r>
              <a:rPr lang="en-US" dirty="0" smtClean="0"/>
              <a:t> century skills</a:t>
            </a:r>
          </a:p>
          <a:p>
            <a:pPr>
              <a:buFont typeface="Arial" pitchFamily="34" charset="0"/>
              <a:buChar char="•"/>
            </a:pPr>
            <a:r>
              <a:rPr lang="en-US" dirty="0" smtClean="0"/>
              <a:t>Thinking-Enhanced-Items (TEI)</a:t>
            </a:r>
          </a:p>
          <a:p>
            <a:pPr>
              <a:buFont typeface="Arial" pitchFamily="34" charset="0"/>
              <a:buChar char="•"/>
            </a:pPr>
            <a:r>
              <a:rPr lang="en-US" dirty="0" smtClean="0"/>
              <a:t>Use of SOL Resources</a:t>
            </a:r>
          </a:p>
          <a:p>
            <a:pPr>
              <a:buFont typeface="Arial" pitchFamily="34" charset="0"/>
              <a:buChar char="•"/>
            </a:pPr>
            <a:r>
              <a:rPr lang="en-US" dirty="0" smtClean="0"/>
              <a:t>Project-based learning incorporates all strands of English SOL</a:t>
            </a:r>
          </a:p>
          <a:p>
            <a:endParaRPr lang="en-US" dirty="0"/>
          </a:p>
        </p:txBody>
      </p:sp>
    </p:spTree>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772400" cy="990600"/>
          </a:xfrm>
        </p:spPr>
        <p:txBody>
          <a:bodyPr/>
          <a:lstStyle/>
          <a:p>
            <a:pPr eaLnBrk="1" hangingPunct="1">
              <a:defRPr/>
            </a:pPr>
            <a:r>
              <a:rPr lang="en-US" sz="4000" dirty="0" smtClean="0"/>
              <a:t>SOL Pass Rates</a:t>
            </a:r>
            <a:endParaRPr lang="en-US" sz="4000" dirty="0"/>
          </a:p>
        </p:txBody>
      </p:sp>
      <p:pic>
        <p:nvPicPr>
          <p:cNvPr id="7173" name="Picture 5"/>
          <p:cNvPicPr>
            <a:picLocks noGrp="1" noChangeAspect="1" noChangeArrowheads="1"/>
          </p:cNvPicPr>
          <p:nvPr>
            <p:ph idx="1"/>
          </p:nvPr>
        </p:nvPicPr>
        <p:blipFill>
          <a:blip r:embed="rId3" cstate="print"/>
          <a:srcRect/>
          <a:stretch>
            <a:fillRect/>
          </a:stretch>
        </p:blipFill>
        <p:spPr bwMode="auto">
          <a:xfrm>
            <a:off x="2514600" y="1447800"/>
            <a:ext cx="4648199" cy="4191000"/>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304800"/>
            <a:ext cx="8237538" cy="752475"/>
          </a:xfrm>
        </p:spPr>
        <p:txBody>
          <a:bodyPr/>
          <a:lstStyle/>
          <a:p>
            <a:r>
              <a:rPr lang="en-US" dirty="0" smtClean="0"/>
              <a:t>SOL Pass Rates</a:t>
            </a:r>
            <a:endParaRPr lang="en-US" dirty="0"/>
          </a:p>
        </p:txBody>
      </p:sp>
      <p:sp>
        <p:nvSpPr>
          <p:cNvPr id="5" name="Content Placeholder 4"/>
          <p:cNvSpPr>
            <a:spLocks noGrp="1"/>
          </p:cNvSpPr>
          <p:nvPr>
            <p:ph idx="1"/>
          </p:nvPr>
        </p:nvSpPr>
        <p:spPr>
          <a:xfrm>
            <a:off x="487363" y="1085850"/>
            <a:ext cx="8189912" cy="4989514"/>
          </a:xfrm>
        </p:spPr>
        <p:txBody>
          <a:bodyPr/>
          <a:lstStyle/>
          <a:p>
            <a:pPr>
              <a:buFont typeface="Arial" pitchFamily="34" charset="0"/>
              <a:buChar char="•"/>
            </a:pPr>
            <a:r>
              <a:rPr lang="en-US" sz="2400" dirty="0" smtClean="0"/>
              <a:t>75% of students passed the SOL reading test for their grade</a:t>
            </a:r>
          </a:p>
          <a:p>
            <a:pPr>
              <a:buFont typeface="Arial" pitchFamily="34" charset="0"/>
              <a:buChar char="•"/>
            </a:pPr>
            <a:r>
              <a:rPr lang="en-US" sz="2400" dirty="0" smtClean="0"/>
              <a:t>76 % passed their respective SOL writing test</a:t>
            </a:r>
          </a:p>
          <a:p>
            <a:pPr>
              <a:buFont typeface="Arial" pitchFamily="34" charset="0"/>
              <a:buChar char="•"/>
            </a:pPr>
            <a:r>
              <a:rPr lang="en-US" sz="2400" dirty="0" smtClean="0"/>
              <a:t>Highest pass rates on EOC reading and writing</a:t>
            </a:r>
          </a:p>
          <a:p>
            <a:pPr>
              <a:buFont typeface="Arial" pitchFamily="34" charset="0"/>
              <a:buChar char="•"/>
            </a:pPr>
            <a:endParaRPr lang="en-US" sz="2400" dirty="0" smtClean="0"/>
          </a:p>
          <a:p>
            <a:pPr>
              <a:buFont typeface="Arial" pitchFamily="34" charset="0"/>
              <a:buChar char="•"/>
            </a:pPr>
            <a:r>
              <a:rPr lang="en-US" sz="2400" dirty="0" smtClean="0"/>
              <a:t>EOC Reading </a:t>
            </a:r>
          </a:p>
          <a:p>
            <a:pPr lvl="1">
              <a:buFont typeface="Arial" pitchFamily="34" charset="0"/>
              <a:buChar char="•"/>
            </a:pPr>
            <a:r>
              <a:rPr lang="en-US" sz="2000" dirty="0" smtClean="0"/>
              <a:t>Students in 118 divisions achieved pass rates of 80 % or higher</a:t>
            </a:r>
          </a:p>
          <a:p>
            <a:pPr lvl="1">
              <a:buFont typeface="Arial" pitchFamily="34" charset="0"/>
              <a:buChar char="•"/>
            </a:pPr>
            <a:r>
              <a:rPr lang="en-US" sz="2000" dirty="0" smtClean="0"/>
              <a:t>All divisions achieved pass rates of 70 % or higher</a:t>
            </a:r>
          </a:p>
          <a:p>
            <a:pPr lvl="1">
              <a:buNone/>
            </a:pPr>
            <a:endParaRPr lang="en-US" sz="2000" dirty="0" smtClean="0"/>
          </a:p>
          <a:p>
            <a:pPr>
              <a:buFont typeface="Arial" pitchFamily="34" charset="0"/>
              <a:buChar char="•"/>
            </a:pPr>
            <a:r>
              <a:rPr lang="en-US" sz="2400" dirty="0" smtClean="0"/>
              <a:t>EOC Writing</a:t>
            </a:r>
          </a:p>
          <a:p>
            <a:pPr lvl="1">
              <a:buFont typeface="Arial" pitchFamily="34" charset="0"/>
              <a:buChar char="•"/>
            </a:pPr>
            <a:r>
              <a:rPr lang="en-US" sz="2000" dirty="0" smtClean="0"/>
              <a:t>Students in 107 divisions achieved pass rates of 80% or higher</a:t>
            </a:r>
          </a:p>
          <a:p>
            <a:pPr lvl="1">
              <a:buFont typeface="Arial" pitchFamily="34" charset="0"/>
              <a:buChar char="•"/>
            </a:pPr>
            <a:r>
              <a:rPr lang="en-US" sz="2000" dirty="0" smtClean="0"/>
              <a:t>128 divisions achieved pass rates of 70 % or higher </a:t>
            </a:r>
          </a:p>
          <a:p>
            <a:endParaRPr lang="en-US" sz="2400" dirty="0"/>
          </a:p>
        </p:txBody>
      </p:sp>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Assessment NEWS</a:t>
            </a:r>
            <a:endParaRPr lang="en-US" dirty="0"/>
          </a:p>
        </p:txBody>
      </p:sp>
      <p:sp>
        <p:nvSpPr>
          <p:cNvPr id="6" name="Content Placeholder 5"/>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866775" y="1354138"/>
            <a:ext cx="7537450" cy="4808537"/>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NEWS</a:t>
            </a:r>
            <a:endParaRPr lang="en-US" dirty="0"/>
          </a:p>
        </p:txBody>
      </p:sp>
      <p:sp>
        <p:nvSpPr>
          <p:cNvPr id="3" name="Content Placeholder 2"/>
          <p:cNvSpPr>
            <a:spLocks noGrp="1"/>
          </p:cNvSpPr>
          <p:nvPr>
            <p:ph idx="1"/>
          </p:nvPr>
        </p:nvSpPr>
        <p:spPr/>
        <p:txBody>
          <a:bodyPr/>
          <a:lstStyle/>
          <a:p>
            <a:r>
              <a:rPr lang="en-US" sz="2000" dirty="0" smtClean="0">
                <a:effectLst/>
              </a:rPr>
              <a:t>	This item is only for high schools. </a:t>
            </a:r>
            <a:r>
              <a:rPr lang="en-US" sz="2000" u="sng" dirty="0" smtClean="0">
                <a:effectLst/>
              </a:rPr>
              <a:t>ACT WorkKeys® </a:t>
            </a:r>
            <a:r>
              <a:rPr lang="en-US" sz="2000" i="1" u="sng" dirty="0" smtClean="0">
                <a:effectLst/>
              </a:rPr>
              <a:t>Writing </a:t>
            </a:r>
            <a:r>
              <a:rPr lang="en-US" sz="2000" u="sng" dirty="0" smtClean="0">
                <a:effectLst/>
              </a:rPr>
              <a:t>test will continue to be available as a substitute test for this school year</a:t>
            </a:r>
            <a:r>
              <a:rPr lang="en-US" sz="2000" dirty="0" smtClean="0">
                <a:effectLst/>
              </a:rPr>
              <a:t>.  ACT will be discontinuing the WorkKeys </a:t>
            </a:r>
            <a:r>
              <a:rPr lang="en-US" sz="2000" i="1" dirty="0" smtClean="0">
                <a:effectLst/>
              </a:rPr>
              <a:t>Writing </a:t>
            </a:r>
            <a:r>
              <a:rPr lang="en-US" sz="2000" dirty="0" smtClean="0">
                <a:effectLst/>
              </a:rPr>
              <a:t>at some point. A committee of educators has reviewed the ACT WorkKeys </a:t>
            </a:r>
            <a:r>
              <a:rPr lang="en-US" sz="2000" i="1" dirty="0" smtClean="0">
                <a:effectLst/>
              </a:rPr>
              <a:t>Business Writing </a:t>
            </a:r>
            <a:r>
              <a:rPr lang="en-US" sz="2000" dirty="0" smtClean="0">
                <a:effectLst/>
              </a:rPr>
              <a:t>test as a potential substitute test for the SOL EOC Writing test. Their recommendation to include ACT WorkKeys </a:t>
            </a:r>
            <a:r>
              <a:rPr lang="en-US" sz="2000" i="1" dirty="0" smtClean="0">
                <a:effectLst/>
              </a:rPr>
              <a:t>Business Writing </a:t>
            </a:r>
            <a:r>
              <a:rPr lang="en-US" sz="2000" dirty="0" smtClean="0">
                <a:effectLst/>
              </a:rPr>
              <a:t>as a substitute test is expected to be submitted for initial review at the BOE November 21, 2013, meeting. </a:t>
            </a:r>
          </a:p>
          <a:p>
            <a:r>
              <a:rPr lang="en-US" sz="2000" dirty="0" smtClean="0">
                <a:effectLst/>
              </a:rPr>
              <a:t>	The Board is expected to vote on this issue at its January 16, 2014 meeting. </a:t>
            </a:r>
          </a:p>
          <a:p>
            <a:endParaRPr lang="en-US" sz="2000" dirty="0">
              <a:effectLst/>
            </a:endParaRPr>
          </a:p>
        </p:txBody>
      </p:sp>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NEWS</a:t>
            </a:r>
            <a:endParaRPr lang="en-US" dirty="0"/>
          </a:p>
        </p:txBody>
      </p:sp>
      <p:sp>
        <p:nvSpPr>
          <p:cNvPr id="3" name="Content Placeholder 2"/>
          <p:cNvSpPr>
            <a:spLocks noGrp="1"/>
          </p:cNvSpPr>
          <p:nvPr>
            <p:ph idx="1"/>
          </p:nvPr>
        </p:nvSpPr>
        <p:spPr>
          <a:xfrm>
            <a:off x="487363" y="1249680"/>
            <a:ext cx="8189912" cy="5120640"/>
          </a:xfrm>
        </p:spPr>
        <p:txBody>
          <a:bodyPr/>
          <a:lstStyle/>
          <a:p>
            <a:r>
              <a:rPr lang="en-US" sz="2400" dirty="0" smtClean="0"/>
              <a:t>VDOE is seeking nominations for educators to serve on the 2014 VMAST Reading item review committee.</a:t>
            </a:r>
          </a:p>
          <a:p>
            <a:pPr>
              <a:buFont typeface="Arial" pitchFamily="34" charset="0"/>
              <a:buChar char="•"/>
            </a:pPr>
            <a:r>
              <a:rPr lang="en-US" sz="2400" dirty="0" smtClean="0"/>
              <a:t>12 members are needed for each of the committees:</a:t>
            </a:r>
          </a:p>
          <a:p>
            <a:r>
              <a:rPr lang="en-US" sz="2400" dirty="0" smtClean="0"/>
              <a:t>	VMAST Grades 3-4 Reading </a:t>
            </a:r>
          </a:p>
          <a:p>
            <a:r>
              <a:rPr lang="en-US" sz="2400" dirty="0" smtClean="0"/>
              <a:t>	VMAST Grades 5-6 Reading </a:t>
            </a:r>
          </a:p>
          <a:p>
            <a:r>
              <a:rPr lang="en-US" sz="2400" dirty="0" smtClean="0"/>
              <a:t>	VMAST Grades 7-8 Reading </a:t>
            </a:r>
          </a:p>
          <a:p>
            <a:r>
              <a:rPr lang="en-US" sz="2400" dirty="0" smtClean="0"/>
              <a:t>	VMAST End-of-Course Reading </a:t>
            </a:r>
          </a:p>
          <a:p>
            <a:endParaRPr lang="en-US" sz="2400" dirty="0" smtClean="0"/>
          </a:p>
          <a:p>
            <a:r>
              <a:rPr lang="en-US" sz="2400" dirty="0" smtClean="0"/>
              <a:t> The committee meetings will be on January 15, 2014, at the Hilton Richmond Hotel</a:t>
            </a:r>
          </a:p>
          <a:p>
            <a:r>
              <a:rPr lang="en-US" sz="2400" dirty="0" smtClean="0"/>
              <a:t>Apply via ACAPS.  Directions are available at: </a:t>
            </a:r>
            <a:r>
              <a:rPr lang="en-US" sz="2400" dirty="0" smtClean="0">
                <a:hlinkClick r:id="rId2"/>
              </a:rPr>
              <a:t>https://p1pe.doe.virginia.gov/acaps/</a:t>
            </a:r>
            <a:endParaRPr lang="en-US" sz="2400" dirty="0" smtClean="0"/>
          </a:p>
          <a:p>
            <a:endParaRPr lang="en-US" sz="2400" dirty="0"/>
          </a:p>
        </p:txBody>
      </p: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04800"/>
            <a:ext cx="8237538" cy="624840"/>
          </a:xfrm>
        </p:spPr>
        <p:txBody>
          <a:bodyPr/>
          <a:lstStyle/>
          <a:p>
            <a:r>
              <a:rPr lang="en-US" dirty="0" err="1" smtClean="0"/>
              <a:t>Lexiles</a:t>
            </a:r>
            <a:endParaRPr lang="en-US" dirty="0"/>
          </a:p>
        </p:txBody>
      </p:sp>
      <p:sp>
        <p:nvSpPr>
          <p:cNvPr id="3" name="Content Placeholder 2"/>
          <p:cNvSpPr>
            <a:spLocks noGrp="1"/>
          </p:cNvSpPr>
          <p:nvPr>
            <p:ph idx="1"/>
          </p:nvPr>
        </p:nvSpPr>
        <p:spPr>
          <a:xfrm>
            <a:off x="487363" y="1173480"/>
            <a:ext cx="8189912" cy="4901883"/>
          </a:xfrm>
        </p:spPr>
        <p:txBody>
          <a:bodyPr/>
          <a:lstStyle/>
          <a:p>
            <a:pPr>
              <a:buFont typeface="Arial" pitchFamily="34" charset="0"/>
              <a:buChar char="•"/>
            </a:pPr>
            <a:r>
              <a:rPr lang="en-US" sz="2400" dirty="0" smtClean="0"/>
              <a:t>Beginning with the results of the fall 2013 SOL test administration, Lexile scores will be provided on SOL score reports. </a:t>
            </a:r>
          </a:p>
          <a:p>
            <a:endParaRPr lang="en-US" sz="2000" dirty="0" smtClean="0"/>
          </a:p>
          <a:p>
            <a:pPr>
              <a:buFont typeface="Arial" pitchFamily="34" charset="0"/>
              <a:buChar char="•"/>
            </a:pPr>
            <a:r>
              <a:rPr lang="en-US" sz="2400" dirty="0" smtClean="0"/>
              <a:t>Due to the proprietary calculations upon which </a:t>
            </a:r>
            <a:r>
              <a:rPr lang="en-US" sz="2400" dirty="0" err="1" smtClean="0"/>
              <a:t>Lexiles</a:t>
            </a:r>
            <a:r>
              <a:rPr lang="en-US" sz="2400" dirty="0" smtClean="0"/>
              <a:t> are based, the Lexile conversion tables have been made available to school divisions in SSWS.</a:t>
            </a:r>
          </a:p>
          <a:p>
            <a:endParaRPr lang="en-US" sz="2000" dirty="0" smtClean="0"/>
          </a:p>
          <a:p>
            <a:pPr marR="0">
              <a:lnSpc>
                <a:spcPct val="115000"/>
              </a:lnSpc>
              <a:spcBef>
                <a:spcPts val="0"/>
              </a:spcBef>
              <a:spcAft>
                <a:spcPts val="1000"/>
              </a:spcAft>
              <a:buFont typeface="Arial" pitchFamily="34" charset="0"/>
              <a:buChar char="•"/>
            </a:pPr>
            <a:r>
              <a:rPr lang="en-US" sz="2400" dirty="0" smtClean="0">
                <a:ea typeface="Calibri"/>
                <a:cs typeface="Times New Roman"/>
              </a:rPr>
              <a:t>Lexile measures are reported as either a numerical score of 5-1,600 followed by the letter L (e.g., 650L) or as BR (Beginning Reader).  “Beginning Reader” is used for any student whose SOL test scale score corresponds to a Lexile measure of zero.  </a:t>
            </a:r>
          </a:p>
          <a:p>
            <a:endParaRPr lang="en-US" dirty="0"/>
          </a:p>
        </p:txBody>
      </p:sp>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2531095" y="1838822"/>
            <a:ext cx="4000847" cy="3193057"/>
          </a:xfrm>
          <a:prstGeom prst="rect">
            <a:avLst/>
          </a:prstGeom>
          <a:noFill/>
          <a:ln w="9525">
            <a:noFill/>
            <a:miter lim="800000"/>
            <a:headEnd/>
            <a:tailEnd/>
          </a:ln>
        </p:spPr>
      </p:pic>
      <p:sp>
        <p:nvSpPr>
          <p:cNvPr id="11" name="TextBox 10"/>
          <p:cNvSpPr txBox="1"/>
          <p:nvPr/>
        </p:nvSpPr>
        <p:spPr>
          <a:xfrm>
            <a:off x="1130300" y="5219700"/>
            <a:ext cx="6756400" cy="1077218"/>
          </a:xfrm>
          <a:prstGeom prst="rect">
            <a:avLst/>
          </a:prstGeom>
          <a:noFill/>
        </p:spPr>
        <p:txBody>
          <a:bodyPr wrap="square" rtlCol="0">
            <a:spAutoFit/>
          </a:bodyPr>
          <a:lstStyle/>
          <a:p>
            <a:pPr marL="342900" lvl="0" indent="-342900" eaLnBrk="0" hangingPunct="0"/>
            <a:endParaRPr lang="en-US" sz="3200" b="1" kern="0" dirty="0" smtClean="0">
              <a:solidFill>
                <a:srgbClr val="FFFF00"/>
              </a:solidFill>
              <a:effectLst>
                <a:outerShdw blurRad="38100" dist="38100" dir="2700000" algn="tl">
                  <a:srgbClr val="000000"/>
                </a:outerShdw>
              </a:effectLst>
              <a:latin typeface="Arial"/>
            </a:endParaRPr>
          </a:p>
          <a:p>
            <a:pPr marL="342900" lvl="0" indent="-342900" algn="ctr" eaLnBrk="0" hangingPunct="0"/>
            <a:r>
              <a:rPr lang="en-US" sz="3200" b="1" kern="0" dirty="0" smtClean="0">
                <a:solidFill>
                  <a:srgbClr val="FFFF00"/>
                </a:solidFill>
                <a:effectLst>
                  <a:outerShdw blurRad="38100" dist="38100" dir="2700000" algn="tl">
                    <a:srgbClr val="000000"/>
                  </a:outerShdw>
                </a:effectLst>
                <a:latin typeface="Arial"/>
              </a:rPr>
              <a:t>Focus on Reading</a:t>
            </a:r>
            <a:endParaRPr lang="en-US" sz="3200" b="1" kern="0" dirty="0">
              <a:solidFill>
                <a:srgbClr val="FFFF00"/>
              </a:solidFill>
              <a:effectLst>
                <a:outerShdw blurRad="38100" dist="38100" dir="2700000" algn="tl">
                  <a:srgbClr val="000000"/>
                </a:outerShdw>
              </a:effectLst>
              <a:latin typeface="Arial"/>
            </a:endParaRPr>
          </a:p>
        </p:txBody>
      </p:sp>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150" y="0"/>
            <a:ext cx="8237538" cy="1001486"/>
          </a:xfrm>
        </p:spPr>
        <p:txBody>
          <a:bodyPr/>
          <a:lstStyle/>
          <a:p>
            <a:r>
              <a:rPr lang="en-US" dirty="0" smtClean="0"/>
              <a:t>The Heart of the Matter</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323008" y="1067481"/>
            <a:ext cx="6387991" cy="4365625"/>
          </a:xfrm>
          <a:prstGeom prst="rect">
            <a:avLst/>
          </a:prstGeom>
          <a:noFill/>
          <a:ln w="9525">
            <a:noFill/>
            <a:miter lim="800000"/>
            <a:headEnd/>
            <a:tailEnd/>
          </a:ln>
        </p:spPr>
      </p:pic>
      <p:sp>
        <p:nvSpPr>
          <p:cNvPr id="6" name="TextBox 5"/>
          <p:cNvSpPr txBox="1"/>
          <p:nvPr/>
        </p:nvSpPr>
        <p:spPr>
          <a:xfrm>
            <a:off x="1262743" y="5802086"/>
            <a:ext cx="6716486" cy="468085"/>
          </a:xfrm>
          <a:prstGeom prst="rect">
            <a:avLst/>
          </a:prstGeom>
          <a:noFill/>
        </p:spPr>
        <p:txBody>
          <a:bodyPr wrap="square" rtlCol="0">
            <a:spAutoFit/>
          </a:bodyPr>
          <a:lstStyle/>
          <a:p>
            <a:pPr algn="ctr"/>
            <a:r>
              <a:rPr lang="en-US" dirty="0" smtClean="0">
                <a:solidFill>
                  <a:schemeClr val="bg1"/>
                </a:solidFill>
                <a:hlinkClick r:id="rId3"/>
              </a:rPr>
              <a:t>http://www.humanitiescommission.org</a:t>
            </a:r>
            <a:r>
              <a:rPr lang="en-US" dirty="0" smtClean="0">
                <a:solidFill>
                  <a:schemeClr val="bg1"/>
                </a:solidFill>
              </a:rPr>
              <a:t> </a:t>
            </a:r>
            <a:r>
              <a:rPr lang="en-US" dirty="0" smtClean="0"/>
              <a:t>/</a:t>
            </a:r>
            <a:endParaRPr lang="en-US" dirty="0"/>
          </a:p>
        </p:txBody>
      </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 Reading Scores</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198745" y="1796869"/>
            <a:ext cx="6767147" cy="4191363"/>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4-12 Reading Blueprints</a:t>
            </a:r>
            <a:endParaRPr lang="en-US" dirty="0"/>
          </a:p>
        </p:txBody>
      </p:sp>
      <p:pic>
        <p:nvPicPr>
          <p:cNvPr id="25603" name="Picture 2"/>
          <p:cNvPicPr>
            <a:picLocks noGrp="1" noChangeAspect="1" noChangeArrowheads="1"/>
          </p:cNvPicPr>
          <p:nvPr>
            <p:ph idx="1"/>
          </p:nvPr>
        </p:nvPicPr>
        <p:blipFill>
          <a:blip r:embed="rId3" cstate="print"/>
          <a:srcRect/>
          <a:stretch>
            <a:fillRect/>
          </a:stretch>
        </p:blipFill>
        <p:spPr>
          <a:xfrm>
            <a:off x="593725" y="1839913"/>
            <a:ext cx="8051800" cy="3919537"/>
          </a:xfrm>
          <a:ln>
            <a:solidFill>
              <a:schemeClr val="accent1"/>
            </a:solidFill>
          </a:ln>
        </p:spPr>
      </p:pic>
    </p:spTree>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Reading </a:t>
            </a:r>
            <a:br>
              <a:rPr lang="en-US" dirty="0" smtClean="0"/>
            </a:br>
            <a:r>
              <a:rPr lang="en-US" sz="3600" dirty="0" smtClean="0"/>
              <a:t>Fiction and Nonfiction</a:t>
            </a:r>
            <a:endParaRPr lang="en-US" sz="3600" dirty="0"/>
          </a:p>
        </p:txBody>
      </p:sp>
      <p:sp>
        <p:nvSpPr>
          <p:cNvPr id="3" name="Content Placeholder 2"/>
          <p:cNvSpPr>
            <a:spLocks noGrp="1"/>
          </p:cNvSpPr>
          <p:nvPr>
            <p:ph idx="1"/>
          </p:nvPr>
        </p:nvSpPr>
        <p:spPr>
          <a:xfrm>
            <a:off x="838200" y="1447800"/>
            <a:ext cx="7543800" cy="4953000"/>
          </a:xfrm>
        </p:spPr>
        <p:txBody>
          <a:bodyPr/>
          <a:lstStyle/>
          <a:p>
            <a:pPr>
              <a:buFont typeface="Arial" pitchFamily="34" charset="0"/>
              <a:buChar char="•"/>
            </a:pPr>
            <a:r>
              <a:rPr lang="en-US" sz="2400" dirty="0" smtClean="0"/>
              <a:t>Standards at each grade address reading fiction and nonfiction</a:t>
            </a:r>
          </a:p>
          <a:p>
            <a:pPr>
              <a:buFont typeface="Arial" pitchFamily="34" charset="0"/>
              <a:buChar char="•"/>
            </a:pPr>
            <a:endParaRPr lang="en-US" sz="2400" dirty="0" smtClean="0"/>
          </a:p>
          <a:p>
            <a:pPr>
              <a:buFont typeface="Arial" pitchFamily="34" charset="0"/>
              <a:buChar char="•"/>
            </a:pPr>
            <a:r>
              <a:rPr lang="en-US" sz="2400" dirty="0" smtClean="0"/>
              <a:t>Nonfiction emphasizes text structures and organizational patterns</a:t>
            </a:r>
          </a:p>
          <a:p>
            <a:pPr>
              <a:buFont typeface="Arial" pitchFamily="34" charset="0"/>
              <a:buChar char="•"/>
            </a:pPr>
            <a:endParaRPr lang="en-US" sz="2400" dirty="0" smtClean="0"/>
          </a:p>
          <a:p>
            <a:pPr>
              <a:buFont typeface="Arial" pitchFamily="34" charset="0"/>
              <a:buChar char="•"/>
            </a:pPr>
            <a:r>
              <a:rPr lang="en-US" sz="2400" dirty="0" smtClean="0"/>
              <a:t>Both emphasize making inferences and drawing conclusions based on explicit and implied information</a:t>
            </a:r>
          </a:p>
          <a:p>
            <a:pPr>
              <a:buFont typeface="Arial" pitchFamily="34" charset="0"/>
              <a:buChar char="•"/>
            </a:pPr>
            <a:endParaRPr lang="en-US" sz="2400" dirty="0" smtClean="0"/>
          </a:p>
          <a:p>
            <a:pPr>
              <a:buFont typeface="Arial" pitchFamily="34" charset="0"/>
              <a:buChar char="•"/>
            </a:pPr>
            <a:r>
              <a:rPr lang="en-US" sz="2400" dirty="0" smtClean="0"/>
              <a:t>Differentiate between fact and opinion</a:t>
            </a:r>
          </a:p>
          <a:p>
            <a:pPr>
              <a:buFont typeface="Arial" pitchFamily="34" charset="0"/>
              <a:buChar char="•"/>
            </a:pPr>
            <a:endParaRPr lang="en-US" sz="2400" dirty="0"/>
          </a:p>
        </p:txBody>
      </p:sp>
      <p:sp>
        <p:nvSpPr>
          <p:cNvPr id="4" name="Slide Number Placeholder 3"/>
          <p:cNvSpPr>
            <a:spLocks noGrp="1"/>
          </p:cNvSpPr>
          <p:nvPr>
            <p:ph type="sldNum" sz="quarter" idx="4294967295"/>
          </p:nvPr>
        </p:nvSpPr>
        <p:spPr>
          <a:xfrm>
            <a:off x="7086600" y="6096000"/>
            <a:ext cx="457200" cy="457200"/>
          </a:xfrm>
          <a:prstGeom prst="rect">
            <a:avLst/>
          </a:prstGeom>
        </p:spPr>
        <p:txBody>
          <a:bodyPr/>
          <a:lstStyle/>
          <a:p>
            <a:endParaRPr lang="en-US" dirty="0"/>
          </a:p>
        </p:txBody>
      </p:sp>
    </p:spTree>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hlinkClick r:id="rId3"/>
              </a:rPr>
              <a:t>2010 </a:t>
            </a:r>
            <a:r>
              <a:rPr lang="en-US" i="1" dirty="0" smtClean="0">
                <a:hlinkClick r:id="rId3"/>
              </a:rPr>
              <a:t>English Standards of Learning</a:t>
            </a:r>
            <a:br>
              <a:rPr lang="en-US" i="1" dirty="0" smtClean="0">
                <a:hlinkClick r:id="rId3"/>
              </a:rPr>
            </a:br>
            <a:r>
              <a:rPr lang="en-US" dirty="0" smtClean="0">
                <a:hlinkClick r:id="rId3"/>
              </a:rPr>
              <a:t>Web Page</a:t>
            </a:r>
            <a:endParaRPr lang="en-US" dirty="0"/>
          </a:p>
        </p:txBody>
      </p:sp>
      <p:pic>
        <p:nvPicPr>
          <p:cNvPr id="21507" name="Picture 3"/>
          <p:cNvPicPr>
            <a:picLocks noGrp="1" noChangeAspect="1" noChangeArrowheads="1"/>
          </p:cNvPicPr>
          <p:nvPr>
            <p:ph idx="1"/>
          </p:nvPr>
        </p:nvPicPr>
        <p:blipFill>
          <a:blip r:embed="rId4" cstate="print"/>
          <a:srcRect/>
          <a:stretch>
            <a:fillRect/>
          </a:stretch>
        </p:blipFill>
        <p:spPr>
          <a:xfrm>
            <a:off x="487363" y="1827213"/>
            <a:ext cx="8189912" cy="4130675"/>
          </a:xfrm>
        </p:spPr>
      </p:pic>
    </p:spTree>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Teach Nonfiction Text Features</a:t>
            </a:r>
            <a:endParaRPr lang="en-US" sz="3200" dirty="0"/>
          </a:p>
        </p:txBody>
      </p:sp>
      <p:graphicFrame>
        <p:nvGraphicFramePr>
          <p:cNvPr id="6" name="Content Placeholder 5"/>
          <p:cNvGraphicFramePr>
            <a:graphicFrameLocks noGrp="1"/>
          </p:cNvGraphicFramePr>
          <p:nvPr>
            <p:ph idx="1"/>
          </p:nvPr>
        </p:nvGraphicFramePr>
        <p:xfrm>
          <a:off x="487363" y="1709738"/>
          <a:ext cx="8189912" cy="4365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Teach Nonfiction Reading Strategies</a:t>
            </a:r>
            <a:endParaRPr lang="en-US" sz="3200" dirty="0"/>
          </a:p>
        </p:txBody>
      </p:sp>
      <p:graphicFrame>
        <p:nvGraphicFramePr>
          <p:cNvPr id="6" name="Content Placeholder 5"/>
          <p:cNvGraphicFramePr>
            <a:graphicFrameLocks noGrp="1"/>
          </p:cNvGraphicFramePr>
          <p:nvPr>
            <p:ph idx="1"/>
          </p:nvPr>
        </p:nvGraphicFramePr>
        <p:xfrm>
          <a:off x="487363" y="1709738"/>
          <a:ext cx="8189912" cy="4365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Paired Passages</a:t>
            </a:r>
            <a:endParaRPr lang="en-US" dirty="0"/>
          </a:p>
        </p:txBody>
      </p:sp>
      <p:pic>
        <p:nvPicPr>
          <p:cNvPr id="1030" name="Picture 6"/>
          <p:cNvPicPr>
            <a:picLocks noGrp="1" noChangeAspect="1" noChangeArrowheads="1"/>
          </p:cNvPicPr>
          <p:nvPr>
            <p:ph sz="half" idx="1"/>
          </p:nvPr>
        </p:nvPicPr>
        <p:blipFill>
          <a:blip r:embed="rId2" cstate="print"/>
          <a:stretch>
            <a:fillRect/>
          </a:stretch>
        </p:blipFill>
        <p:spPr bwMode="auto">
          <a:xfrm>
            <a:off x="487363" y="2355593"/>
            <a:ext cx="4017962" cy="3073914"/>
          </a:xfrm>
          <a:prstGeom prst="rect">
            <a:avLst/>
          </a:prstGeom>
          <a:noFill/>
          <a:ln w="9525">
            <a:noFill/>
            <a:miter lim="800000"/>
            <a:headEnd/>
            <a:tailEnd/>
          </a:ln>
        </p:spPr>
      </p:pic>
      <p:pic>
        <p:nvPicPr>
          <p:cNvPr id="1029" name="Picture 5"/>
          <p:cNvPicPr>
            <a:picLocks noGrp="1" noChangeAspect="1" noChangeArrowheads="1"/>
          </p:cNvPicPr>
          <p:nvPr>
            <p:ph sz="half" idx="2"/>
          </p:nvPr>
        </p:nvPicPr>
        <p:blipFill>
          <a:blip r:embed="rId3" cstate="print"/>
          <a:stretch>
            <a:fillRect/>
          </a:stretch>
        </p:blipFill>
        <p:spPr bwMode="auto">
          <a:xfrm>
            <a:off x="4657725" y="2342319"/>
            <a:ext cx="4019550" cy="3100463"/>
          </a:xfrm>
          <a:prstGeom prst="rect">
            <a:avLst/>
          </a:prstGeom>
          <a:noFill/>
          <a:ln w="9525">
            <a:noFill/>
            <a:miter lim="800000"/>
            <a:headEnd/>
            <a:tailEnd/>
          </a:ln>
        </p:spPr>
      </p:pic>
      <p:sp>
        <p:nvSpPr>
          <p:cNvPr id="14" name="TextBox 13"/>
          <p:cNvSpPr txBox="1"/>
          <p:nvPr/>
        </p:nvSpPr>
        <p:spPr>
          <a:xfrm>
            <a:off x="361506" y="1286541"/>
            <a:ext cx="8420987" cy="1015663"/>
          </a:xfrm>
          <a:prstGeom prst="rect">
            <a:avLst/>
          </a:prstGeom>
          <a:noFill/>
        </p:spPr>
        <p:txBody>
          <a:bodyPr wrap="square" rtlCol="0">
            <a:spAutoFit/>
          </a:bodyPr>
          <a:lstStyle/>
          <a:p>
            <a:pPr algn="ctr"/>
            <a:r>
              <a:rPr lang="en-US" sz="2000" b="1" dirty="0" smtClean="0">
                <a:solidFill>
                  <a:schemeClr val="bg1"/>
                </a:solidFill>
              </a:rPr>
              <a:t>Pair fiction &amp; nonfiction passages</a:t>
            </a:r>
          </a:p>
          <a:p>
            <a:pPr algn="ctr"/>
            <a:r>
              <a:rPr lang="en-US" sz="2000" b="1" dirty="0" smtClean="0">
                <a:solidFill>
                  <a:schemeClr val="bg1"/>
                </a:solidFill>
              </a:rPr>
              <a:t>Tabbed passage demonstration on  Sample SOL Item page</a:t>
            </a:r>
          </a:p>
          <a:p>
            <a:pPr algn="ctr"/>
            <a:r>
              <a:rPr lang="en-US" sz="2000" b="1" dirty="0" smtClean="0">
                <a:solidFill>
                  <a:schemeClr val="bg1"/>
                </a:solidFill>
              </a:rPr>
              <a:t>Grade 8 Assessment Sample</a:t>
            </a:r>
            <a:endParaRPr lang="en-US" sz="2000" b="1" dirty="0">
              <a:solidFill>
                <a:schemeClr val="bg1"/>
              </a:solidFill>
            </a:endParaRPr>
          </a:p>
        </p:txBody>
      </p:sp>
      <p:sp>
        <p:nvSpPr>
          <p:cNvPr id="6" name="TextBox 5"/>
          <p:cNvSpPr txBox="1"/>
          <p:nvPr/>
        </p:nvSpPr>
        <p:spPr>
          <a:xfrm>
            <a:off x="816429" y="5649686"/>
            <a:ext cx="7620000" cy="461665"/>
          </a:xfrm>
          <a:prstGeom prst="rect">
            <a:avLst/>
          </a:prstGeom>
          <a:noFill/>
        </p:spPr>
        <p:txBody>
          <a:bodyPr wrap="square" rtlCol="0">
            <a:spAutoFit/>
          </a:bodyPr>
          <a:lstStyle/>
          <a:p>
            <a:r>
              <a:rPr lang="en-US" dirty="0" smtClean="0">
                <a:solidFill>
                  <a:schemeClr val="bg1"/>
                </a:solidFill>
              </a:rPr>
              <a:t>Paired passages will be on 6-8 &amp; EOC SOL Reading Tests</a:t>
            </a:r>
            <a:endParaRPr lang="en-US" dirty="0">
              <a:solidFill>
                <a:schemeClr val="bg1"/>
              </a:solidFill>
            </a:endParaRPr>
          </a:p>
        </p:txBody>
      </p:sp>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66571"/>
            <a:ext cx="8237538" cy="1143000"/>
          </a:xfrm>
        </p:spPr>
        <p:txBody>
          <a:bodyPr>
            <a:normAutofit/>
          </a:bodyPr>
          <a:lstStyle/>
          <a:p>
            <a:r>
              <a:rPr lang="en-US" dirty="0" smtClean="0"/>
              <a:t>Text-Dependent Question Samples</a:t>
            </a:r>
            <a:endParaRPr lang="en-US" dirty="0"/>
          </a:p>
        </p:txBody>
      </p:sp>
      <p:sp>
        <p:nvSpPr>
          <p:cNvPr id="6" name="TextBox 5"/>
          <p:cNvSpPr txBox="1"/>
          <p:nvPr/>
        </p:nvSpPr>
        <p:spPr>
          <a:xfrm>
            <a:off x="609600" y="1676400"/>
            <a:ext cx="8066088" cy="3108543"/>
          </a:xfrm>
          <a:prstGeom prst="rect">
            <a:avLst/>
          </a:prstGeom>
          <a:noFill/>
        </p:spPr>
        <p:txBody>
          <a:bodyPr wrap="square" rtlCol="0">
            <a:spAutoFit/>
          </a:bodyPr>
          <a:lstStyle/>
          <a:p>
            <a:r>
              <a:rPr lang="en-US" sz="2800" b="1" dirty="0" smtClean="0">
                <a:solidFill>
                  <a:schemeClr val="bg1"/>
                </a:solidFill>
                <a:latin typeface="+mn-lt"/>
                <a:ea typeface="+mn-ea"/>
              </a:rPr>
              <a:t>Text-Dependent Questions:</a:t>
            </a:r>
          </a:p>
          <a:p>
            <a:endParaRPr lang="en-US" sz="2800" b="1" dirty="0" smtClean="0">
              <a:solidFill>
                <a:schemeClr val="bg1"/>
              </a:solidFill>
              <a:latin typeface="+mn-lt"/>
              <a:ea typeface="+mn-ea"/>
            </a:endParaRPr>
          </a:p>
          <a:p>
            <a:pPr>
              <a:buFont typeface="Arial" pitchFamily="34" charset="0"/>
              <a:buChar char="•"/>
            </a:pPr>
            <a:r>
              <a:rPr lang="en-US" sz="2800" b="1" dirty="0" smtClean="0">
                <a:solidFill>
                  <a:schemeClr val="bg1"/>
                </a:solidFill>
                <a:latin typeface="+mn-lt"/>
                <a:ea typeface="+mn-ea"/>
              </a:rPr>
              <a:t> Do not ask students about their prior experience or feelings on a subject</a:t>
            </a:r>
          </a:p>
          <a:p>
            <a:pPr>
              <a:buFont typeface="Arial" pitchFamily="34" charset="0"/>
              <a:buChar char="•"/>
            </a:pPr>
            <a:endParaRPr lang="en-US" sz="2800" b="1" dirty="0" smtClean="0">
              <a:solidFill>
                <a:schemeClr val="bg1"/>
              </a:solidFill>
              <a:latin typeface="+mn-lt"/>
              <a:ea typeface="+mn-ea"/>
            </a:endParaRPr>
          </a:p>
          <a:p>
            <a:pPr>
              <a:buFont typeface="Arial" pitchFamily="34" charset="0"/>
              <a:buChar char="•"/>
            </a:pPr>
            <a:r>
              <a:rPr lang="en-US" sz="2800" b="1" dirty="0" smtClean="0">
                <a:solidFill>
                  <a:schemeClr val="bg1"/>
                </a:solidFill>
                <a:latin typeface="+mn-lt"/>
                <a:ea typeface="+mn-ea"/>
              </a:rPr>
              <a:t> Rely on explicit or implied information from the text</a:t>
            </a:r>
          </a:p>
        </p:txBody>
      </p:sp>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42897" y="1765308"/>
          <a:ext cx="8140702" cy="4422148"/>
        </p:xfrm>
        <a:graphic>
          <a:graphicData uri="http://schemas.openxmlformats.org/drawingml/2006/table">
            <a:tbl>
              <a:tblPr firstRow="1" bandRow="1">
                <a:tableStyleId>{5C22544A-7EE6-4342-B048-85BDC9FD1C3A}</a:tableStyleId>
              </a:tblPr>
              <a:tblGrid>
                <a:gridCol w="4070351"/>
                <a:gridCol w="4070351"/>
              </a:tblGrid>
              <a:tr h="475809">
                <a:tc>
                  <a:txBody>
                    <a:bodyPr/>
                    <a:lstStyle/>
                    <a:p>
                      <a:pPr algn="ctr"/>
                      <a:r>
                        <a:rPr lang="en-US" baseline="0" dirty="0" smtClean="0">
                          <a:solidFill>
                            <a:srgbClr val="C00000"/>
                          </a:solidFill>
                        </a:rPr>
                        <a:t>The Student Should Ask…</a:t>
                      </a:r>
                      <a:endParaRPr lang="en-US" dirty="0">
                        <a:solidFill>
                          <a:srgbClr val="C00000"/>
                        </a:solidFill>
                      </a:endParaRPr>
                    </a:p>
                  </a:txBody>
                  <a:tcPr/>
                </a:tc>
                <a:tc>
                  <a:txBody>
                    <a:bodyPr/>
                    <a:lstStyle/>
                    <a:p>
                      <a:pPr algn="ctr"/>
                      <a:r>
                        <a:rPr lang="en-US" dirty="0" smtClean="0">
                          <a:solidFill>
                            <a:srgbClr val="C00000"/>
                          </a:solidFill>
                        </a:rPr>
                        <a:t>The Teacher </a:t>
                      </a:r>
                      <a:r>
                        <a:rPr lang="en-US" baseline="0" dirty="0" smtClean="0">
                          <a:solidFill>
                            <a:srgbClr val="C00000"/>
                          </a:solidFill>
                        </a:rPr>
                        <a:t>Should </a:t>
                      </a:r>
                      <a:r>
                        <a:rPr lang="en-US" dirty="0" smtClean="0">
                          <a:solidFill>
                            <a:srgbClr val="C00000"/>
                          </a:solidFill>
                        </a:rPr>
                        <a:t>Ask…</a:t>
                      </a:r>
                      <a:endParaRPr lang="en-US" dirty="0">
                        <a:solidFill>
                          <a:srgbClr val="C00000"/>
                        </a:solidFill>
                      </a:endParaRPr>
                    </a:p>
                  </a:txBody>
                  <a:tcPr/>
                </a:tc>
              </a:tr>
              <a:tr h="3946339">
                <a:tc>
                  <a:txBody>
                    <a:bodyPr/>
                    <a:lstStyle/>
                    <a:p>
                      <a:pPr algn="l">
                        <a:buFont typeface="Arial" pitchFamily="34" charset="0"/>
                        <a:buChar char="•"/>
                      </a:pPr>
                      <a:r>
                        <a:rPr lang="en-US" sz="1800" b="0" dirty="0" smtClean="0"/>
                        <a:t>  Am</a:t>
                      </a:r>
                      <a:r>
                        <a:rPr lang="en-US" sz="1800" b="0" baseline="0" dirty="0" smtClean="0"/>
                        <a:t> I g</a:t>
                      </a:r>
                      <a:r>
                        <a:rPr lang="en-US" sz="1800" b="0" dirty="0" smtClean="0"/>
                        <a:t>oing </a:t>
                      </a:r>
                      <a:r>
                        <a:rPr lang="en-US" sz="1800" b="0" baseline="0" dirty="0" smtClean="0"/>
                        <a:t>back to the text to find evidence to support my response(s)?</a:t>
                      </a:r>
                    </a:p>
                    <a:p>
                      <a:pPr algn="l">
                        <a:buFont typeface="Arial" pitchFamily="34" charset="0"/>
                        <a:buNone/>
                      </a:pPr>
                      <a:endParaRPr lang="en-US" sz="1800" b="0" baseline="0" dirty="0" smtClean="0"/>
                    </a:p>
                    <a:p>
                      <a:pPr algn="l">
                        <a:buFont typeface="Arial" pitchFamily="34" charset="0"/>
                        <a:buChar char="•"/>
                      </a:pPr>
                      <a:r>
                        <a:rPr lang="en-US" sz="1800" b="0" baseline="0" dirty="0" smtClean="0"/>
                        <a:t>  Am I attempting to engage with the author and with what the author is trying to say?</a:t>
                      </a:r>
                    </a:p>
                    <a:p>
                      <a:pPr algn="l">
                        <a:buFont typeface="Arial" pitchFamily="34" charset="0"/>
                        <a:buChar char="•"/>
                      </a:pPr>
                      <a:endParaRPr lang="en-US" sz="1800" b="0" baseline="0" dirty="0" smtClean="0"/>
                    </a:p>
                    <a:p>
                      <a:pPr algn="l">
                        <a:buFont typeface="Arial" pitchFamily="34" charset="0"/>
                        <a:buChar char="•"/>
                      </a:pPr>
                      <a:r>
                        <a:rPr lang="en-US" sz="1800" b="0" baseline="0" dirty="0" smtClean="0"/>
                        <a:t>  Am I becoming aware of when I no longer understand what I am reading, and what might be causing me difficulty?</a:t>
                      </a:r>
                      <a:endParaRPr lang="en-US" sz="1800" b="0" dirty="0"/>
                    </a:p>
                  </a:txBody>
                  <a:tcPr/>
                </a:tc>
                <a:tc>
                  <a:txBody>
                    <a:bodyPr/>
                    <a:lstStyle/>
                    <a:p>
                      <a:pPr algn="l">
                        <a:buFont typeface="Arial" pitchFamily="34" charset="0"/>
                        <a:buChar char="•"/>
                      </a:pPr>
                      <a:r>
                        <a:rPr lang="en-US" sz="1800" b="0" dirty="0" smtClean="0"/>
                        <a:t>  Am</a:t>
                      </a:r>
                      <a:r>
                        <a:rPr lang="en-US" sz="1800" b="0" baseline="0" dirty="0" smtClean="0"/>
                        <a:t> I f</a:t>
                      </a:r>
                      <a:r>
                        <a:rPr lang="en-US" sz="1800" b="0" dirty="0" smtClean="0"/>
                        <a:t>acilitating </a:t>
                      </a:r>
                      <a:r>
                        <a:rPr lang="en-US" sz="1800" b="0" baseline="0" dirty="0" smtClean="0"/>
                        <a:t>conversations with students that are dependent on the text?</a:t>
                      </a:r>
                    </a:p>
                    <a:p>
                      <a:pPr algn="l">
                        <a:buFont typeface="Arial" pitchFamily="34" charset="0"/>
                        <a:buNone/>
                      </a:pPr>
                      <a:endParaRPr lang="en-US" sz="1800" b="0" baseline="0" dirty="0" smtClean="0"/>
                    </a:p>
                    <a:p>
                      <a:pPr algn="l">
                        <a:buFont typeface="Arial" pitchFamily="34" charset="0"/>
                        <a:buChar char="•"/>
                      </a:pPr>
                      <a:r>
                        <a:rPr lang="en-US" sz="1800" b="0" baseline="0" dirty="0" smtClean="0"/>
                        <a:t>  Am I asking questions that require students to find evidence in the text?</a:t>
                      </a:r>
                    </a:p>
                    <a:p>
                      <a:pPr algn="l">
                        <a:buFont typeface="Arial" pitchFamily="34" charset="0"/>
                        <a:buNone/>
                      </a:pPr>
                      <a:endParaRPr lang="en-US" sz="1800" b="0" baseline="0" dirty="0" smtClean="0"/>
                    </a:p>
                    <a:p>
                      <a:pPr algn="l">
                        <a:buFont typeface="Arial" pitchFamily="34" charset="0"/>
                        <a:buChar char="•"/>
                      </a:pPr>
                      <a:r>
                        <a:rPr lang="en-US" sz="1800" b="0" baseline="0" dirty="0" smtClean="0"/>
                        <a:t>  Am I keeping students in the text?</a:t>
                      </a:r>
                    </a:p>
                    <a:p>
                      <a:pPr algn="l">
                        <a:buFont typeface="Arial" pitchFamily="34" charset="0"/>
                        <a:buNone/>
                      </a:pPr>
                      <a:endParaRPr lang="en-US" sz="1800" b="0" baseline="0" dirty="0" smtClean="0"/>
                    </a:p>
                    <a:p>
                      <a:pPr algn="l">
                        <a:buFont typeface="Arial" pitchFamily="34" charset="0"/>
                        <a:buChar char="•"/>
                      </a:pPr>
                      <a:r>
                        <a:rPr lang="en-US" sz="1800" b="0" baseline="0" dirty="0" smtClean="0"/>
                        <a:t>  Am I reminding students to apply reading strategies when reading challenging texts?</a:t>
                      </a:r>
                    </a:p>
                  </a:txBody>
                  <a:tcPr/>
                </a:tc>
              </a:tr>
            </a:tbl>
          </a:graphicData>
        </a:graphic>
      </p:graphicFrame>
      <p:sp>
        <p:nvSpPr>
          <p:cNvPr id="17425" name="Slide Number Placeholder 3"/>
          <p:cNvSpPr>
            <a:spLocks noGrp="1"/>
          </p:cNvSpPr>
          <p:nvPr>
            <p:ph type="sldNum" sz="quarter" idx="4294967295"/>
          </p:nvPr>
        </p:nvSpPr>
        <p:spPr bwMode="auto">
          <a:xfrm flipH="1">
            <a:off x="7543800" y="6477000"/>
            <a:ext cx="152400" cy="76200"/>
          </a:xfrm>
          <a:prstGeom prst="rect">
            <a:avLst/>
          </a:prstGeom>
          <a:noFill/>
          <a:ln>
            <a:miter lim="800000"/>
            <a:headEnd/>
            <a:tailEnd/>
          </a:ln>
        </p:spPr>
        <p:txBody>
          <a:bodyPr/>
          <a:lstStyle/>
          <a:p>
            <a:endParaRPr lang="en-US" dirty="0" smtClean="0">
              <a:latin typeface="Arial" pitchFamily="34" charset="0"/>
              <a:ea typeface="ＭＳ Ｐゴシック"/>
              <a:cs typeface="Arial" pitchFamily="34" charset="0"/>
            </a:endParaRPr>
          </a:p>
        </p:txBody>
      </p:sp>
      <p:sp>
        <p:nvSpPr>
          <p:cNvPr id="4" name="Rectangle 2"/>
          <p:cNvSpPr>
            <a:spLocks noGrp="1" noChangeArrowheads="1"/>
          </p:cNvSpPr>
          <p:nvPr>
            <p:ph type="title"/>
          </p:nvPr>
        </p:nvSpPr>
        <p:spPr>
          <a:xfrm>
            <a:off x="533400" y="-152400"/>
            <a:ext cx="8229600" cy="1219200"/>
          </a:xfrm>
        </p:spPr>
        <p:txBody>
          <a:bodyPr>
            <a:noAutofit/>
          </a:bodyPr>
          <a:lstStyle/>
          <a:p>
            <a:pPr>
              <a:defRPr/>
            </a:pPr>
            <a:r>
              <a:rPr lang="en-US" sz="2800" dirty="0" smtClean="0">
                <a:latin typeface="+mn-lt"/>
                <a:cs typeface="Century Gothic"/>
              </a:rPr>
              <a:t>Text-Dependent Questioning</a:t>
            </a:r>
            <a:endParaRPr lang="en-US" sz="2800" dirty="0">
              <a:latin typeface="+mn-lt"/>
              <a:cs typeface="Century Gothic"/>
            </a:endParaRPr>
          </a:p>
        </p:txBody>
      </p:sp>
    </p:spTree>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04800"/>
            <a:ext cx="8237538" cy="609600"/>
          </a:xfrm>
        </p:spPr>
        <p:txBody>
          <a:bodyPr/>
          <a:lstStyle/>
          <a:p>
            <a:pPr>
              <a:defRPr/>
            </a:pPr>
            <a:r>
              <a:rPr lang="en-US" dirty="0" smtClean="0"/>
              <a:t/>
            </a:r>
            <a:br>
              <a:rPr lang="en-US" dirty="0" smtClean="0"/>
            </a:br>
            <a:r>
              <a:rPr lang="en-US" dirty="0" smtClean="0"/>
              <a:t>Text-Dependent Questions</a:t>
            </a:r>
            <a:br>
              <a:rPr lang="en-US" dirty="0" smtClean="0"/>
            </a:br>
            <a:endParaRPr lang="en-US" dirty="0"/>
          </a:p>
        </p:txBody>
      </p:sp>
      <p:pic>
        <p:nvPicPr>
          <p:cNvPr id="13315" name="Picture 2"/>
          <p:cNvPicPr>
            <a:picLocks noGrp="1" noChangeAspect="1" noChangeArrowheads="1"/>
          </p:cNvPicPr>
          <p:nvPr>
            <p:ph idx="1"/>
          </p:nvPr>
        </p:nvPicPr>
        <p:blipFill>
          <a:blip r:embed="rId2" cstate="print"/>
          <a:srcRect/>
          <a:stretch>
            <a:fillRect/>
          </a:stretch>
        </p:blipFill>
        <p:spPr>
          <a:xfrm>
            <a:off x="593689" y="2540998"/>
            <a:ext cx="8189912" cy="3725862"/>
          </a:xfrm>
        </p:spPr>
      </p:pic>
      <p:sp>
        <p:nvSpPr>
          <p:cNvPr id="4" name="TextBox 3"/>
          <p:cNvSpPr txBox="1"/>
          <p:nvPr/>
        </p:nvSpPr>
        <p:spPr>
          <a:xfrm>
            <a:off x="935665" y="946299"/>
            <a:ext cx="7634177" cy="1200329"/>
          </a:xfrm>
          <a:prstGeom prst="rect">
            <a:avLst/>
          </a:prstGeom>
          <a:noFill/>
        </p:spPr>
        <p:txBody>
          <a:bodyPr wrap="square" rtlCol="0">
            <a:spAutoFit/>
          </a:bodyPr>
          <a:lstStyle/>
          <a:p>
            <a:pPr>
              <a:buFont typeface="Arial" pitchFamily="34" charset="0"/>
              <a:buChar char="•"/>
            </a:pPr>
            <a:r>
              <a:rPr lang="en-US" dirty="0" smtClean="0">
                <a:solidFill>
                  <a:schemeClr val="bg1"/>
                </a:solidFill>
              </a:rPr>
              <a:t>Pair fiction passages with nonfiction</a:t>
            </a:r>
          </a:p>
          <a:p>
            <a:pPr>
              <a:buFont typeface="Arial" pitchFamily="34" charset="0"/>
              <a:buChar char="•"/>
            </a:pPr>
            <a:r>
              <a:rPr lang="en-US" dirty="0" smtClean="0">
                <a:solidFill>
                  <a:schemeClr val="bg1"/>
                </a:solidFill>
              </a:rPr>
              <a:t>Ask text-dependent questions</a:t>
            </a:r>
          </a:p>
          <a:p>
            <a:pPr>
              <a:buFont typeface="Arial" pitchFamily="34" charset="0"/>
              <a:buChar char="•"/>
            </a:pPr>
            <a:r>
              <a:rPr lang="en-US" dirty="0" smtClean="0">
                <a:solidFill>
                  <a:schemeClr val="bg1"/>
                </a:solidFill>
              </a:rPr>
              <a:t>Put content reading passages on assessments</a:t>
            </a:r>
            <a:endParaRPr lang="en-US" dirty="0">
              <a:solidFill>
                <a:schemeClr val="bg1"/>
              </a:solidFill>
            </a:endParaRPr>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429485" y="2002653"/>
            <a:ext cx="4229467" cy="3170195"/>
          </a:xfrm>
          <a:prstGeom prst="rect">
            <a:avLst/>
          </a:prstGeom>
          <a:noFill/>
          <a:ln w="9525">
            <a:noFill/>
            <a:miter lim="800000"/>
            <a:headEnd/>
            <a:tailEnd/>
          </a:ln>
        </p:spPr>
      </p:pic>
      <p:sp>
        <p:nvSpPr>
          <p:cNvPr id="7" name="TextBox 6"/>
          <p:cNvSpPr txBox="1"/>
          <p:nvPr/>
        </p:nvSpPr>
        <p:spPr>
          <a:xfrm>
            <a:off x="1511300" y="5372100"/>
            <a:ext cx="6045200" cy="584775"/>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latin typeface="+mn-lt"/>
              </a:rPr>
              <a:t>Focus on Policy</a:t>
            </a:r>
            <a:endParaRPr lang="en-US" sz="3200" b="1" dirty="0">
              <a:solidFill>
                <a:srgbClr val="FFFF00"/>
              </a:solidFill>
              <a:effectLst>
                <a:outerShdw blurRad="38100" dist="38100" dir="2700000" algn="tl">
                  <a:srgbClr val="000000">
                    <a:alpha val="43137"/>
                  </a:srgbClr>
                </a:outerShdw>
              </a:effectLst>
              <a:latin typeface="+mn-lt"/>
            </a:endParaRPr>
          </a:p>
        </p:txBody>
      </p:sp>
    </p:spTree>
  </p:cSld>
  <p:clrMapOvr>
    <a:masterClrMapping/>
  </p:clrMapOvr>
  <p:transition>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41738"/>
            <a:ext cx="8237538" cy="1143000"/>
          </a:xfrm>
        </p:spPr>
        <p:txBody>
          <a:bodyPr/>
          <a:lstStyle/>
          <a:p>
            <a:r>
              <a:rPr lang="en-US" sz="3200" dirty="0" smtClean="0"/>
              <a:t>Integrate Reading, Writing &amp; Research</a:t>
            </a:r>
            <a:br>
              <a:rPr lang="en-US" sz="3200" dirty="0" smtClean="0"/>
            </a:br>
            <a:r>
              <a:rPr lang="en-US" sz="3200" dirty="0" smtClean="0"/>
              <a:t/>
            </a:r>
            <a:br>
              <a:rPr lang="en-US" sz="3200" dirty="0" smtClean="0"/>
            </a:br>
            <a:r>
              <a:rPr lang="en-US" sz="3200" dirty="0" smtClean="0"/>
              <a:t>Text-Dependent Questions</a:t>
            </a:r>
            <a:endParaRPr lang="en-US" sz="3200" dirty="0"/>
          </a:p>
        </p:txBody>
      </p:sp>
      <p:sp>
        <p:nvSpPr>
          <p:cNvPr id="3" name="Content Placeholder 2"/>
          <p:cNvSpPr>
            <a:spLocks noGrp="1"/>
          </p:cNvSpPr>
          <p:nvPr>
            <p:ph idx="1"/>
          </p:nvPr>
        </p:nvSpPr>
        <p:spPr>
          <a:xfrm>
            <a:off x="597722" y="1623848"/>
            <a:ext cx="8189912" cy="4451515"/>
          </a:xfrm>
        </p:spPr>
        <p:txBody>
          <a:bodyPr/>
          <a:lstStyle/>
          <a:p>
            <a:pPr algn="ctr"/>
            <a:r>
              <a:rPr lang="en-US" sz="2400" dirty="0" smtClean="0"/>
              <a:t>Middle School- </a:t>
            </a:r>
            <a:r>
              <a:rPr lang="en-US" sz="2400" i="1" dirty="0" smtClean="0"/>
              <a:t>The Monkey’s Paw</a:t>
            </a:r>
            <a:endParaRPr lang="en-US" i="1" dirty="0" smtClean="0"/>
          </a:p>
          <a:p>
            <a:pPr lvl="0">
              <a:buFont typeface="Arial" pitchFamily="34" charset="0"/>
              <a:buChar char="•"/>
            </a:pPr>
            <a:endParaRPr lang="en-US" sz="2000" u="sng" dirty="0" smtClean="0"/>
          </a:p>
          <a:p>
            <a:pPr lvl="0"/>
            <a:endParaRPr lang="en-US" sz="2000" u="sng" dirty="0" smtClean="0"/>
          </a:p>
          <a:p>
            <a:pPr lvl="0">
              <a:buFont typeface="Arial" pitchFamily="34" charset="0"/>
              <a:buChar char="•"/>
            </a:pPr>
            <a:r>
              <a:rPr lang="en-US" sz="2000" dirty="0" smtClean="0"/>
              <a:t>One theme of </a:t>
            </a:r>
            <a:r>
              <a:rPr lang="en-US" sz="2000" i="1" dirty="0" smtClean="0"/>
              <a:t>The Monkey’s Paw</a:t>
            </a:r>
            <a:r>
              <a:rPr lang="en-US" sz="2000" dirty="0" smtClean="0"/>
              <a:t> revolves around greed.  </a:t>
            </a:r>
            <a:r>
              <a:rPr lang="en-US" sz="2000" u="sng" dirty="0" smtClean="0"/>
              <a:t>Read or watch the </a:t>
            </a:r>
            <a:r>
              <a:rPr lang="en-US" sz="2000" u="sng" dirty="0" smtClean="0">
                <a:hlinkClick r:id="rId2"/>
              </a:rPr>
              <a:t>speech</a:t>
            </a:r>
            <a:r>
              <a:rPr lang="en-US" sz="2000" u="sng" dirty="0" smtClean="0"/>
              <a:t> on greed from the movie </a:t>
            </a:r>
            <a:r>
              <a:rPr lang="en-US" sz="2000" i="1" u="sng" dirty="0" smtClean="0"/>
              <a:t>Wall Street</a:t>
            </a:r>
            <a:r>
              <a:rPr lang="en-US" sz="2000" u="sng" dirty="0" smtClean="0"/>
              <a:t>.  Draw a Venn diagram to compare and contrast the ideas presented in the short story and the speech. </a:t>
            </a:r>
          </a:p>
          <a:p>
            <a:pPr lvl="0">
              <a:buFont typeface="Arial" pitchFamily="34" charset="0"/>
              <a:buChar char="•"/>
            </a:pPr>
            <a:endParaRPr lang="en-US" sz="2000" u="sng" dirty="0" smtClean="0"/>
          </a:p>
          <a:p>
            <a:pPr>
              <a:buFont typeface="Arial" pitchFamily="34" charset="0"/>
              <a:buChar char="•"/>
            </a:pPr>
            <a:endParaRPr lang="en-US" sz="2000" i="1" dirty="0" smtClean="0"/>
          </a:p>
          <a:p>
            <a:pPr lvl="0">
              <a:buFont typeface="Arial" pitchFamily="34" charset="0"/>
              <a:buChar char="•"/>
            </a:pPr>
            <a:r>
              <a:rPr lang="en-US" sz="2000" u="sng" dirty="0" smtClean="0"/>
              <a:t>Research examples</a:t>
            </a:r>
            <a:r>
              <a:rPr lang="en-US" sz="2000" dirty="0" smtClean="0"/>
              <a:t> in history, life, or literature of people for whom greed or money gain caused them to change.  </a:t>
            </a:r>
            <a:r>
              <a:rPr lang="en-US" sz="2000" u="sng" dirty="0" smtClean="0"/>
              <a:t>Using the information from the research, write a persuasive essay supporting your opinion of whether money gain/greed is good or bad.</a:t>
            </a:r>
          </a:p>
          <a:p>
            <a:pPr>
              <a:buFont typeface="Arial" pitchFamily="34" charset="0"/>
              <a:buChar char="•"/>
            </a:pPr>
            <a:endParaRPr lang="en-US" sz="2000" i="1" dirty="0"/>
          </a:p>
        </p:txBody>
      </p:sp>
    </p:spTree>
  </p:cSld>
  <p:clrMapOvr>
    <a:masterClrMapping/>
  </p:clrMapOvr>
  <p:transition>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46841"/>
            <a:ext cx="8237538" cy="663252"/>
          </a:xfrm>
        </p:spPr>
        <p:txBody>
          <a:bodyPr/>
          <a:lstStyle/>
          <a:p>
            <a:r>
              <a:rPr lang="en-US" sz="3200" dirty="0" smtClean="0"/>
              <a:t>Integrate Reading and Writing</a:t>
            </a:r>
            <a:br>
              <a:rPr lang="en-US" sz="3200" dirty="0" smtClean="0"/>
            </a:br>
            <a:r>
              <a:rPr lang="en-US" sz="3200" dirty="0" smtClean="0"/>
              <a:t/>
            </a:r>
            <a:br>
              <a:rPr lang="en-US" sz="3200" dirty="0" smtClean="0"/>
            </a:br>
            <a:r>
              <a:rPr lang="en-US" sz="3200" dirty="0" smtClean="0"/>
              <a:t>Text-Dependent Questions</a:t>
            </a:r>
            <a:endParaRPr lang="en-US" dirty="0"/>
          </a:p>
        </p:txBody>
      </p:sp>
      <p:sp>
        <p:nvSpPr>
          <p:cNvPr id="3" name="Content Placeholder 2"/>
          <p:cNvSpPr>
            <a:spLocks noGrp="1"/>
          </p:cNvSpPr>
          <p:nvPr>
            <p:ph idx="1"/>
          </p:nvPr>
        </p:nvSpPr>
        <p:spPr>
          <a:xfrm>
            <a:off x="487363" y="1277007"/>
            <a:ext cx="8189912" cy="4798356"/>
          </a:xfrm>
        </p:spPr>
        <p:txBody>
          <a:bodyPr/>
          <a:lstStyle/>
          <a:p>
            <a:pPr algn="ctr"/>
            <a:r>
              <a:rPr lang="en-US" sz="2400" dirty="0" smtClean="0"/>
              <a:t>High School – </a:t>
            </a:r>
            <a:r>
              <a:rPr lang="en-US" sz="2400" i="1" dirty="0" smtClean="0"/>
              <a:t>Occurrence at Owl Creek Bridge</a:t>
            </a:r>
          </a:p>
          <a:p>
            <a:pPr lvl="0"/>
            <a:endParaRPr lang="en-US" sz="2000" dirty="0" smtClean="0"/>
          </a:p>
          <a:p>
            <a:pPr lvl="0">
              <a:buFont typeface="Arial" pitchFamily="34" charset="0"/>
              <a:buChar char="•"/>
            </a:pPr>
            <a:endParaRPr lang="en-US" sz="2000" dirty="0" smtClean="0"/>
          </a:p>
          <a:p>
            <a:pPr>
              <a:buFont typeface="Arial" pitchFamily="34" charset="0"/>
              <a:buChar char="•"/>
            </a:pPr>
            <a:r>
              <a:rPr lang="en-US" sz="2000" u="sng" dirty="0" smtClean="0"/>
              <a:t>Read the top 10 arguments on pro or con for the death penalty on </a:t>
            </a:r>
            <a:r>
              <a:rPr lang="en-US" sz="2000" u="sng" dirty="0" smtClean="0">
                <a:hlinkClick r:id="rId2"/>
              </a:rPr>
              <a:t>Death Penalty </a:t>
            </a:r>
            <a:r>
              <a:rPr lang="en-US" sz="2000" dirty="0" smtClean="0">
                <a:hlinkClick r:id="rId2"/>
              </a:rPr>
              <a:t>ProCon.org</a:t>
            </a:r>
            <a:r>
              <a:rPr lang="en-US" sz="2000" dirty="0" smtClean="0"/>
              <a:t>  Choose a position on the death penalty.  </a:t>
            </a:r>
            <a:r>
              <a:rPr lang="en-US" sz="2000" u="sng" dirty="0" smtClean="0"/>
              <a:t>Write a persuasive essay arguing your side.  Support your opinion and provide counterarguments using facts and court cases</a:t>
            </a:r>
            <a:r>
              <a:rPr lang="en-US" sz="2000" dirty="0" smtClean="0"/>
              <a:t> from the information on this Web site. </a:t>
            </a:r>
          </a:p>
          <a:p>
            <a:pPr>
              <a:buFont typeface="Arial" pitchFamily="34" charset="0"/>
              <a:buChar char="•"/>
            </a:pPr>
            <a:endParaRPr lang="en-US" sz="2000" dirty="0" smtClean="0"/>
          </a:p>
          <a:p>
            <a:pPr>
              <a:buFont typeface="Arial" pitchFamily="34" charset="0"/>
              <a:buChar char="•"/>
            </a:pPr>
            <a:endParaRPr lang="en-US" sz="2000" dirty="0" smtClean="0"/>
          </a:p>
          <a:p>
            <a:pPr>
              <a:buFont typeface="Arial" pitchFamily="34" charset="0"/>
              <a:buChar char="•"/>
            </a:pPr>
            <a:r>
              <a:rPr lang="en-US" sz="2000" dirty="0" smtClean="0"/>
              <a:t>Take on the role of Farquhar’s defense or prosecuting attorney.  </a:t>
            </a:r>
            <a:r>
              <a:rPr lang="en-US" sz="2000" u="sng" dirty="0" smtClean="0"/>
              <a:t>Research your case based on the text and facts listed on the death penalty pro/con Web site.</a:t>
            </a:r>
            <a:r>
              <a:rPr lang="en-US" sz="2000" dirty="0" smtClean="0"/>
              <a:t> Prepare  and present your closing argument for the jury summarizing your case and arguing against your opponent.  </a:t>
            </a:r>
          </a:p>
          <a:p>
            <a:pPr lvl="0">
              <a:buFont typeface="Arial" pitchFamily="34" charset="0"/>
              <a:buChar char="•"/>
            </a:pPr>
            <a:endParaRPr lang="en-US" sz="2000" dirty="0" smtClean="0"/>
          </a:p>
          <a:p>
            <a:pPr>
              <a:buFont typeface="Arial" pitchFamily="34" charset="0"/>
              <a:buChar char="•"/>
            </a:pPr>
            <a:endParaRPr lang="en-US" sz="2800" i="1" dirty="0"/>
          </a:p>
        </p:txBody>
      </p:sp>
    </p:spTree>
  </p:cSld>
  <p:clrMapOvr>
    <a:masterClrMapping/>
  </p:clrMapOvr>
  <p:transition>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Practice with Text-dependent Questions</a:t>
            </a:r>
            <a:endParaRPr lang="en-US" dirty="0"/>
          </a:p>
        </p:txBody>
      </p:sp>
      <p:sp>
        <p:nvSpPr>
          <p:cNvPr id="8" name="Content Placeholder 7"/>
          <p:cNvSpPr>
            <a:spLocks noGrp="1"/>
          </p:cNvSpPr>
          <p:nvPr>
            <p:ph sz="half" idx="1"/>
          </p:nvPr>
        </p:nvSpPr>
        <p:spPr/>
        <p:txBody>
          <a:bodyPr/>
          <a:lstStyle/>
          <a:p>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635001" y="1526223"/>
            <a:ext cx="3581400" cy="3906837"/>
          </a:xfrm>
          <a:prstGeom prst="rect">
            <a:avLst/>
          </a:prstGeom>
          <a:noFill/>
          <a:ln w="9525">
            <a:noFill/>
            <a:miter lim="800000"/>
            <a:headEnd/>
            <a:tailEnd/>
          </a:ln>
        </p:spPr>
      </p:pic>
      <p:pic>
        <p:nvPicPr>
          <p:cNvPr id="1028" name="Picture 4"/>
          <p:cNvPicPr>
            <a:picLocks noGrp="1" noChangeAspect="1" noChangeArrowheads="1"/>
          </p:cNvPicPr>
          <p:nvPr>
            <p:ph sz="half" idx="2"/>
          </p:nvPr>
        </p:nvPicPr>
        <p:blipFill>
          <a:blip r:embed="rId4" cstate="print"/>
          <a:srcRect/>
          <a:stretch>
            <a:fillRect/>
          </a:stretch>
        </p:blipFill>
        <p:spPr bwMode="auto">
          <a:xfrm>
            <a:off x="4533901" y="1790700"/>
            <a:ext cx="4610099" cy="2044700"/>
          </a:xfrm>
          <a:prstGeom prst="rect">
            <a:avLst/>
          </a:prstGeom>
          <a:noFill/>
          <a:ln w="9525">
            <a:noFill/>
            <a:miter lim="800000"/>
            <a:headEnd/>
            <a:tailEnd/>
          </a:ln>
        </p:spPr>
      </p:pic>
      <p:sp>
        <p:nvSpPr>
          <p:cNvPr id="11" name="TextBox 10"/>
          <p:cNvSpPr txBox="1"/>
          <p:nvPr/>
        </p:nvSpPr>
        <p:spPr>
          <a:xfrm>
            <a:off x="4457700" y="4076700"/>
            <a:ext cx="4686300" cy="2031325"/>
          </a:xfrm>
          <a:prstGeom prst="rect">
            <a:avLst/>
          </a:prstGeom>
          <a:noFill/>
        </p:spPr>
        <p:txBody>
          <a:bodyPr wrap="square" rtlCol="0">
            <a:spAutoFit/>
          </a:bodyPr>
          <a:lstStyle/>
          <a:p>
            <a:r>
              <a:rPr lang="en-US" sz="1400" dirty="0" smtClean="0">
                <a:solidFill>
                  <a:schemeClr val="bg1"/>
                </a:solidFill>
              </a:rPr>
              <a:t>He had no money for a baseball bat, so he make one from a guava tree branch.  His first glove he also o made, from the cloth of a coffee bean sack.  His first baseball field was muddy and crowded with palm trees.</a:t>
            </a:r>
          </a:p>
          <a:p>
            <a:r>
              <a:rPr lang="en-US" sz="1400" dirty="0" smtClean="0">
                <a:solidFill>
                  <a:schemeClr val="bg1"/>
                </a:solidFill>
              </a:rPr>
              <a:t>For batting practice, he used empty soup can and hit them farther than anyone else.  Soup cans turned into softballs.  Softballs turned into baseballs.  Little League turned into minor league turned into winter league: professional league baseball in Puerto Rico.</a:t>
            </a:r>
            <a:endParaRPr lang="en-US" sz="1400" dirty="0">
              <a:solidFill>
                <a:schemeClr val="bg1"/>
              </a:solidFill>
            </a:endParaRPr>
          </a:p>
        </p:txBody>
      </p:sp>
      <p:sp>
        <p:nvSpPr>
          <p:cNvPr id="7" name="TextBox 6"/>
          <p:cNvSpPr txBox="1"/>
          <p:nvPr/>
        </p:nvSpPr>
        <p:spPr>
          <a:xfrm>
            <a:off x="426720" y="5608320"/>
            <a:ext cx="3977640" cy="523220"/>
          </a:xfrm>
          <a:prstGeom prst="rect">
            <a:avLst/>
          </a:prstGeom>
          <a:noFill/>
        </p:spPr>
        <p:txBody>
          <a:bodyPr wrap="square" rtlCol="0">
            <a:spAutoFit/>
          </a:bodyPr>
          <a:lstStyle/>
          <a:p>
            <a:r>
              <a:rPr lang="en-US" sz="1400" dirty="0" smtClean="0">
                <a:solidFill>
                  <a:schemeClr val="bg1"/>
                </a:solidFill>
              </a:rPr>
              <a:t>http://baseballhall.org/search/node/Roberto%2520Clemente</a:t>
            </a:r>
            <a:endParaRPr lang="en-US" sz="1400" dirty="0">
              <a:solidFill>
                <a:schemeClr val="bg1"/>
              </a:solidFill>
            </a:endParaRPr>
          </a:p>
        </p:txBody>
      </p:sp>
    </p:spTree>
  </p:cSld>
  <p:clrMapOvr>
    <a:masterClrMapping/>
  </p:clrMapOvr>
  <p:transition>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8237538" cy="1143000"/>
          </a:xfrm>
        </p:spPr>
        <p:txBody>
          <a:bodyPr/>
          <a:lstStyle/>
          <a:p>
            <a:r>
              <a:rPr lang="en-US" dirty="0" smtClean="0"/>
              <a:t>Text-Dependent Questions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027058" y="2828433"/>
            <a:ext cx="4819650" cy="8858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079077" y="4078672"/>
            <a:ext cx="4229100" cy="876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786554" y="5215593"/>
            <a:ext cx="3886200" cy="809625"/>
          </a:xfrm>
          <a:prstGeom prst="rect">
            <a:avLst/>
          </a:prstGeom>
          <a:noFill/>
          <a:ln w="9525">
            <a:noFill/>
            <a:miter lim="800000"/>
            <a:headEnd/>
            <a:tailEnd/>
          </a:ln>
        </p:spPr>
      </p:pic>
      <p:sp>
        <p:nvSpPr>
          <p:cNvPr id="7" name="TextBox 6"/>
          <p:cNvSpPr txBox="1"/>
          <p:nvPr/>
        </p:nvSpPr>
        <p:spPr>
          <a:xfrm>
            <a:off x="961697" y="1765738"/>
            <a:ext cx="6826469" cy="830997"/>
          </a:xfrm>
          <a:prstGeom prst="rect">
            <a:avLst/>
          </a:prstGeom>
          <a:noFill/>
        </p:spPr>
        <p:txBody>
          <a:bodyPr wrap="square" rtlCol="0">
            <a:spAutoFit/>
          </a:bodyPr>
          <a:lstStyle/>
          <a:p>
            <a:r>
              <a:rPr lang="en-US" dirty="0" smtClean="0">
                <a:solidFill>
                  <a:schemeClr val="bg1"/>
                </a:solidFill>
              </a:rPr>
              <a:t>1. Poetry   2. Newspaper column   3.  Informational government Web site</a:t>
            </a:r>
            <a:endParaRPr lang="en-US" dirty="0">
              <a:solidFill>
                <a:schemeClr val="bg1"/>
              </a:solidFill>
            </a:endParaRPr>
          </a:p>
        </p:txBody>
      </p:sp>
    </p:spTree>
  </p:cSld>
  <p:clrMapOvr>
    <a:masterClrMapping/>
  </p:clrMapOvr>
  <p:transition>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66571"/>
            <a:ext cx="8237538" cy="1143000"/>
          </a:xfrm>
        </p:spPr>
        <p:txBody>
          <a:bodyPr>
            <a:normAutofit/>
          </a:bodyPr>
          <a:lstStyle/>
          <a:p>
            <a:r>
              <a:rPr lang="en-US" dirty="0" smtClean="0"/>
              <a:t>SOL Progression Chart:</a:t>
            </a:r>
            <a:br>
              <a:rPr lang="en-US" dirty="0" smtClean="0"/>
            </a:br>
            <a:r>
              <a:rPr lang="en-US" dirty="0" smtClean="0"/>
              <a:t>Reading</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710174" y="1447800"/>
            <a:ext cx="7976626" cy="3962400"/>
          </a:xfrm>
          <a:prstGeom prst="rect">
            <a:avLst/>
          </a:prstGeom>
          <a:noFill/>
          <a:ln w="9525">
            <a:no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latin typeface="Trebuchet MS" pitchFamily="34" charset="0"/>
              </a:rPr>
              <a:t>Enhanced Scope and Sequence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42257" y="1168950"/>
            <a:ext cx="7952695" cy="4949331"/>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71500" y="629866"/>
            <a:ext cx="9048750" cy="5313734"/>
          </a:xfrm>
          <a:prstGeom prst="rect">
            <a:avLst/>
          </a:prstGeom>
          <a:noFill/>
          <a:ln w="9525">
            <a:noFill/>
            <a:miter lim="800000"/>
            <a:headEnd/>
            <a:tailEnd/>
          </a:ln>
        </p:spPr>
      </p:pic>
      <p:sp>
        <p:nvSpPr>
          <p:cNvPr id="5" name="Rectangle 3"/>
          <p:cNvSpPr txBox="1">
            <a:spLocks noChangeArrowheads="1"/>
          </p:cNvSpPr>
          <p:nvPr/>
        </p:nvSpPr>
        <p:spPr bwMode="auto">
          <a:xfrm>
            <a:off x="691263" y="0"/>
            <a:ext cx="8452737" cy="986734"/>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lang="en-US" sz="2800" b="1" dirty="0" smtClean="0">
                <a:solidFill>
                  <a:srgbClr val="FFFF00"/>
                </a:solidFill>
                <a:effectLst>
                  <a:outerShdw blurRad="38100" dist="38100" dir="2700000" algn="tl">
                    <a:srgbClr val="C0C0C0"/>
                  </a:outerShdw>
                </a:effectLst>
                <a:latin typeface="+mn-lt"/>
                <a:ea typeface="+mj-ea"/>
                <a:cs typeface="Century Gothic"/>
              </a:rPr>
              <a:t>Vocabulary Web Page</a:t>
            </a:r>
            <a:endParaRPr lang="en-US" sz="2800" b="1" dirty="0">
              <a:solidFill>
                <a:srgbClr val="FFFF00"/>
              </a:solidFill>
              <a:effectLst>
                <a:outerShdw blurRad="38100" dist="38100" dir="2700000" algn="tl">
                  <a:srgbClr val="C0C0C0"/>
                </a:outerShdw>
              </a:effectLst>
              <a:latin typeface="+mn-lt"/>
              <a:ea typeface="+mj-ea"/>
              <a:cs typeface="Century Gothic"/>
            </a:endParaRPr>
          </a:p>
        </p:txBody>
      </p:sp>
    </p:spTree>
  </p:cSld>
  <p:clrMapOvr>
    <a:masterClrMapping/>
  </p:clrMapOvr>
  <p:transition>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04800"/>
            <a:ext cx="8237538" cy="843516"/>
          </a:xfrm>
        </p:spPr>
        <p:txBody>
          <a:bodyPr/>
          <a:lstStyle/>
          <a:p>
            <a:r>
              <a:rPr lang="en-US" dirty="0" smtClean="0"/>
              <a:t>    Use of Content Texts	</a:t>
            </a:r>
            <a:endParaRPr lang="en-US" dirty="0"/>
          </a:p>
        </p:txBody>
      </p:sp>
      <p:sp>
        <p:nvSpPr>
          <p:cNvPr id="5" name="Content Placeholder 4"/>
          <p:cNvSpPr>
            <a:spLocks noGrp="1"/>
          </p:cNvSpPr>
          <p:nvPr>
            <p:ph sz="half" idx="2"/>
          </p:nvPr>
        </p:nvSpPr>
        <p:spPr>
          <a:xfrm>
            <a:off x="4657725" y="1340070"/>
            <a:ext cx="4019550" cy="4735294"/>
          </a:xfrm>
        </p:spPr>
        <p:txBody>
          <a:bodyPr/>
          <a:lstStyle/>
          <a:p>
            <a:pPr>
              <a:buFont typeface="Arial" pitchFamily="34" charset="0"/>
              <a:buChar char="•"/>
            </a:pPr>
            <a:r>
              <a:rPr lang="en-US" sz="2400" dirty="0" smtClean="0"/>
              <a:t>Use content text books to create</a:t>
            </a:r>
            <a:r>
              <a:rPr lang="en-US" sz="2000" dirty="0" smtClean="0"/>
              <a:t>:</a:t>
            </a:r>
          </a:p>
          <a:p>
            <a:r>
              <a:rPr lang="en-US" sz="2000" dirty="0" smtClean="0"/>
              <a:t> </a:t>
            </a:r>
          </a:p>
          <a:p>
            <a:pPr lvl="1">
              <a:buFont typeface="Arial" pitchFamily="34" charset="0"/>
              <a:buChar char="•"/>
            </a:pPr>
            <a:r>
              <a:rPr lang="en-US" sz="2000" dirty="0" smtClean="0"/>
              <a:t>nonfiction paired passages</a:t>
            </a:r>
          </a:p>
          <a:p>
            <a:pPr lvl="1">
              <a:buFont typeface="Arial" pitchFamily="34" charset="0"/>
              <a:buChar char="•"/>
            </a:pPr>
            <a:r>
              <a:rPr lang="en-US" sz="2000" dirty="0" smtClean="0"/>
              <a:t>reading comprehension questions</a:t>
            </a:r>
          </a:p>
          <a:p>
            <a:pPr lvl="1">
              <a:buFont typeface="Arial" pitchFamily="34" charset="0"/>
              <a:buChar char="•"/>
            </a:pPr>
            <a:r>
              <a:rPr lang="en-US" sz="2000" dirty="0" smtClean="0"/>
              <a:t>vocabulary questions</a:t>
            </a:r>
          </a:p>
          <a:p>
            <a:pPr lvl="1">
              <a:buFont typeface="Arial" pitchFamily="34" charset="0"/>
              <a:buChar char="•"/>
            </a:pPr>
            <a:r>
              <a:rPr lang="en-US" sz="2000" dirty="0" smtClean="0"/>
              <a:t>usage/mechanics questions</a:t>
            </a:r>
          </a:p>
          <a:p>
            <a:pPr lvl="1">
              <a:buFont typeface="Arial" pitchFamily="34" charset="0"/>
              <a:buChar char="•"/>
            </a:pPr>
            <a:r>
              <a:rPr lang="en-US" sz="2000" dirty="0" smtClean="0"/>
              <a:t>constructed response questions</a:t>
            </a:r>
          </a:p>
          <a:p>
            <a:pPr>
              <a:buFont typeface="Arial" pitchFamily="34" charset="0"/>
              <a:buChar char="•"/>
            </a:pPr>
            <a:endParaRPr lang="en-US" sz="2400" dirty="0" smtClean="0"/>
          </a:p>
          <a:p>
            <a:pPr>
              <a:buFont typeface="Arial" pitchFamily="34" charset="0"/>
              <a:buChar char="•"/>
            </a:pPr>
            <a:r>
              <a:rPr lang="en-US" sz="2400" dirty="0" smtClean="0"/>
              <a:t>Create TEI  “thinking-enhanced questions”</a:t>
            </a:r>
            <a:endParaRPr lang="en-US" sz="2400" dirty="0"/>
          </a:p>
        </p:txBody>
      </p:sp>
      <p:pic>
        <p:nvPicPr>
          <p:cNvPr id="111621" name="Picture 5"/>
          <p:cNvPicPr>
            <a:picLocks noGrp="1" noChangeAspect="1" noChangeArrowheads="1"/>
          </p:cNvPicPr>
          <p:nvPr>
            <p:ph sz="half" idx="1"/>
          </p:nvPr>
        </p:nvPicPr>
        <p:blipFill>
          <a:blip r:embed="rId2" cstate="print"/>
          <a:srcRect/>
          <a:stretch>
            <a:fillRect/>
          </a:stretch>
        </p:blipFill>
        <p:spPr bwMode="auto">
          <a:xfrm>
            <a:off x="499730" y="1499192"/>
            <a:ext cx="3965943" cy="4576172"/>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9" name="Content Placeholder 8"/>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FF00"/>
              </a:solidFill>
            </a:endParaRPr>
          </a:p>
          <a:p>
            <a:pPr algn="ctr"/>
            <a:r>
              <a:rPr lang="en-US" dirty="0" smtClean="0">
                <a:solidFill>
                  <a:srgbClr val="FFFF00"/>
                </a:solidFill>
              </a:rPr>
              <a:t>Focus on Writing</a:t>
            </a:r>
            <a:endParaRPr lang="en-US" dirty="0">
              <a:solidFill>
                <a:srgbClr val="FFFF00"/>
              </a:solidFill>
            </a:endParaRPr>
          </a:p>
        </p:txBody>
      </p:sp>
      <p:pic>
        <p:nvPicPr>
          <p:cNvPr id="1027" name="Picture 3"/>
          <p:cNvPicPr>
            <a:picLocks noChangeAspect="1" noChangeArrowheads="1"/>
          </p:cNvPicPr>
          <p:nvPr/>
        </p:nvPicPr>
        <p:blipFill>
          <a:blip r:embed="rId2" cstate="print"/>
          <a:srcRect/>
          <a:stretch>
            <a:fillRect/>
          </a:stretch>
        </p:blipFill>
        <p:spPr bwMode="auto">
          <a:xfrm>
            <a:off x="3028950" y="1828800"/>
            <a:ext cx="2933700" cy="3224213"/>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 Writing Scores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038711" y="1720662"/>
            <a:ext cx="7087215" cy="4343777"/>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37538" cy="1447800"/>
          </a:xfrm>
        </p:spPr>
        <p:txBody>
          <a:bodyPr/>
          <a:lstStyle/>
          <a:p>
            <a:r>
              <a:rPr lang="en-US" dirty="0" smtClean="0"/>
              <a:t/>
            </a:r>
            <a:br>
              <a:rPr lang="en-US" dirty="0" smtClean="0"/>
            </a:br>
            <a:r>
              <a:rPr lang="en-US" dirty="0" smtClean="0"/>
              <a:t>Changes to SOA</a:t>
            </a:r>
            <a:br>
              <a:rPr lang="en-US" dirty="0" smtClean="0"/>
            </a:br>
            <a:r>
              <a:rPr lang="en-US" sz="2000" dirty="0" smtClean="0"/>
              <a:t>Resulting from legislative changes made by the 2012 General Assembly</a:t>
            </a:r>
            <a:endParaRPr lang="en-US" sz="2400" dirty="0"/>
          </a:p>
        </p:txBody>
      </p:sp>
      <p:sp>
        <p:nvSpPr>
          <p:cNvPr id="3" name="Content Placeholder 2"/>
          <p:cNvSpPr>
            <a:spLocks noGrp="1"/>
          </p:cNvSpPr>
          <p:nvPr>
            <p:ph idx="1"/>
          </p:nvPr>
        </p:nvSpPr>
        <p:spPr/>
        <p:txBody>
          <a:bodyPr/>
          <a:lstStyle/>
          <a:p>
            <a:r>
              <a:rPr lang="en-US" sz="2400" dirty="0" smtClean="0"/>
              <a:t>Accreditation Benchmarks change beginning with testing data for the 2012-2013 school year for ratings awarded in the 2013-2014 school year. </a:t>
            </a:r>
          </a:p>
          <a:p>
            <a:endParaRPr lang="en-US" sz="2400" dirty="0" smtClean="0"/>
          </a:p>
          <a:p>
            <a:pPr lvl="1"/>
            <a:r>
              <a:rPr lang="en-US" sz="2400" dirty="0" smtClean="0"/>
              <a:t>Science and History and Social Science:  3rd grade pass rates increase from 50 percent to 70 percent. </a:t>
            </a:r>
          </a:p>
          <a:p>
            <a:pPr lvl="1">
              <a:buNone/>
            </a:pPr>
            <a:endParaRPr lang="en-US" sz="2400" dirty="0" smtClean="0"/>
          </a:p>
          <a:p>
            <a:pPr lvl="1"/>
            <a:r>
              <a:rPr lang="en-US" sz="2400" dirty="0" smtClean="0"/>
              <a:t>English:  Pass rates for grades 6 through 12 increase from 70 percent to 75 percent. </a:t>
            </a:r>
          </a:p>
          <a:p>
            <a:endParaRPr lang="en-US" sz="2400" dirty="0"/>
          </a:p>
        </p:txBody>
      </p:sp>
    </p:spTree>
  </p:cSld>
  <p:clrMapOvr>
    <a:masterClrMapping/>
  </p:clrMapOvr>
  <p:transition>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SOL Writing Blueprints</a:t>
            </a:r>
            <a:br>
              <a:rPr lang="en-US" dirty="0" smtClean="0"/>
            </a:br>
            <a:endParaRPr lang="en-US" dirty="0"/>
          </a:p>
        </p:txBody>
      </p:sp>
      <p:sp>
        <p:nvSpPr>
          <p:cNvPr id="7" name="Content Placeholder 6"/>
          <p:cNvSpPr>
            <a:spLocks noGrp="1"/>
          </p:cNvSpPr>
          <p:nvPr>
            <p:ph idx="1"/>
          </p:nvPr>
        </p:nvSpPr>
        <p:spPr/>
        <p:txBody>
          <a:bodyPr/>
          <a:lstStyle/>
          <a:p>
            <a:pPr>
              <a:defRPr/>
            </a:pPr>
            <a:endParaRPr lang="en-US" dirty="0"/>
          </a:p>
        </p:txBody>
      </p:sp>
      <p:pic>
        <p:nvPicPr>
          <p:cNvPr id="32772" name="Picture 2"/>
          <p:cNvPicPr>
            <a:picLocks noChangeAspect="1" noChangeArrowheads="1"/>
          </p:cNvPicPr>
          <p:nvPr/>
        </p:nvPicPr>
        <p:blipFill>
          <a:blip r:embed="rId3" cstate="print"/>
          <a:srcRect/>
          <a:stretch>
            <a:fillRect/>
          </a:stretch>
        </p:blipFill>
        <p:spPr bwMode="auto">
          <a:xfrm>
            <a:off x="233363" y="1412875"/>
            <a:ext cx="8675687" cy="4073525"/>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Instruction</a:t>
            </a:r>
            <a:endParaRPr lang="en-US" dirty="0"/>
          </a:p>
        </p:txBody>
      </p:sp>
      <p:sp>
        <p:nvSpPr>
          <p:cNvPr id="3" name="Content Placeholder 2"/>
          <p:cNvSpPr>
            <a:spLocks noGrp="1"/>
          </p:cNvSpPr>
          <p:nvPr>
            <p:ph idx="1"/>
          </p:nvPr>
        </p:nvSpPr>
        <p:spPr>
          <a:xfrm>
            <a:off x="487363" y="1282536"/>
            <a:ext cx="8189912" cy="4792828"/>
          </a:xfrm>
        </p:spPr>
        <p:txBody>
          <a:bodyPr/>
          <a:lstStyle/>
          <a:p>
            <a:pPr>
              <a:buFont typeface="Arial" pitchFamily="34" charset="0"/>
              <a:buChar char="•"/>
            </a:pPr>
            <a:r>
              <a:rPr lang="en-US" sz="2800" dirty="0" smtClean="0"/>
              <a:t>Teach Writing~ DO NOT Assign It!</a:t>
            </a:r>
          </a:p>
          <a:p>
            <a:pPr>
              <a:buFont typeface="Arial" pitchFamily="34" charset="0"/>
              <a:buChar char="•"/>
            </a:pPr>
            <a:endParaRPr lang="en-US" sz="2800" dirty="0" smtClean="0"/>
          </a:p>
          <a:p>
            <a:pPr>
              <a:buFont typeface="Arial" pitchFamily="34" charset="0"/>
              <a:buChar char="•"/>
            </a:pPr>
            <a:r>
              <a:rPr lang="en-US" sz="2800" dirty="0" smtClean="0"/>
              <a:t>Teaching writing is an expectation of EVERY grade, not only tested grades</a:t>
            </a:r>
          </a:p>
          <a:p>
            <a:pPr>
              <a:buFont typeface="Arial" pitchFamily="34" charset="0"/>
              <a:buChar char="•"/>
            </a:pPr>
            <a:endParaRPr lang="en-US" sz="2800" dirty="0" smtClean="0"/>
          </a:p>
          <a:p>
            <a:pPr>
              <a:buFont typeface="Arial" pitchFamily="34" charset="0"/>
              <a:buChar char="•"/>
            </a:pPr>
            <a:r>
              <a:rPr lang="en-US" sz="2800" dirty="0" smtClean="0"/>
              <a:t>Each grade has 2 Writing Standards:</a:t>
            </a:r>
          </a:p>
          <a:p>
            <a:pPr lvl="1">
              <a:buFont typeface="Arial" pitchFamily="34" charset="0"/>
              <a:buChar char="•"/>
            </a:pPr>
            <a:r>
              <a:rPr lang="en-US" sz="2400" dirty="0" smtClean="0"/>
              <a:t>Composing &amp; Revising</a:t>
            </a:r>
          </a:p>
          <a:p>
            <a:pPr lvl="1">
              <a:buFont typeface="Arial" pitchFamily="34" charset="0"/>
              <a:buChar char="•"/>
            </a:pPr>
            <a:r>
              <a:rPr lang="en-US" sz="2400" dirty="0" smtClean="0"/>
              <a:t>Editing</a:t>
            </a:r>
          </a:p>
          <a:p>
            <a:endParaRPr lang="en-US" sz="2800" dirty="0" smtClean="0"/>
          </a:p>
          <a:p>
            <a:pPr>
              <a:buFont typeface="Arial" pitchFamily="34" charset="0"/>
              <a:buChar char="•"/>
            </a:pPr>
            <a:r>
              <a:rPr lang="en-US" sz="2800" dirty="0" smtClean="0"/>
              <a:t>Emphasize persuasive and analytical writing</a:t>
            </a:r>
          </a:p>
          <a:p>
            <a:pPr>
              <a:buFont typeface="Arial" pitchFamily="34" charset="0"/>
              <a:buChar char="•"/>
            </a:pPr>
            <a:endParaRPr lang="en-US" dirty="0"/>
          </a:p>
        </p:txBody>
      </p:sp>
    </p:spTree>
  </p:cSld>
  <p:clrMapOvr>
    <a:masterClrMapping/>
  </p:clrMapOvr>
  <p:transition>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Instruction</a:t>
            </a:r>
            <a:endParaRPr lang="en-US" dirty="0"/>
          </a:p>
        </p:txBody>
      </p:sp>
      <p:sp>
        <p:nvSpPr>
          <p:cNvPr id="3" name="Content Placeholder 2"/>
          <p:cNvSpPr>
            <a:spLocks noGrp="1"/>
          </p:cNvSpPr>
          <p:nvPr>
            <p:ph idx="1"/>
          </p:nvPr>
        </p:nvSpPr>
        <p:spPr>
          <a:xfrm>
            <a:off x="487363" y="1261242"/>
            <a:ext cx="8189912" cy="4814122"/>
          </a:xfrm>
        </p:spPr>
        <p:txBody>
          <a:bodyPr/>
          <a:lstStyle/>
          <a:p>
            <a:pPr>
              <a:buFont typeface="Arial" pitchFamily="34" charset="0"/>
              <a:buChar char="•"/>
            </a:pPr>
            <a:r>
              <a:rPr lang="en-US" sz="2800" dirty="0" smtClean="0"/>
              <a:t>Focus on purpose and audience </a:t>
            </a:r>
          </a:p>
          <a:p>
            <a:pPr>
              <a:buFont typeface="Arial" pitchFamily="34" charset="0"/>
              <a:buChar char="•"/>
            </a:pPr>
            <a:endParaRPr lang="en-US" sz="2800" dirty="0" smtClean="0"/>
          </a:p>
          <a:p>
            <a:pPr>
              <a:buFont typeface="Arial" pitchFamily="34" charset="0"/>
              <a:buChar char="•"/>
            </a:pPr>
            <a:r>
              <a:rPr lang="en-US" sz="2800" dirty="0" smtClean="0"/>
              <a:t>Teach peer revision/editing</a:t>
            </a:r>
          </a:p>
          <a:p>
            <a:pPr lvl="1">
              <a:buFont typeface="Arial" pitchFamily="34" charset="0"/>
              <a:buChar char="•"/>
            </a:pPr>
            <a:r>
              <a:rPr lang="en-US" sz="2400" dirty="0" smtClean="0"/>
              <a:t>Putting students in groups is NOT teaching peer editing</a:t>
            </a:r>
          </a:p>
          <a:p>
            <a:pPr lvl="1">
              <a:buFont typeface="Arial" pitchFamily="34" charset="0"/>
              <a:buChar char="•"/>
            </a:pPr>
            <a:endParaRPr lang="en-US" sz="2400" dirty="0" smtClean="0"/>
          </a:p>
          <a:p>
            <a:pPr marL="285750" lvl="1">
              <a:buFont typeface="Arial" pitchFamily="34" charset="0"/>
              <a:buChar char="•"/>
            </a:pPr>
            <a:r>
              <a:rPr lang="en-US" dirty="0" smtClean="0">
                <a:ea typeface="+mn-ea"/>
                <a:cs typeface="+mn-cs"/>
              </a:rPr>
              <a:t>Do incorporate writing into every lesson</a:t>
            </a:r>
          </a:p>
          <a:p>
            <a:pPr marL="285750" lvl="1">
              <a:buFont typeface="Arial" pitchFamily="34" charset="0"/>
              <a:buChar char="•"/>
            </a:pPr>
            <a:r>
              <a:rPr lang="en-US" dirty="0" smtClean="0">
                <a:ea typeface="+mn-ea"/>
                <a:cs typeface="+mn-cs"/>
              </a:rPr>
              <a:t>Do use writing portfolios</a:t>
            </a:r>
          </a:p>
          <a:p>
            <a:pPr marL="285750" lvl="1">
              <a:buFont typeface="Arial" pitchFamily="34" charset="0"/>
              <a:buChar char="•"/>
            </a:pPr>
            <a:r>
              <a:rPr lang="en-US" dirty="0" smtClean="0">
                <a:ea typeface="+mn-ea"/>
                <a:cs typeface="+mn-cs"/>
              </a:rPr>
              <a:t>Do conference with students </a:t>
            </a:r>
          </a:p>
          <a:p>
            <a:pPr marL="285750" lvl="1">
              <a:buFont typeface="Arial" pitchFamily="34" charset="0"/>
              <a:buChar char="•"/>
            </a:pPr>
            <a:r>
              <a:rPr lang="en-US" dirty="0" smtClean="0">
                <a:ea typeface="+mn-ea"/>
                <a:cs typeface="+mn-cs"/>
              </a:rPr>
              <a:t>Don’t grade every writing assignment</a:t>
            </a:r>
          </a:p>
          <a:p>
            <a:pPr marL="285750" lvl="1">
              <a:buFont typeface="Arial" pitchFamily="34" charset="0"/>
              <a:buChar char="•"/>
            </a:pPr>
            <a:r>
              <a:rPr lang="en-US" dirty="0" smtClean="0">
                <a:ea typeface="+mn-ea"/>
                <a:cs typeface="+mn-cs"/>
              </a:rPr>
              <a:t>Don’t  correct every U/M error in student papers</a:t>
            </a:r>
          </a:p>
          <a:p>
            <a:pPr marL="285750" lvl="1">
              <a:buFont typeface="Arial" pitchFamily="34" charset="0"/>
              <a:buChar char="•"/>
            </a:pPr>
            <a:endParaRPr lang="en-US" dirty="0" smtClean="0">
              <a:ea typeface="+mn-ea"/>
              <a:cs typeface="+mn-cs"/>
            </a:endParaRPr>
          </a:p>
        </p:txBody>
      </p:sp>
    </p:spTree>
  </p:cSld>
  <p:clrMapOvr>
    <a:masterClrMapping/>
  </p:clrMapOvr>
  <p:transition>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cstate="print"/>
          <a:srcRect/>
          <a:stretch>
            <a:fillRect/>
          </a:stretch>
        </p:blipFill>
        <p:spPr bwMode="auto">
          <a:xfrm>
            <a:off x="1219200" y="1066800"/>
            <a:ext cx="6986588" cy="4238625"/>
          </a:xfrm>
          <a:prstGeom prst="rect">
            <a:avLst/>
          </a:prstGeom>
          <a:noFill/>
          <a:ln w="9525">
            <a:noFill/>
            <a:miter lim="800000"/>
            <a:headEnd/>
            <a:tailEnd/>
          </a:ln>
        </p:spPr>
      </p:pic>
      <p:sp>
        <p:nvSpPr>
          <p:cNvPr id="40963" name="Slide Number Placeholder 3"/>
          <p:cNvSpPr>
            <a:spLocks noGrp="1"/>
          </p:cNvSpPr>
          <p:nvPr>
            <p:ph type="sldNum" sz="quarter" idx="4294967295"/>
          </p:nvPr>
        </p:nvSpPr>
        <p:spPr bwMode="auto">
          <a:xfrm>
            <a:off x="7315200" y="6248400"/>
            <a:ext cx="533400" cy="457200"/>
          </a:xfrm>
          <a:prstGeom prst="rect">
            <a:avLst/>
          </a:prstGeom>
          <a:noFill/>
          <a:ln>
            <a:miter lim="800000"/>
            <a:headEnd/>
            <a:tailEnd/>
          </a:ln>
        </p:spPr>
        <p:txBody>
          <a:bodyPr/>
          <a:lstStyle/>
          <a:p>
            <a:endParaRPr lang="en-US" dirty="0"/>
          </a:p>
        </p:txBody>
      </p:sp>
      <p:sp>
        <p:nvSpPr>
          <p:cNvPr id="11267" name="Rectangle 3"/>
          <p:cNvSpPr>
            <a:spLocks noGrp="1" noChangeArrowheads="1"/>
          </p:cNvSpPr>
          <p:nvPr>
            <p:ph type="body" idx="1"/>
          </p:nvPr>
        </p:nvSpPr>
        <p:spPr>
          <a:xfrm>
            <a:off x="690563" y="214313"/>
            <a:ext cx="8453437" cy="1620837"/>
          </a:xfrm>
        </p:spPr>
        <p:txBody>
          <a:bodyPr/>
          <a:lstStyle/>
          <a:p>
            <a:pPr algn="ctr" eaLnBrk="1" hangingPunct="1">
              <a:defRPr/>
            </a:pPr>
            <a:r>
              <a:rPr lang="en-US" sz="4400" dirty="0" smtClean="0">
                <a:hlinkClick r:id="rId4"/>
              </a:rPr>
              <a:t>Online Writing Web Page</a:t>
            </a:r>
            <a:endParaRPr lang="en-US" sz="4400" dirty="0"/>
          </a:p>
        </p:txBody>
      </p:sp>
      <p:sp>
        <p:nvSpPr>
          <p:cNvPr id="40965" name="Text Box 4"/>
          <p:cNvSpPr txBox="1">
            <a:spLocks noChangeArrowheads="1"/>
          </p:cNvSpPr>
          <p:nvPr/>
        </p:nvSpPr>
        <p:spPr bwMode="auto">
          <a:xfrm>
            <a:off x="2803525" y="6296025"/>
            <a:ext cx="184150" cy="457200"/>
          </a:xfrm>
          <a:prstGeom prst="rect">
            <a:avLst/>
          </a:prstGeom>
          <a:noFill/>
          <a:ln w="9525">
            <a:noFill/>
            <a:miter lim="800000"/>
            <a:headEnd/>
            <a:tailEnd/>
          </a:ln>
        </p:spPr>
        <p:txBody>
          <a:bodyPr wrap="none">
            <a:spAutoFit/>
          </a:bodyPr>
          <a:lstStyle/>
          <a:p>
            <a:endParaRPr lang="en-US" dirty="0"/>
          </a:p>
        </p:txBody>
      </p:sp>
    </p:spTree>
  </p:cSld>
  <p:clrMapOvr>
    <a:masterClrMapping/>
  </p:clrMapOvr>
  <p:transition>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eaLnBrk="1" hangingPunct="1">
              <a:defRPr/>
            </a:pPr>
            <a:r>
              <a:rPr lang="en-US" dirty="0" smtClean="0">
                <a:cs typeface="+mj-cs"/>
              </a:rPr>
              <a:t>Writing </a:t>
            </a:r>
            <a:r>
              <a:rPr lang="en-US" dirty="0" smtClean="0"/>
              <a:t>Process</a:t>
            </a:r>
            <a:endParaRPr lang="en-US" dirty="0">
              <a:cs typeface="+mj-cs"/>
            </a:endParaRPr>
          </a:p>
        </p:txBody>
      </p:sp>
      <p:pic>
        <p:nvPicPr>
          <p:cNvPr id="1027" name="Picture 3"/>
          <p:cNvPicPr>
            <a:picLocks noGrp="1" noChangeAspect="1" noChangeArrowheads="1"/>
          </p:cNvPicPr>
          <p:nvPr>
            <p:ph idx="1"/>
          </p:nvPr>
        </p:nvPicPr>
        <p:blipFill>
          <a:blip r:embed="rId3" cstate="print"/>
          <a:srcRect/>
          <a:stretch>
            <a:fillRect/>
          </a:stretch>
        </p:blipFill>
        <p:spPr>
          <a:xfrm>
            <a:off x="990600" y="990600"/>
            <a:ext cx="7162800" cy="5220962"/>
          </a:xfrm>
          <a:ln>
            <a:solidFill>
              <a:schemeClr val="accent1"/>
            </a:solidFill>
          </a:ln>
        </p:spPr>
      </p:pic>
    </p:spTree>
  </p:cSld>
  <p:clrMapOvr>
    <a:masterClrMapping/>
  </p:clrMapOvr>
  <p:transition>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Instruction</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261241" y="1434663"/>
            <a:ext cx="6700345" cy="4491222"/>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a:bodyPr>
          <a:lstStyle/>
          <a:p>
            <a:pPr eaLnBrk="1" hangingPunct="1">
              <a:defRPr/>
            </a:pPr>
            <a:r>
              <a:rPr lang="en-US" dirty="0" smtClean="0">
                <a:cs typeface="+mj-cs"/>
              </a:rPr>
              <a:t>SOL Progression Charts</a:t>
            </a:r>
            <a:br>
              <a:rPr lang="en-US" dirty="0" smtClean="0">
                <a:cs typeface="+mj-cs"/>
              </a:rPr>
            </a:br>
            <a:r>
              <a:rPr lang="en-US" dirty="0" smtClean="0">
                <a:cs typeface="+mj-cs"/>
              </a:rPr>
              <a:t>Writing</a:t>
            </a:r>
            <a:endParaRPr lang="en-US" dirty="0">
              <a:cs typeface="+mj-cs"/>
            </a:endParaRPr>
          </a:p>
        </p:txBody>
      </p:sp>
      <p:pic>
        <p:nvPicPr>
          <p:cNvPr id="1026" name="Picture 2"/>
          <p:cNvPicPr>
            <a:picLocks noGrp="1" noChangeAspect="1" noChangeArrowheads="1"/>
          </p:cNvPicPr>
          <p:nvPr>
            <p:ph idx="1"/>
          </p:nvPr>
        </p:nvPicPr>
        <p:blipFill>
          <a:blip r:embed="rId3" cstate="print"/>
          <a:srcRect/>
          <a:stretch>
            <a:fillRect/>
          </a:stretch>
        </p:blipFill>
        <p:spPr>
          <a:xfrm>
            <a:off x="381000" y="1600201"/>
            <a:ext cx="8504237" cy="4452974"/>
          </a:xfrm>
        </p:spPr>
      </p:pic>
    </p:spTree>
  </p:cSld>
  <p:clrMapOvr>
    <a:masterClrMapping/>
  </p:clrMapOvr>
  <p:transition>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37538" cy="1008993"/>
          </a:xfrm>
        </p:spPr>
        <p:txBody>
          <a:bodyPr/>
          <a:lstStyle/>
          <a:p>
            <a:pPr>
              <a:defRPr/>
            </a:pPr>
            <a:r>
              <a:rPr lang="en-US" dirty="0" smtClean="0">
                <a:hlinkClick r:id="rId2"/>
              </a:rPr>
              <a:t>Writing Prompts Released</a:t>
            </a:r>
            <a:endParaRPr lang="en-US" dirty="0"/>
          </a:p>
        </p:txBody>
      </p:sp>
      <p:sp>
        <p:nvSpPr>
          <p:cNvPr id="4" name="Content Placeholder 3"/>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150883" y="1219199"/>
            <a:ext cx="6889531" cy="4692869"/>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9837738" y="6072188"/>
            <a:ext cx="184150" cy="457200"/>
          </a:xfrm>
          <a:prstGeom prst="rect">
            <a:avLst/>
          </a:prstGeom>
          <a:noFill/>
          <a:ln w="9525">
            <a:noFill/>
            <a:miter lim="800000"/>
            <a:headEnd/>
            <a:tailEnd/>
          </a:ln>
        </p:spPr>
        <p:txBody>
          <a:bodyPr wrap="none" lIns="91429" tIns="45714" rIns="91429" bIns="45714">
            <a:spAutoFit/>
          </a:bodyPr>
          <a:lstStyle/>
          <a:p>
            <a:endParaRPr lang="en-US" dirty="0"/>
          </a:p>
        </p:txBody>
      </p:sp>
      <p:sp>
        <p:nvSpPr>
          <p:cNvPr id="5" name="Rectangle 2"/>
          <p:cNvSpPr>
            <a:spLocks noGrp="1" noChangeArrowheads="1"/>
          </p:cNvSpPr>
          <p:nvPr>
            <p:ph type="title"/>
          </p:nvPr>
        </p:nvSpPr>
        <p:spPr>
          <a:xfrm>
            <a:off x="889000" y="-57150"/>
            <a:ext cx="7353300" cy="958850"/>
          </a:xfrm>
        </p:spPr>
        <p:txBody>
          <a:bodyPr/>
          <a:lstStyle/>
          <a:p>
            <a:pPr eaLnBrk="1" hangingPunct="1">
              <a:lnSpc>
                <a:spcPct val="100000"/>
              </a:lnSpc>
              <a:defRPr/>
            </a:pPr>
            <a:r>
              <a:rPr lang="en-US" sz="3600" dirty="0" smtClean="0"/>
              <a:t/>
            </a:r>
            <a:br>
              <a:rPr lang="en-US" sz="3600" dirty="0" smtClean="0"/>
            </a:br>
            <a:r>
              <a:rPr lang="en-US" sz="3600" dirty="0" smtClean="0"/>
              <a:t/>
            </a:r>
            <a:br>
              <a:rPr lang="en-US" sz="3600" dirty="0" smtClean="0"/>
            </a:br>
            <a:r>
              <a:rPr lang="en-US" sz="3600" dirty="0" smtClean="0"/>
              <a:t>Writing Rubrics</a:t>
            </a:r>
            <a:br>
              <a:rPr lang="en-US" sz="3600" dirty="0" smtClean="0"/>
            </a:br>
            <a:r>
              <a:rPr lang="en-US" sz="3600" dirty="0" smtClean="0"/>
              <a:t/>
            </a:r>
            <a:br>
              <a:rPr lang="en-US" sz="3600" dirty="0" smtClean="0"/>
            </a:br>
            <a:endParaRPr lang="en-US" sz="3600" dirty="0" smtClean="0"/>
          </a:p>
        </p:txBody>
      </p:sp>
      <p:pic>
        <p:nvPicPr>
          <p:cNvPr id="1027" name="Picture 3"/>
          <p:cNvPicPr>
            <a:picLocks noChangeAspect="1" noChangeArrowheads="1"/>
          </p:cNvPicPr>
          <p:nvPr/>
        </p:nvPicPr>
        <p:blipFill>
          <a:blip r:embed="rId3" cstate="print"/>
          <a:srcRect/>
          <a:stretch>
            <a:fillRect/>
          </a:stretch>
        </p:blipFill>
        <p:spPr bwMode="auto">
          <a:xfrm>
            <a:off x="1195388" y="866775"/>
            <a:ext cx="6751637" cy="5124450"/>
          </a:xfrm>
          <a:prstGeom prst="rect">
            <a:avLst/>
          </a:prstGeom>
          <a:noFill/>
          <a:ln w="9525">
            <a:no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remove" grpId="0" nodeType="withEffect">
                                  <p:stCondLst>
                                    <p:cond delay="3500"/>
                                  </p:stCondLst>
                                  <p:iterate type="lt">
                                    <p:tmPct val="10000"/>
                                  </p:iterate>
                                  <p:childTnLst>
                                    <p:animScale>
                                      <p:cBhvr>
                                        <p:cTn id="6" dur="250" autoRev="1" fill="hold">
                                          <p:stCondLst>
                                            <p:cond delay="0"/>
                                          </p:stCondLst>
                                        </p:cTn>
                                        <p:tgtEl>
                                          <p:spTgt spid="5"/>
                                        </p:tgtEl>
                                      </p:cBhvr>
                                      <p:to x="80000" y="100000"/>
                                    </p:animScale>
                                    <p:anim by="(#ppt_w*0.10)" calcmode="lin" valueType="num">
                                      <p:cBhvr>
                                        <p:cTn id="7" dur="250" autoRev="1" fill="hold">
                                          <p:stCondLst>
                                            <p:cond delay="0"/>
                                          </p:stCondLst>
                                        </p:cTn>
                                        <p:tgtEl>
                                          <p:spTgt spid="5"/>
                                        </p:tgtEl>
                                        <p:attrNameLst>
                                          <p:attrName>ppt_x</p:attrName>
                                        </p:attrNameLst>
                                      </p:cBhvr>
                                    </p:anim>
                                    <p:anim by="(-#ppt_w*0.10)" calcmode="lin" valueType="num">
                                      <p:cBhvr>
                                        <p:cTn id="8" dur="250" autoRev="1" fill="hold">
                                          <p:stCondLst>
                                            <p:cond delay="0"/>
                                          </p:stCondLst>
                                        </p:cTn>
                                        <p:tgtEl>
                                          <p:spTgt spid="5"/>
                                        </p:tgtEl>
                                        <p:attrNameLst>
                                          <p:attrName>ppt_y</p:attrName>
                                        </p:attrNameLst>
                                      </p:cBhvr>
                                    </p:anim>
                                    <p:animRot by="-480000">
                                      <p:cBhvr>
                                        <p:cTn id="9" dur="2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eaLnBrk="1" hangingPunct="1">
              <a:defRPr/>
            </a:pPr>
            <a:r>
              <a:rPr lang="en-US" dirty="0" smtClean="0"/>
              <a:t>Scoring with the SOL Writing Rubric</a:t>
            </a:r>
            <a:endParaRPr lang="en-US" dirty="0"/>
          </a:p>
        </p:txBody>
      </p:sp>
      <p:sp>
        <p:nvSpPr>
          <p:cNvPr id="5" name="Content Placeholder 4"/>
          <p:cNvSpPr>
            <a:spLocks noGrp="1"/>
          </p:cNvSpPr>
          <p:nvPr>
            <p:ph idx="1"/>
          </p:nvPr>
        </p:nvSpPr>
        <p:spPr>
          <a:xfrm>
            <a:off x="457200" y="1143000"/>
            <a:ext cx="8229600" cy="4983163"/>
          </a:xfrm>
        </p:spPr>
        <p:txBody>
          <a:bodyPr>
            <a:normAutofit/>
          </a:bodyPr>
          <a:lstStyle/>
          <a:p>
            <a:pPr eaLnBrk="1" hangingPunct="1">
              <a:buFont typeface="Arial" pitchFamily="34" charset="0"/>
              <a:buChar char="•"/>
              <a:defRPr/>
            </a:pPr>
            <a:endParaRPr lang="en-US" sz="2800" dirty="0" smtClean="0">
              <a:effectLst>
                <a:outerShdw blurRad="38100" dist="38100" dir="2700000" algn="tl">
                  <a:srgbClr val="000000">
                    <a:alpha val="43137"/>
                  </a:srgbClr>
                </a:outerShdw>
              </a:effectLst>
            </a:endParaRPr>
          </a:p>
          <a:p>
            <a:pPr eaLnBrk="1" hangingPunct="1">
              <a:buFont typeface="Arial" pitchFamily="34" charset="0"/>
              <a:buChar char="•"/>
              <a:defRPr/>
            </a:pPr>
            <a:r>
              <a:rPr lang="en-US" sz="2800" dirty="0" smtClean="0">
                <a:effectLst>
                  <a:outerShdw blurRad="38100" dist="38100" dir="2700000" algn="tl">
                    <a:srgbClr val="000000">
                      <a:alpha val="43137"/>
                    </a:srgbClr>
                  </a:outerShdw>
                </a:effectLst>
              </a:rPr>
              <a:t> All student papers are read by two readers; their scores are added together</a:t>
            </a:r>
          </a:p>
          <a:p>
            <a:pPr eaLnBrk="1" hangingPunct="1">
              <a:defRPr/>
            </a:pPr>
            <a:endParaRPr lang="en-US" sz="2800" dirty="0" smtClean="0">
              <a:effectLst>
                <a:outerShdw blurRad="38100" dist="38100" dir="2700000" algn="tl">
                  <a:srgbClr val="000000">
                    <a:alpha val="43137"/>
                  </a:srgbClr>
                </a:outerShdw>
              </a:effectLst>
            </a:endParaRPr>
          </a:p>
          <a:p>
            <a:pPr eaLnBrk="1" hangingPunct="1">
              <a:buFont typeface="Arial" pitchFamily="34" charset="0"/>
              <a:buChar char="•"/>
              <a:defRPr/>
            </a:pPr>
            <a:r>
              <a:rPr lang="en-US" sz="2800" dirty="0" smtClean="0">
                <a:effectLst>
                  <a:outerShdw blurRad="38100" dist="38100" dir="2700000" algn="tl">
                    <a:srgbClr val="000000">
                      <a:alpha val="43137"/>
                    </a:srgbClr>
                  </a:outerShdw>
                </a:effectLst>
              </a:rPr>
              <a:t>Composing/Written Expression score counts twice = 2/3</a:t>
            </a:r>
          </a:p>
          <a:p>
            <a:pPr eaLnBrk="1" hangingPunct="1">
              <a:defRPr/>
            </a:pPr>
            <a:endParaRPr lang="en-US" sz="2800" dirty="0" smtClean="0">
              <a:effectLst>
                <a:outerShdw blurRad="38100" dist="38100" dir="2700000" algn="tl">
                  <a:srgbClr val="000000">
                    <a:alpha val="43137"/>
                  </a:srgbClr>
                </a:outerShdw>
              </a:effectLst>
            </a:endParaRPr>
          </a:p>
          <a:p>
            <a:pPr eaLnBrk="1" hangingPunct="1">
              <a:buFont typeface="Arial" pitchFamily="34" charset="0"/>
              <a:buChar char="•"/>
              <a:defRPr/>
            </a:pPr>
            <a:r>
              <a:rPr lang="en-US" sz="2800" dirty="0" smtClean="0">
                <a:effectLst>
                  <a:outerShdw blurRad="38100" dist="38100" dir="2700000" algn="tl">
                    <a:srgbClr val="000000">
                      <a:alpha val="43137"/>
                    </a:srgbClr>
                  </a:outerShdw>
                </a:effectLst>
              </a:rPr>
              <a:t>Usage/Mechanics score counts once = 1/3</a:t>
            </a:r>
          </a:p>
          <a:p>
            <a:pPr eaLnBrk="1" hangingPunct="1">
              <a:defRPr/>
            </a:pPr>
            <a:endParaRPr lang="en-US" sz="2800" dirty="0" smtClean="0">
              <a:effectLst>
                <a:outerShdw blurRad="38100" dist="38100" dir="2700000" algn="tl">
                  <a:srgbClr val="000000">
                    <a:alpha val="43137"/>
                  </a:srgbClr>
                </a:outerShdw>
              </a:effectLst>
            </a:endParaRPr>
          </a:p>
          <a:p>
            <a:pPr eaLnBrk="1" hangingPunct="1">
              <a:buFont typeface="Arial" pitchFamily="34" charset="0"/>
              <a:buChar char="•"/>
              <a:defRPr/>
            </a:pPr>
            <a:r>
              <a:rPr lang="en-US" sz="2800" dirty="0" smtClean="0">
                <a:effectLst>
                  <a:outerShdw blurRad="38100" dist="38100" dir="2700000" algn="tl">
                    <a:srgbClr val="000000">
                      <a:alpha val="43137"/>
                    </a:srgbClr>
                  </a:outerShdw>
                </a:effectLst>
              </a:rPr>
              <a:t>If judges scores are more than 1 point apart, papers are read by a third </a:t>
            </a:r>
            <a:r>
              <a:rPr lang="en-US" sz="2800" dirty="0" smtClean="0">
                <a:effectLst/>
              </a:rPr>
              <a:t>judge</a:t>
            </a:r>
          </a:p>
          <a:p>
            <a:pPr eaLnBrk="1" hangingPunct="1">
              <a:buFont typeface="Arial" pitchFamily="34" charset="0"/>
              <a:buChar char="•"/>
              <a:defRPr/>
            </a:pPr>
            <a:endParaRPr lang="en-US" sz="2800" dirty="0" smtClean="0">
              <a:effectLst/>
            </a:endParaRPr>
          </a:p>
          <a:p>
            <a:pPr eaLnBrk="1" hangingPunct="1">
              <a:buFont typeface="Arial" pitchFamily="34" charset="0"/>
              <a:buChar char="•"/>
              <a:defRPr/>
            </a:pPr>
            <a:endParaRPr lang="en-US" sz="2800" dirty="0">
              <a:effectLst/>
            </a:endParaRPr>
          </a:p>
        </p:txBody>
      </p:sp>
      <p:sp>
        <p:nvSpPr>
          <p:cNvPr id="6" name="5-Point Star 5"/>
          <p:cNvSpPr/>
          <p:nvPr/>
        </p:nvSpPr>
        <p:spPr>
          <a:xfrm>
            <a:off x="308742" y="207141"/>
            <a:ext cx="646386" cy="61485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7" name="5-Point Star 6"/>
          <p:cNvSpPr/>
          <p:nvPr/>
        </p:nvSpPr>
        <p:spPr>
          <a:xfrm>
            <a:off x="8230914" y="177800"/>
            <a:ext cx="646386" cy="61485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SOA</a:t>
            </a:r>
            <a:br>
              <a:rPr lang="en-US" dirty="0" smtClean="0"/>
            </a:br>
            <a:r>
              <a:rPr lang="en-US" sz="2000" dirty="0" smtClean="0"/>
              <a:t>Resulting from legislative changes made by the 2012 General Assembly</a:t>
            </a:r>
            <a:endParaRPr lang="en-US" sz="2000" dirty="0"/>
          </a:p>
        </p:txBody>
      </p:sp>
      <p:sp>
        <p:nvSpPr>
          <p:cNvPr id="3" name="Content Placeholder 2"/>
          <p:cNvSpPr>
            <a:spLocks noGrp="1"/>
          </p:cNvSpPr>
          <p:nvPr>
            <p:ph idx="1"/>
          </p:nvPr>
        </p:nvSpPr>
        <p:spPr>
          <a:xfrm>
            <a:off x="487363" y="1498600"/>
            <a:ext cx="8189912" cy="4576763"/>
          </a:xfrm>
        </p:spPr>
        <p:txBody>
          <a:bodyPr/>
          <a:lstStyle/>
          <a:p>
            <a:r>
              <a:rPr lang="en-US" sz="2800" dirty="0" smtClean="0"/>
              <a:t>Diploma Changes </a:t>
            </a:r>
            <a:r>
              <a:rPr lang="en-US" dirty="0" smtClean="0"/>
              <a:t>- </a:t>
            </a:r>
            <a:r>
              <a:rPr lang="en-US" sz="2000" dirty="0" smtClean="0"/>
              <a:t>beginning with students entering ninth grade for the first time in 2013-2014</a:t>
            </a:r>
          </a:p>
          <a:p>
            <a:endParaRPr lang="en-US" sz="2000" dirty="0" smtClean="0"/>
          </a:p>
          <a:p>
            <a:pPr lvl="1"/>
            <a:r>
              <a:rPr lang="en-US" sz="2200" dirty="0" smtClean="0"/>
              <a:t>A student must earn a board-approved career and technical education credential to graduate with a Standard Diploma.  </a:t>
            </a:r>
          </a:p>
          <a:p>
            <a:pPr lvl="1"/>
            <a:endParaRPr lang="en-US" sz="2200" dirty="0" smtClean="0"/>
          </a:p>
          <a:p>
            <a:pPr lvl="1"/>
            <a:r>
              <a:rPr lang="en-US" sz="2200" dirty="0" smtClean="0"/>
              <a:t>A student must successfully complete one virtual course, which may be non-credit bearing. </a:t>
            </a:r>
          </a:p>
          <a:p>
            <a:pPr lvl="1"/>
            <a:endParaRPr lang="en-US" sz="2200" dirty="0" smtClean="0"/>
          </a:p>
          <a:p>
            <a:pPr lvl="1"/>
            <a:r>
              <a:rPr lang="en-US" sz="2200" dirty="0" smtClean="0"/>
              <a:t>The Modified Standard Diploma is folded into the Standard Diploma.  Credit accommodations will be provided for students with disabilities</a:t>
            </a:r>
            <a:r>
              <a:rPr lang="en-US" sz="2400" dirty="0" smtClean="0"/>
              <a:t>. </a:t>
            </a:r>
          </a:p>
          <a:p>
            <a:endParaRPr lang="en-US" sz="2400" dirty="0"/>
          </a:p>
        </p:txBody>
      </p:sp>
    </p:spTree>
  </p:cSld>
  <p:clrMapOvr>
    <a:masterClrMapping/>
  </p:clrMapOvr>
  <p:transition>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219200"/>
          </a:xfrm>
        </p:spPr>
        <p:txBody>
          <a:bodyPr/>
          <a:lstStyle/>
          <a:p>
            <a:pPr eaLnBrk="1" hangingPunct="1">
              <a:defRPr/>
            </a:pPr>
            <a:r>
              <a:rPr lang="en-US" dirty="0" smtClean="0"/>
              <a:t>Online Writing Practice Tool</a:t>
            </a:r>
            <a:endParaRPr lang="en-US" dirty="0"/>
          </a:p>
        </p:txBody>
      </p:sp>
      <p:pic>
        <p:nvPicPr>
          <p:cNvPr id="43011" name="Content Placeholder 4"/>
          <p:cNvPicPr>
            <a:picLocks noGrp="1"/>
          </p:cNvPicPr>
          <p:nvPr>
            <p:ph idx="1"/>
          </p:nvPr>
        </p:nvPicPr>
        <p:blipFill>
          <a:blip r:embed="rId3" cstate="print"/>
          <a:stretch>
            <a:fillRect/>
          </a:stretch>
        </p:blipFill>
        <p:spPr>
          <a:xfrm>
            <a:off x="1725904" y="1709738"/>
            <a:ext cx="5712830" cy="4365625"/>
          </a:xfrm>
        </p:spPr>
      </p:pic>
      <p:cxnSp>
        <p:nvCxnSpPr>
          <p:cNvPr id="43012" name="Straight Arrow Connector 13"/>
          <p:cNvCxnSpPr>
            <a:cxnSpLocks noChangeShapeType="1"/>
          </p:cNvCxnSpPr>
          <p:nvPr/>
        </p:nvCxnSpPr>
        <p:spPr bwMode="auto">
          <a:xfrm flipH="1">
            <a:off x="6400800" y="2922588"/>
            <a:ext cx="627063" cy="0"/>
          </a:xfrm>
          <a:prstGeom prst="straightConnector1">
            <a:avLst/>
          </a:prstGeom>
          <a:noFill/>
          <a:ln w="9525" algn="ctr">
            <a:solidFill>
              <a:srgbClr val="FF0000"/>
            </a:solidFill>
            <a:round/>
            <a:headEnd/>
            <a:tailEnd type="arrow" w="med" len="med"/>
          </a:ln>
        </p:spPr>
      </p:cxnSp>
      <p:cxnSp>
        <p:nvCxnSpPr>
          <p:cNvPr id="43013" name="Straight Arrow Connector 16"/>
          <p:cNvCxnSpPr>
            <a:cxnSpLocks noChangeShapeType="1"/>
          </p:cNvCxnSpPr>
          <p:nvPr/>
        </p:nvCxnSpPr>
        <p:spPr bwMode="auto">
          <a:xfrm flipH="1" flipV="1">
            <a:off x="6510338" y="5507038"/>
            <a:ext cx="804862" cy="207962"/>
          </a:xfrm>
          <a:prstGeom prst="straightConnector1">
            <a:avLst/>
          </a:prstGeom>
          <a:noFill/>
          <a:ln w="9525" algn="ctr">
            <a:solidFill>
              <a:srgbClr val="FF0000"/>
            </a:solidFill>
            <a:round/>
            <a:headEnd/>
            <a:tailEnd type="arrow" w="med" len="med"/>
          </a:ln>
        </p:spPr>
      </p:cxnSp>
      <p:cxnSp>
        <p:nvCxnSpPr>
          <p:cNvPr id="43014" name="Straight Arrow Connector 20"/>
          <p:cNvCxnSpPr>
            <a:cxnSpLocks noChangeShapeType="1"/>
          </p:cNvCxnSpPr>
          <p:nvPr/>
        </p:nvCxnSpPr>
        <p:spPr bwMode="auto">
          <a:xfrm>
            <a:off x="1824038" y="2925763"/>
            <a:ext cx="614362" cy="0"/>
          </a:xfrm>
          <a:prstGeom prst="straightConnector1">
            <a:avLst/>
          </a:prstGeom>
          <a:noFill/>
          <a:ln w="9525" algn="ctr">
            <a:solidFill>
              <a:srgbClr val="FF0000"/>
            </a:solidFill>
            <a:round/>
            <a:headEnd/>
            <a:tailEnd type="arrow" w="med" len="med"/>
          </a:ln>
        </p:spPr>
      </p:cxnSp>
      <p:cxnSp>
        <p:nvCxnSpPr>
          <p:cNvPr id="43015" name="Straight Arrow Connector 27"/>
          <p:cNvCxnSpPr>
            <a:cxnSpLocks noChangeShapeType="1"/>
          </p:cNvCxnSpPr>
          <p:nvPr/>
        </p:nvCxnSpPr>
        <p:spPr bwMode="auto">
          <a:xfrm>
            <a:off x="1676400" y="5410200"/>
            <a:ext cx="762000" cy="0"/>
          </a:xfrm>
          <a:prstGeom prst="straightConnector1">
            <a:avLst/>
          </a:prstGeom>
          <a:noFill/>
          <a:ln w="9525" algn="ctr">
            <a:solidFill>
              <a:srgbClr val="FF0000"/>
            </a:solidFill>
            <a:round/>
            <a:headEnd/>
            <a:tailEnd type="arrow" w="med" len="med"/>
          </a:ln>
        </p:spPr>
      </p:cxnSp>
      <p:sp>
        <p:nvSpPr>
          <p:cNvPr id="43016" name="TextBox 30"/>
          <p:cNvSpPr txBox="1">
            <a:spLocks noChangeArrowheads="1"/>
          </p:cNvSpPr>
          <p:nvPr/>
        </p:nvSpPr>
        <p:spPr bwMode="auto">
          <a:xfrm>
            <a:off x="6510338" y="2459038"/>
            <a:ext cx="1185862" cy="246062"/>
          </a:xfrm>
          <a:prstGeom prst="rect">
            <a:avLst/>
          </a:prstGeom>
          <a:noFill/>
          <a:ln w="9525">
            <a:solidFill>
              <a:srgbClr val="FF0000"/>
            </a:solidFill>
            <a:miter lim="800000"/>
            <a:headEnd/>
            <a:tailEnd/>
          </a:ln>
        </p:spPr>
        <p:txBody>
          <a:bodyPr>
            <a:spAutoFit/>
          </a:bodyPr>
          <a:lstStyle/>
          <a:p>
            <a:pPr algn="ctr" eaLnBrk="0" hangingPunct="0"/>
            <a:r>
              <a:rPr lang="en-US" sz="1000" b="1" dirty="0">
                <a:solidFill>
                  <a:srgbClr val="FF0000"/>
                </a:solidFill>
              </a:rPr>
              <a:t>Typing Tools</a:t>
            </a:r>
          </a:p>
        </p:txBody>
      </p:sp>
      <p:sp>
        <p:nvSpPr>
          <p:cNvPr id="43017" name="TextBox 31"/>
          <p:cNvSpPr txBox="1">
            <a:spLocks noChangeArrowheads="1"/>
          </p:cNvSpPr>
          <p:nvPr/>
        </p:nvSpPr>
        <p:spPr bwMode="auto">
          <a:xfrm>
            <a:off x="6629400" y="5257800"/>
            <a:ext cx="1066800" cy="246063"/>
          </a:xfrm>
          <a:prstGeom prst="rect">
            <a:avLst/>
          </a:prstGeom>
          <a:noFill/>
          <a:ln w="9525">
            <a:solidFill>
              <a:srgbClr val="FF0000"/>
            </a:solidFill>
            <a:miter lim="800000"/>
            <a:headEnd/>
            <a:tailEnd/>
          </a:ln>
        </p:spPr>
        <p:txBody>
          <a:bodyPr>
            <a:spAutoFit/>
          </a:bodyPr>
          <a:lstStyle/>
          <a:p>
            <a:pPr eaLnBrk="0" hangingPunct="0"/>
            <a:r>
              <a:rPr lang="en-US" sz="1000" b="1" dirty="0">
                <a:solidFill>
                  <a:srgbClr val="FF0000"/>
                </a:solidFill>
              </a:rPr>
              <a:t>Progress</a:t>
            </a:r>
            <a:r>
              <a:rPr lang="en-US" sz="1000" dirty="0">
                <a:solidFill>
                  <a:srgbClr val="000000"/>
                </a:solidFill>
              </a:rPr>
              <a:t> </a:t>
            </a:r>
            <a:r>
              <a:rPr lang="en-US" sz="1000" b="1" dirty="0">
                <a:solidFill>
                  <a:srgbClr val="FF0000"/>
                </a:solidFill>
              </a:rPr>
              <a:t>Bar</a:t>
            </a:r>
          </a:p>
        </p:txBody>
      </p:sp>
      <p:sp>
        <p:nvSpPr>
          <p:cNvPr id="43018" name="TextBox 34"/>
          <p:cNvSpPr txBox="1">
            <a:spLocks noChangeArrowheads="1"/>
          </p:cNvSpPr>
          <p:nvPr/>
        </p:nvSpPr>
        <p:spPr bwMode="auto">
          <a:xfrm>
            <a:off x="1404938" y="4648200"/>
            <a:ext cx="1185862" cy="400050"/>
          </a:xfrm>
          <a:prstGeom prst="rect">
            <a:avLst/>
          </a:prstGeom>
          <a:noFill/>
          <a:ln w="9525">
            <a:solidFill>
              <a:srgbClr val="FF0000"/>
            </a:solidFill>
            <a:miter lim="800000"/>
            <a:headEnd/>
            <a:tailEnd/>
          </a:ln>
        </p:spPr>
        <p:txBody>
          <a:bodyPr>
            <a:spAutoFit/>
          </a:bodyPr>
          <a:lstStyle/>
          <a:p>
            <a:pPr algn="ctr" eaLnBrk="0" hangingPunct="0"/>
            <a:r>
              <a:rPr lang="en-US" sz="1000" b="1" dirty="0">
                <a:solidFill>
                  <a:srgbClr val="FF0000"/>
                </a:solidFill>
              </a:rPr>
              <a:t>Current Line Location</a:t>
            </a:r>
          </a:p>
        </p:txBody>
      </p:sp>
      <p:sp>
        <p:nvSpPr>
          <p:cNvPr id="43019" name="TextBox 38"/>
          <p:cNvSpPr txBox="1">
            <a:spLocks noChangeArrowheads="1"/>
          </p:cNvSpPr>
          <p:nvPr/>
        </p:nvSpPr>
        <p:spPr bwMode="auto">
          <a:xfrm>
            <a:off x="1524000" y="2581275"/>
            <a:ext cx="1066800" cy="246063"/>
          </a:xfrm>
          <a:prstGeom prst="rect">
            <a:avLst/>
          </a:prstGeom>
          <a:noFill/>
          <a:ln w="9525">
            <a:solidFill>
              <a:srgbClr val="FF0000"/>
            </a:solidFill>
            <a:miter lim="800000"/>
            <a:headEnd/>
            <a:tailEnd/>
          </a:ln>
        </p:spPr>
        <p:txBody>
          <a:bodyPr>
            <a:spAutoFit/>
          </a:bodyPr>
          <a:lstStyle/>
          <a:p>
            <a:pPr algn="ctr" eaLnBrk="0" hangingPunct="0"/>
            <a:r>
              <a:rPr lang="en-US" sz="1000" b="1" dirty="0">
                <a:solidFill>
                  <a:srgbClr val="FF0000"/>
                </a:solidFill>
              </a:rPr>
              <a:t>Typing Tools</a:t>
            </a:r>
          </a:p>
        </p:txBody>
      </p:sp>
      <p:cxnSp>
        <p:nvCxnSpPr>
          <p:cNvPr id="43020" name="Straight Arrow Connector 40"/>
          <p:cNvCxnSpPr>
            <a:cxnSpLocks noChangeShapeType="1"/>
          </p:cNvCxnSpPr>
          <p:nvPr/>
        </p:nvCxnSpPr>
        <p:spPr bwMode="auto">
          <a:xfrm flipV="1">
            <a:off x="6913563" y="6037263"/>
            <a:ext cx="190500" cy="333375"/>
          </a:xfrm>
          <a:prstGeom prst="straightConnector1">
            <a:avLst/>
          </a:prstGeom>
          <a:noFill/>
          <a:ln w="9525" algn="ctr">
            <a:solidFill>
              <a:srgbClr val="FF0000"/>
            </a:solidFill>
            <a:round/>
            <a:headEnd/>
            <a:tailEnd type="arrow" w="med" len="med"/>
          </a:ln>
        </p:spPr>
      </p:cxnSp>
    </p:spTree>
  </p:cSld>
  <p:clrMapOvr>
    <a:masterClrMapping/>
  </p:clrMapOvr>
  <p:transition>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8150" y="304800"/>
            <a:ext cx="8237538" cy="814552"/>
          </a:xfrm>
        </p:spPr>
        <p:txBody>
          <a:bodyPr/>
          <a:lstStyle/>
          <a:p>
            <a:r>
              <a:rPr lang="en-US" dirty="0" smtClean="0"/>
              <a:t>Understand Scoring</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87363" y="1040525"/>
            <a:ext cx="8189912" cy="4635062"/>
          </a:xfrm>
          <a:prstGeom prst="rect">
            <a:avLst/>
          </a:prstGeom>
          <a:noFill/>
          <a:ln w="9525">
            <a:noFill/>
            <a:miter lim="800000"/>
            <a:headEnd/>
            <a:tailEnd/>
          </a:ln>
        </p:spPr>
      </p:pic>
      <p:sp>
        <p:nvSpPr>
          <p:cNvPr id="10" name="TextBox 9"/>
          <p:cNvSpPr txBox="1"/>
          <p:nvPr/>
        </p:nvSpPr>
        <p:spPr>
          <a:xfrm>
            <a:off x="567559" y="5754414"/>
            <a:ext cx="7819696" cy="369332"/>
          </a:xfrm>
          <a:prstGeom prst="rect">
            <a:avLst/>
          </a:prstGeom>
          <a:noFill/>
        </p:spPr>
        <p:txBody>
          <a:bodyPr wrap="square" rtlCol="0">
            <a:spAutoFit/>
          </a:bodyPr>
          <a:lstStyle/>
          <a:p>
            <a:pPr algn="ctr"/>
            <a:endParaRPr lang="en-US" sz="1800" dirty="0">
              <a:solidFill>
                <a:schemeClr val="bg1"/>
              </a:solidFill>
            </a:endParaRPr>
          </a:p>
        </p:txBody>
      </p:sp>
    </p:spTree>
  </p:cSld>
  <p:clrMapOvr>
    <a:masterClrMapping/>
  </p:clrMapOvr>
  <p:transition>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705600" cy="1143000"/>
          </a:xfrm>
        </p:spPr>
        <p:txBody>
          <a:bodyPr/>
          <a:lstStyle/>
          <a:p>
            <a:pPr eaLnBrk="1" hangingPunct="1">
              <a:defRPr/>
            </a:pPr>
            <a:r>
              <a:rPr lang="en-US" sz="4000" dirty="0" smtClean="0"/>
              <a:t>Understand Scoring</a:t>
            </a:r>
            <a:endParaRPr lang="en-US" sz="4000" dirty="0"/>
          </a:p>
        </p:txBody>
      </p:sp>
      <p:pic>
        <p:nvPicPr>
          <p:cNvPr id="1026" name="Picture 2"/>
          <p:cNvPicPr>
            <a:picLocks noGrp="1" noChangeAspect="1" noChangeArrowheads="1"/>
          </p:cNvPicPr>
          <p:nvPr>
            <p:ph idx="1"/>
          </p:nvPr>
        </p:nvPicPr>
        <p:blipFill>
          <a:blip r:embed="rId2" cstate="print"/>
          <a:srcRect/>
          <a:stretch>
            <a:fillRect/>
          </a:stretch>
        </p:blipFill>
        <p:spPr>
          <a:xfrm>
            <a:off x="2046288" y="1352550"/>
            <a:ext cx="4691062" cy="3773020"/>
          </a:xfrm>
        </p:spPr>
      </p:pic>
      <p:sp>
        <p:nvSpPr>
          <p:cNvPr id="4" name="TextBox 3"/>
          <p:cNvSpPr txBox="1"/>
          <p:nvPr/>
        </p:nvSpPr>
        <p:spPr>
          <a:xfrm>
            <a:off x="1175657" y="5372101"/>
            <a:ext cx="7079344" cy="830997"/>
          </a:xfrm>
          <a:prstGeom prst="rect">
            <a:avLst/>
          </a:prstGeom>
          <a:noFill/>
        </p:spPr>
        <p:txBody>
          <a:bodyPr wrap="square" rtlCol="0">
            <a:spAutoFit/>
          </a:bodyPr>
          <a:lstStyle/>
          <a:p>
            <a:pPr algn="ctr"/>
            <a:r>
              <a:rPr lang="en-US" dirty="0" smtClean="0">
                <a:solidFill>
                  <a:schemeClr val="bg1"/>
                </a:solidFill>
              </a:rPr>
              <a:t>   2 practice sets and 2 verifications sets now available</a:t>
            </a:r>
          </a:p>
          <a:p>
            <a:pPr algn="ctr"/>
            <a:r>
              <a:rPr lang="en-US" dirty="0" smtClean="0">
                <a:solidFill>
                  <a:schemeClr val="bg1"/>
                </a:solidFill>
              </a:rPr>
              <a:t>Use Keyword “Virginia” to create an account</a:t>
            </a:r>
          </a:p>
        </p:txBody>
      </p:sp>
    </p:spTree>
  </p:cSld>
  <p:clrMapOvr>
    <a:masterClrMapping/>
  </p:clrMapOvr>
  <p:transition>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Writing Checklists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687060" y="1709738"/>
            <a:ext cx="5790517" cy="4365625"/>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Instruction Anchor Sets</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82359" y="1709738"/>
            <a:ext cx="3957144" cy="4365625"/>
          </a:xfrm>
          <a:prstGeom prst="rect">
            <a:avLst/>
          </a:prstGeom>
          <a:noFill/>
          <a:ln w="9525">
            <a:noFill/>
            <a:miter lim="800000"/>
            <a:headEnd/>
            <a:tailEnd/>
          </a:ln>
        </p:spPr>
      </p:pic>
      <p:pic>
        <p:nvPicPr>
          <p:cNvPr id="2051" name="Picture 3"/>
          <p:cNvPicPr>
            <a:picLocks noGrp="1" noChangeAspect="1" noChangeArrowheads="1"/>
          </p:cNvPicPr>
          <p:nvPr>
            <p:ph sz="half" idx="1"/>
          </p:nvPr>
        </p:nvPicPr>
        <p:blipFill>
          <a:blip r:embed="rId3" cstate="print"/>
          <a:srcRect/>
          <a:stretch>
            <a:fillRect/>
          </a:stretch>
        </p:blipFill>
        <p:spPr bwMode="auto">
          <a:xfrm>
            <a:off x="819305" y="1709738"/>
            <a:ext cx="3354078" cy="4365625"/>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to Learn</a:t>
            </a:r>
            <a:endParaRPr lang="en-US" dirty="0"/>
          </a:p>
        </p:txBody>
      </p:sp>
      <p:sp>
        <p:nvSpPr>
          <p:cNvPr id="3" name="Content Placeholder 2"/>
          <p:cNvSpPr>
            <a:spLocks noGrp="1"/>
          </p:cNvSpPr>
          <p:nvPr>
            <p:ph sz="half" idx="1"/>
          </p:nvPr>
        </p:nvSpPr>
        <p:spPr>
          <a:xfrm>
            <a:off x="487363" y="1685926"/>
            <a:ext cx="4017962" cy="4389438"/>
          </a:xfrm>
        </p:spPr>
        <p:txBody>
          <a:bodyPr/>
          <a:lstStyle/>
          <a:p>
            <a:r>
              <a:rPr lang="en-US" sz="1400" dirty="0" smtClean="0">
                <a:hlinkClick r:id="rId2" action="ppaction://hlinkfile"/>
              </a:rPr>
              <a:t>The reading journal</a:t>
            </a:r>
            <a:endParaRPr lang="en-US" sz="1400" dirty="0" smtClean="0"/>
          </a:p>
          <a:p>
            <a:r>
              <a:rPr lang="en-US" sz="1400" dirty="0" smtClean="0">
                <a:hlinkClick r:id="rId3" action="ppaction://hlinkfile"/>
              </a:rPr>
              <a:t>Generic and focused summaries</a:t>
            </a:r>
            <a:endParaRPr lang="en-US" sz="1400" dirty="0" smtClean="0"/>
          </a:p>
          <a:p>
            <a:r>
              <a:rPr lang="en-US" sz="1400" dirty="0" smtClean="0">
                <a:hlinkClick r:id="rId4" action="ppaction://hlinkfile"/>
              </a:rPr>
              <a:t>Annotations</a:t>
            </a:r>
            <a:endParaRPr lang="en-US" sz="1400" dirty="0" smtClean="0"/>
          </a:p>
          <a:p>
            <a:r>
              <a:rPr lang="en-US" sz="1400" dirty="0" smtClean="0">
                <a:hlinkClick r:id="rId5" action="ppaction://hlinkfile"/>
              </a:rPr>
              <a:t>Response papers</a:t>
            </a:r>
            <a:endParaRPr lang="en-US" sz="1400" dirty="0" smtClean="0"/>
          </a:p>
          <a:p>
            <a:r>
              <a:rPr lang="en-US" sz="1400" dirty="0" smtClean="0">
                <a:hlinkClick r:id="rId6" action="ppaction://hlinkfile"/>
              </a:rPr>
              <a:t>Synthesis papers</a:t>
            </a:r>
            <a:endParaRPr lang="en-US" sz="1400" dirty="0" smtClean="0"/>
          </a:p>
          <a:p>
            <a:r>
              <a:rPr lang="en-US" sz="1400" dirty="0" smtClean="0">
                <a:hlinkClick r:id="rId7" action="ppaction://hlinkfile"/>
              </a:rPr>
              <a:t>Discussion starter</a:t>
            </a:r>
            <a:endParaRPr lang="en-US" sz="1400" dirty="0" smtClean="0"/>
          </a:p>
          <a:p>
            <a:r>
              <a:rPr lang="en-US" sz="1400" dirty="0" smtClean="0">
                <a:hlinkClick r:id="rId8" action="ppaction://hlinkfile"/>
              </a:rPr>
              <a:t>Focused  discussion</a:t>
            </a:r>
            <a:endParaRPr lang="en-US" sz="1400" dirty="0" smtClean="0"/>
          </a:p>
          <a:p>
            <a:r>
              <a:rPr lang="en-US" sz="1400" dirty="0" smtClean="0">
                <a:hlinkClick r:id="rId9" action="ppaction://hlinkfile"/>
              </a:rPr>
              <a:t>Learning log</a:t>
            </a:r>
            <a:endParaRPr lang="en-US" sz="1400" dirty="0" smtClean="0"/>
          </a:p>
          <a:p>
            <a:r>
              <a:rPr lang="en-US" sz="1400" dirty="0" smtClean="0">
                <a:hlinkClick r:id="rId10" action="ppaction://hlinkfile"/>
              </a:rPr>
              <a:t>Analyzing the process</a:t>
            </a:r>
            <a:endParaRPr lang="en-US" sz="1400" dirty="0" smtClean="0"/>
          </a:p>
          <a:p>
            <a:r>
              <a:rPr lang="en-US" sz="1400" dirty="0" smtClean="0">
                <a:hlinkClick r:id="rId11" action="ppaction://hlinkfile"/>
              </a:rPr>
              <a:t>Problem statement</a:t>
            </a:r>
            <a:endParaRPr lang="en-US" sz="1400" dirty="0" smtClean="0"/>
          </a:p>
          <a:p>
            <a:r>
              <a:rPr lang="en-US" sz="1400" dirty="0" smtClean="0">
                <a:hlinkClick r:id="rId12" action="ppaction://hlinkfile"/>
              </a:rPr>
              <a:t>Solving real problems</a:t>
            </a:r>
            <a:endParaRPr lang="en-US" sz="1400" dirty="0" smtClean="0"/>
          </a:p>
          <a:p>
            <a:r>
              <a:rPr lang="en-US" sz="1400" dirty="0" smtClean="0">
                <a:hlinkClick r:id="rId13" action="ppaction://hlinkfile"/>
              </a:rPr>
              <a:t>Pre-test warm-ups</a:t>
            </a:r>
            <a:endParaRPr lang="en-US" sz="1400" dirty="0" smtClean="0"/>
          </a:p>
          <a:p>
            <a:r>
              <a:rPr lang="en-US" sz="1400" dirty="0" smtClean="0">
                <a:hlinkClick r:id="rId14" action="ppaction://hlinkfile"/>
              </a:rPr>
              <a:t>Letters</a:t>
            </a:r>
            <a:endParaRPr lang="en-US" sz="1400" dirty="0" smtClean="0"/>
          </a:p>
          <a:p>
            <a:r>
              <a:rPr lang="en-US" sz="1400" dirty="0" smtClean="0">
                <a:hlinkClick r:id="rId15" action="ppaction://hlinkfile"/>
              </a:rPr>
              <a:t>What counts as a fact?</a:t>
            </a:r>
            <a:endParaRPr lang="en-US" sz="1400" dirty="0" smtClean="0"/>
          </a:p>
          <a:p>
            <a:r>
              <a:rPr lang="en-US" sz="1400" dirty="0" smtClean="0">
                <a:hlinkClick r:id="rId16" action="ppaction://hlinkfile"/>
              </a:rPr>
              <a:t>Believing and doubting</a:t>
            </a:r>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p:txBody>
      </p:sp>
      <p:sp>
        <p:nvSpPr>
          <p:cNvPr id="4" name="Content Placeholder 3"/>
          <p:cNvSpPr>
            <a:spLocks noGrp="1"/>
          </p:cNvSpPr>
          <p:nvPr>
            <p:ph sz="half" idx="2"/>
          </p:nvPr>
        </p:nvSpPr>
        <p:spPr/>
        <p:txBody>
          <a:bodyPr/>
          <a:lstStyle/>
          <a:p>
            <a:r>
              <a:rPr lang="en-US" sz="1400" dirty="0" smtClean="0">
                <a:hlinkClick r:id="rId17" action="ppaction://hlinkfile"/>
              </a:rPr>
              <a:t>Analysis of events</a:t>
            </a:r>
            <a:endParaRPr lang="en-US" sz="1400" dirty="0" smtClean="0"/>
          </a:p>
          <a:p>
            <a:r>
              <a:rPr lang="en-US" sz="1400" dirty="0" smtClean="0">
                <a:hlinkClick r:id="rId18" action="ppaction://hlinkfile"/>
              </a:rPr>
              <a:t>Project notebooks</a:t>
            </a:r>
            <a:endParaRPr lang="en-US" sz="1400" dirty="0" smtClean="0"/>
          </a:p>
          <a:p>
            <a:r>
              <a:rPr lang="en-US" sz="1400" dirty="0" smtClean="0">
                <a:hlinkClick r:id="rId19" action="ppaction://hlinkfile"/>
              </a:rPr>
              <a:t>Writing journal</a:t>
            </a:r>
            <a:endParaRPr lang="en-US" sz="1400" dirty="0" smtClean="0">
              <a:hlinkClick r:id="rId20" action="ppaction://hlinkfile"/>
            </a:endParaRPr>
          </a:p>
          <a:p>
            <a:pPr marL="0" indent="0"/>
            <a:r>
              <a:rPr lang="en-US" sz="1400" dirty="0" smtClean="0">
                <a:hlinkClick r:id="rId20" action="ppaction://hlinkfile"/>
              </a:rPr>
              <a:t>Freewriting &amp; Focused Freewriting</a:t>
            </a:r>
            <a:r>
              <a:rPr lang="en-US" sz="1400" dirty="0" smtClean="0"/>
              <a:t/>
            </a:r>
            <a:br>
              <a:rPr lang="en-US" sz="1400" dirty="0" smtClean="0"/>
            </a:br>
            <a:r>
              <a:rPr lang="en-US" sz="1400" dirty="0" smtClean="0">
                <a:hlinkClick r:id="rId21" action="ppaction://hlinkfile"/>
              </a:rPr>
              <a:t>Entry Slips/Exit Slips</a:t>
            </a:r>
            <a:r>
              <a:rPr lang="en-US" sz="1400" dirty="0" smtClean="0"/>
              <a:t/>
            </a:r>
            <a:br>
              <a:rPr lang="en-US" sz="1400" dirty="0" smtClean="0"/>
            </a:br>
            <a:r>
              <a:rPr lang="en-US" sz="1400" dirty="0" smtClean="0">
                <a:hlinkClick r:id="rId22" action="ppaction://hlinkfile"/>
              </a:rPr>
              <a:t>Reader-Response Writing</a:t>
            </a:r>
            <a:r>
              <a:rPr lang="en-US" sz="1400" dirty="0" smtClean="0"/>
              <a:t/>
            </a:r>
            <a:br>
              <a:rPr lang="en-US" sz="1400" dirty="0" smtClean="0"/>
            </a:br>
            <a:r>
              <a:rPr lang="en-US" sz="1400" dirty="0" smtClean="0">
                <a:hlinkClick r:id="rId23" action="ppaction://hlinkfile"/>
              </a:rPr>
              <a:t>Sentence/Passage Springboard</a:t>
            </a:r>
            <a:r>
              <a:rPr lang="en-US" sz="1400" dirty="0" smtClean="0"/>
              <a:t/>
            </a:r>
            <a:br>
              <a:rPr lang="en-US" sz="1400" dirty="0" smtClean="0"/>
            </a:br>
            <a:r>
              <a:rPr lang="en-US" sz="1400" dirty="0" smtClean="0">
                <a:hlinkClick r:id="rId24" action="ppaction://hlinkfile"/>
              </a:rPr>
              <a:t>Writing Definitions to Empower the Student</a:t>
            </a:r>
            <a:r>
              <a:rPr lang="en-US" sz="1400" dirty="0" smtClean="0"/>
              <a:t/>
            </a:r>
            <a:br>
              <a:rPr lang="en-US" sz="1400" dirty="0" smtClean="0"/>
            </a:br>
            <a:r>
              <a:rPr lang="en-US" sz="1400" dirty="0" smtClean="0">
                <a:hlinkClick r:id="rId25" action="ppaction://hlinkfile"/>
              </a:rPr>
              <a:t>Student-Formulated Questions</a:t>
            </a:r>
            <a:r>
              <a:rPr lang="en-US" sz="1400" dirty="0" smtClean="0"/>
              <a:t/>
            </a:r>
            <a:br>
              <a:rPr lang="en-US" sz="1400" dirty="0" smtClean="0"/>
            </a:br>
            <a:r>
              <a:rPr lang="en-US" sz="1400" dirty="0" smtClean="0">
                <a:hlinkClick r:id="rId26" action="ppaction://hlinkfile"/>
              </a:rPr>
              <a:t>Summary</a:t>
            </a:r>
            <a:r>
              <a:rPr lang="en-US" sz="1400" dirty="0" smtClean="0"/>
              <a:t/>
            </a:r>
            <a:br>
              <a:rPr lang="en-US" sz="1400" dirty="0" smtClean="0"/>
            </a:br>
            <a:r>
              <a:rPr lang="en-US" sz="1400" dirty="0" smtClean="0">
                <a:hlinkClick r:id="rId27" action="ppaction://hlinkfile"/>
              </a:rPr>
              <a:t>Group Writing Activities</a:t>
            </a:r>
            <a:r>
              <a:rPr lang="en-US" sz="1400" dirty="0" smtClean="0"/>
              <a:t/>
            </a:r>
            <a:br>
              <a:rPr lang="en-US" sz="1400" dirty="0" smtClean="0"/>
            </a:br>
            <a:r>
              <a:rPr lang="en-US" sz="1400" dirty="0" smtClean="0">
                <a:hlinkClick r:id="rId28" action="ppaction://hlinkfile"/>
              </a:rPr>
              <a:t>Microthemes</a:t>
            </a:r>
            <a:r>
              <a:rPr lang="en-US" sz="1400" dirty="0" smtClean="0"/>
              <a:t/>
            </a:r>
            <a:br>
              <a:rPr lang="en-US" sz="1400" dirty="0" smtClean="0"/>
            </a:br>
            <a:r>
              <a:rPr lang="en-US" sz="1400" dirty="0" smtClean="0">
                <a:hlinkClick r:id="rId29" action="ppaction://hlinkfile"/>
              </a:rPr>
              <a:t>Answer the Question!</a:t>
            </a:r>
            <a:r>
              <a:rPr lang="en-US" sz="1400" dirty="0" smtClean="0"/>
              <a:t/>
            </a:r>
            <a:br>
              <a:rPr lang="en-US" sz="1400" dirty="0" smtClean="0"/>
            </a:br>
            <a:r>
              <a:rPr lang="en-US" sz="1400" dirty="0" smtClean="0">
                <a:hlinkClick r:id="rId30" action="ppaction://hlinkfile"/>
              </a:rPr>
              <a:t>Clarification/Review Letters</a:t>
            </a:r>
            <a:endParaRPr lang="en-US" sz="1400" dirty="0" smtClean="0"/>
          </a:p>
          <a:p>
            <a:pPr lvl="0"/>
            <a:endParaRPr lang="en-US" dirty="0" smtClean="0"/>
          </a:p>
          <a:p>
            <a:pPr lvl="0"/>
            <a:r>
              <a:rPr lang="en-US" sz="1400" dirty="0" smtClean="0"/>
              <a:t>The National Writing Project</a:t>
            </a:r>
          </a:p>
          <a:p>
            <a:pPr lvl="0"/>
            <a:r>
              <a:rPr lang="en-US" sz="1200" dirty="0" smtClean="0"/>
              <a:t>http://www.nwp.org/cs/public/print/resource_topic/teaching_writing</a:t>
            </a:r>
            <a:endParaRPr lang="en-US" sz="1200" dirty="0"/>
          </a:p>
        </p:txBody>
      </p:sp>
    </p:spTree>
  </p:cSld>
  <p:clrMapOvr>
    <a:masterClrMapping/>
  </p:clrMapOvr>
  <p:transition>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Persuasive Writing</a:t>
            </a:r>
            <a:endParaRPr lang="en-US"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681197" y="1376363"/>
            <a:ext cx="3325493" cy="4365625"/>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371975" y="1428750"/>
            <a:ext cx="4019550" cy="4257675"/>
          </a:xfrm>
          <a:prstGeom prst="rect">
            <a:avLst/>
          </a:prstGeom>
          <a:noFill/>
          <a:ln w="9525">
            <a:noFill/>
            <a:miter lim="800000"/>
            <a:headEnd/>
            <a:tailEnd/>
          </a:ln>
        </p:spPr>
      </p:pic>
      <p:sp>
        <p:nvSpPr>
          <p:cNvPr id="5" name="TextBox 4"/>
          <p:cNvSpPr txBox="1"/>
          <p:nvPr/>
        </p:nvSpPr>
        <p:spPr>
          <a:xfrm>
            <a:off x="3419475" y="6076950"/>
            <a:ext cx="3305175" cy="523220"/>
          </a:xfrm>
          <a:prstGeom prst="rect">
            <a:avLst/>
          </a:prstGeom>
          <a:noFill/>
        </p:spPr>
        <p:txBody>
          <a:bodyPr wrap="square" rtlCol="0">
            <a:spAutoFit/>
          </a:bodyPr>
          <a:lstStyle/>
          <a:p>
            <a:pPr algn="ctr"/>
            <a:r>
              <a:rPr lang="en-US" sz="1400" dirty="0" smtClean="0">
                <a:solidFill>
                  <a:schemeClr val="bg1"/>
                </a:solidFill>
              </a:rPr>
              <a:t>The National Writing Project</a:t>
            </a:r>
          </a:p>
          <a:p>
            <a:pPr algn="ctr"/>
            <a:r>
              <a:rPr lang="en-US" sz="1400" dirty="0" smtClean="0">
                <a:solidFill>
                  <a:schemeClr val="bg1"/>
                </a:solidFill>
                <a:hlinkClick r:id="rId4"/>
              </a:rPr>
              <a:t>http://nwp.org</a:t>
            </a:r>
            <a:r>
              <a:rPr lang="en-US" sz="1400" dirty="0" smtClean="0">
                <a:solidFill>
                  <a:schemeClr val="bg1"/>
                </a:solidFill>
              </a:rPr>
              <a:t> </a:t>
            </a:r>
            <a:endParaRPr lang="en-US" sz="1400" dirty="0">
              <a:solidFill>
                <a:schemeClr val="bg1"/>
              </a:solidFill>
            </a:endParaRPr>
          </a:p>
        </p:txBody>
      </p:sp>
    </p:spTree>
  </p:cSld>
  <p:clrMapOvr>
    <a:masterClrMapping/>
  </p:clrMapOvr>
  <p:transition>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9837738" y="6072188"/>
            <a:ext cx="184150" cy="457200"/>
          </a:xfrm>
          <a:prstGeom prst="rect">
            <a:avLst/>
          </a:prstGeom>
          <a:noFill/>
          <a:ln w="9525">
            <a:noFill/>
            <a:miter lim="800000"/>
            <a:headEnd/>
            <a:tailEnd/>
          </a:ln>
        </p:spPr>
        <p:txBody>
          <a:bodyPr wrap="none" lIns="91429" tIns="45714" rIns="91429" bIns="45714">
            <a:spAutoFit/>
          </a:bodyPr>
          <a:lstStyle/>
          <a:p>
            <a:endParaRPr lang="en-US" dirty="0"/>
          </a:p>
        </p:txBody>
      </p:sp>
      <p:sp>
        <p:nvSpPr>
          <p:cNvPr id="8" name="Rectangle 2"/>
          <p:cNvSpPr>
            <a:spLocks noGrp="1" noChangeArrowheads="1"/>
          </p:cNvSpPr>
          <p:nvPr>
            <p:ph type="title"/>
          </p:nvPr>
        </p:nvSpPr>
        <p:spPr>
          <a:xfrm>
            <a:off x="990600" y="152400"/>
            <a:ext cx="6858000" cy="762000"/>
          </a:xfrm>
        </p:spPr>
        <p:txBody>
          <a:bodyPr>
            <a:noAutofit/>
          </a:bodyPr>
          <a:lstStyle/>
          <a:p>
            <a:pPr>
              <a:defRPr/>
            </a:pPr>
            <a:r>
              <a:rPr lang="en-US" dirty="0" smtClean="0">
                <a:latin typeface="+mn-lt"/>
                <a:cs typeface="Century Gothic"/>
                <a:hlinkClick r:id="rId3"/>
              </a:rPr>
              <a:t>Teacher Direct</a:t>
            </a:r>
            <a:endParaRPr lang="en-US" dirty="0">
              <a:latin typeface="+mn-lt"/>
              <a:cs typeface="Century Gothic"/>
            </a:endParaRPr>
          </a:p>
        </p:txBody>
      </p:sp>
      <p:pic>
        <p:nvPicPr>
          <p:cNvPr id="24580" name="Picture 2"/>
          <p:cNvPicPr>
            <a:picLocks noChangeAspect="1" noChangeArrowheads="1"/>
          </p:cNvPicPr>
          <p:nvPr/>
        </p:nvPicPr>
        <p:blipFill>
          <a:blip r:embed="rId4" cstate="print"/>
          <a:srcRect/>
          <a:stretch>
            <a:fillRect/>
          </a:stretch>
        </p:blipFill>
        <p:spPr bwMode="auto">
          <a:xfrm>
            <a:off x="223838" y="1176338"/>
            <a:ext cx="8694737" cy="4505325"/>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9837738" y="6072188"/>
            <a:ext cx="184150" cy="457200"/>
          </a:xfrm>
          <a:prstGeom prst="rect">
            <a:avLst/>
          </a:prstGeom>
          <a:noFill/>
          <a:ln w="9525">
            <a:noFill/>
            <a:miter lim="800000"/>
            <a:headEnd/>
            <a:tailEnd/>
          </a:ln>
        </p:spPr>
        <p:txBody>
          <a:bodyPr wrap="none" lIns="91429" tIns="45714" rIns="91429" bIns="45714">
            <a:spAutoFit/>
          </a:bodyPr>
          <a:lstStyle/>
          <a:p>
            <a:endParaRPr lang="en-US" dirty="0"/>
          </a:p>
        </p:txBody>
      </p:sp>
      <p:sp>
        <p:nvSpPr>
          <p:cNvPr id="8" name="Rectangle 2"/>
          <p:cNvSpPr>
            <a:spLocks noGrp="1" noChangeArrowheads="1"/>
          </p:cNvSpPr>
          <p:nvPr>
            <p:ph type="title"/>
          </p:nvPr>
        </p:nvSpPr>
        <p:spPr>
          <a:xfrm>
            <a:off x="990600" y="152400"/>
            <a:ext cx="6858000" cy="762000"/>
          </a:xfrm>
        </p:spPr>
        <p:txBody>
          <a:bodyPr>
            <a:noAutofit/>
          </a:bodyPr>
          <a:lstStyle/>
          <a:p>
            <a:pPr>
              <a:defRPr/>
            </a:pPr>
            <a:r>
              <a:rPr lang="en-US" dirty="0" smtClean="0">
                <a:latin typeface="+mn-lt"/>
                <a:cs typeface="Century Gothic"/>
                <a:hlinkClick r:id="rId3"/>
              </a:rPr>
              <a:t>Teacher Direct Library</a:t>
            </a:r>
            <a:endParaRPr lang="en-US" dirty="0">
              <a:latin typeface="+mn-lt"/>
              <a:cs typeface="Century Gothic"/>
            </a:endParaRPr>
          </a:p>
        </p:txBody>
      </p:sp>
      <p:pic>
        <p:nvPicPr>
          <p:cNvPr id="4098" name="Picture 2"/>
          <p:cNvPicPr>
            <a:picLocks noChangeAspect="1" noChangeArrowheads="1"/>
          </p:cNvPicPr>
          <p:nvPr/>
        </p:nvPicPr>
        <p:blipFill>
          <a:blip r:embed="rId4" cstate="print"/>
          <a:srcRect/>
          <a:stretch>
            <a:fillRect/>
          </a:stretch>
        </p:blipFill>
        <p:spPr bwMode="auto">
          <a:xfrm>
            <a:off x="766763" y="1243013"/>
            <a:ext cx="7608887" cy="4371975"/>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2013-2014 SOL Testing Schedule</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800" dirty="0" smtClean="0"/>
              <a:t>Fall Writing (EOC) – October 21- November 8</a:t>
            </a:r>
          </a:p>
          <a:p>
            <a:pPr>
              <a:buFont typeface="Arial" pitchFamily="34" charset="0"/>
              <a:buChar char="•"/>
            </a:pPr>
            <a:endParaRPr lang="en-US" sz="2800" dirty="0" smtClean="0"/>
          </a:p>
          <a:p>
            <a:pPr>
              <a:buFont typeface="Arial" pitchFamily="34" charset="0"/>
              <a:buChar char="•"/>
            </a:pPr>
            <a:r>
              <a:rPr lang="en-US" sz="2800" dirty="0" smtClean="0"/>
              <a:t>Fall- EOC Reading – December 2- February 28, 2014</a:t>
            </a:r>
          </a:p>
          <a:p>
            <a:endParaRPr lang="en-US" sz="2800" dirty="0" smtClean="0"/>
          </a:p>
          <a:p>
            <a:pPr>
              <a:buFont typeface="Arial" pitchFamily="34" charset="0"/>
              <a:buChar char="•"/>
            </a:pPr>
            <a:r>
              <a:rPr lang="en-US" sz="2800" dirty="0" smtClean="0"/>
              <a:t>Spring  Writing – March 3-April 4, 2014</a:t>
            </a:r>
          </a:p>
          <a:p>
            <a:pPr>
              <a:buFont typeface="Arial" pitchFamily="34" charset="0"/>
              <a:buChar char="•"/>
            </a:pPr>
            <a:endParaRPr lang="en-US" sz="2800" dirty="0" smtClean="0"/>
          </a:p>
          <a:p>
            <a:pPr>
              <a:buFont typeface="Arial" pitchFamily="34" charset="0"/>
              <a:buChar char="•"/>
            </a:pPr>
            <a:r>
              <a:rPr lang="en-US" sz="2800" dirty="0" smtClean="0"/>
              <a:t>Spring – SOL Reading -April 14 - June 27</a:t>
            </a:r>
            <a:endParaRPr lang="en-US" sz="2800" dirty="0"/>
          </a:p>
        </p:txBody>
      </p:sp>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SOA</a:t>
            </a:r>
            <a:br>
              <a:rPr lang="en-US" dirty="0" smtClean="0"/>
            </a:br>
            <a:r>
              <a:rPr lang="en-US" sz="2000" dirty="0" smtClean="0"/>
              <a:t>Resulting from legislative changes made by the 2012 General Assembly</a:t>
            </a:r>
            <a:endParaRPr lang="en-US" dirty="0"/>
          </a:p>
        </p:txBody>
      </p:sp>
      <p:sp>
        <p:nvSpPr>
          <p:cNvPr id="3" name="Content Placeholder 2"/>
          <p:cNvSpPr>
            <a:spLocks noGrp="1"/>
          </p:cNvSpPr>
          <p:nvPr>
            <p:ph idx="1"/>
          </p:nvPr>
        </p:nvSpPr>
        <p:spPr/>
        <p:txBody>
          <a:bodyPr/>
          <a:lstStyle/>
          <a:p>
            <a:pPr lvl="1" indent="-742950"/>
            <a:r>
              <a:rPr lang="en-US" sz="2400" dirty="0" smtClean="0"/>
              <a:t>The Standard Technical and Advanced Technical Diploma are eliminated. </a:t>
            </a:r>
          </a:p>
          <a:p>
            <a:pPr lvl="1" indent="-742950"/>
            <a:endParaRPr lang="en-US" sz="2400" dirty="0" smtClean="0">
              <a:solidFill>
                <a:srgbClr val="FFFFFF"/>
              </a:solidFill>
            </a:endParaRPr>
          </a:p>
          <a:p>
            <a:pPr lvl="1" indent="-742950"/>
            <a:r>
              <a:rPr lang="en-US" sz="2400" dirty="0" smtClean="0">
                <a:solidFill>
                  <a:srgbClr val="FFFFFF"/>
                </a:solidFill>
              </a:rPr>
              <a:t>The Modified Standard Diploma is folded into the Standard Diploma.  Credit accommodations will be provided for students with disabilities. </a:t>
            </a:r>
          </a:p>
          <a:p>
            <a:pPr lvl="1" indent="-742950"/>
            <a:endParaRPr lang="en-US" sz="2400" dirty="0" smtClean="0">
              <a:solidFill>
                <a:srgbClr val="FFFFFF"/>
              </a:solidFill>
            </a:endParaRPr>
          </a:p>
          <a:p>
            <a:pPr lvl="1" indent="-742950"/>
            <a:r>
              <a:rPr lang="en-US" sz="2400" dirty="0" smtClean="0"/>
              <a:t>Academic and Career Plan is required for all students beginning in middle school in the 2013-2104 school year.</a:t>
            </a:r>
          </a:p>
          <a:p>
            <a:endParaRPr lang="en-US" dirty="0"/>
          </a:p>
        </p:txBody>
      </p:sp>
    </p:spTree>
  </p:cSld>
  <p:clrMapOvr>
    <a:masterClrMapping/>
  </p:clrMapOvr>
  <p:transition>
    <p:cov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95786"/>
            <a:ext cx="5486400" cy="928048"/>
          </a:xfrm>
        </p:spPr>
        <p:txBody>
          <a:bodyPr/>
          <a:lstStyle/>
          <a:p>
            <a:pPr algn="ctr"/>
            <a:r>
              <a:rPr lang="en-US" sz="4400" dirty="0" smtClean="0"/>
              <a:t>Create Your Legacy</a:t>
            </a:r>
            <a:endParaRPr lang="en-US" sz="4400" dirty="0"/>
          </a:p>
        </p:txBody>
      </p:sp>
      <p:sp>
        <p:nvSpPr>
          <p:cNvPr id="3" name="Content Placeholder 2"/>
          <p:cNvSpPr>
            <a:spLocks noGrp="1"/>
          </p:cNvSpPr>
          <p:nvPr>
            <p:ph type="body" sz="half" idx="2"/>
          </p:nvPr>
        </p:nvSpPr>
        <p:spPr>
          <a:xfrm>
            <a:off x="1792288" y="5718412"/>
            <a:ext cx="5486400" cy="573206"/>
          </a:xfrm>
        </p:spPr>
        <p:txBody>
          <a:bodyPr>
            <a:noAutofit/>
          </a:bodyPr>
          <a:lstStyle/>
          <a:p>
            <a:endParaRPr lang="en-US" dirty="0" smtClean="0">
              <a:hlinkClick r:id="rId2"/>
            </a:endParaRPr>
          </a:p>
          <a:p>
            <a:endParaRPr lang="en-US" dirty="0" smtClean="0">
              <a:hlinkClick r:id="rId2"/>
            </a:endParaRPr>
          </a:p>
          <a:p>
            <a:endParaRPr lang="en-US" dirty="0" smtClean="0">
              <a:hlinkClick r:id="rId2"/>
            </a:endParaRPr>
          </a:p>
        </p:txBody>
      </p:sp>
      <p:pic>
        <p:nvPicPr>
          <p:cNvPr id="9" name="Picture Placeholder 8"/>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tretch>
            <a:fillRect/>
          </a:stretch>
        </p:blipFill>
        <p:spPr>
          <a:xfrm>
            <a:off x="2796204" y="1559848"/>
            <a:ext cx="3045037" cy="3766666"/>
          </a:xfrm>
        </p:spPr>
      </p:pic>
      <p:sp>
        <p:nvSpPr>
          <p:cNvPr id="10" name="TextBox 9"/>
          <p:cNvSpPr txBox="1"/>
          <p:nvPr/>
        </p:nvSpPr>
        <p:spPr>
          <a:xfrm>
            <a:off x="1787857" y="5677469"/>
            <a:ext cx="6359856" cy="461665"/>
          </a:xfrm>
          <a:prstGeom prst="rect">
            <a:avLst/>
          </a:prstGeom>
          <a:noFill/>
        </p:spPr>
        <p:txBody>
          <a:bodyPr wrap="square" rtlCol="0">
            <a:spAutoFit/>
          </a:bodyPr>
          <a:lstStyle/>
          <a:p>
            <a:r>
              <a:rPr lang="en-US" dirty="0">
                <a:hlinkClick r:id="rId2"/>
              </a:rPr>
              <a:t>http://www.youtube.com/watch?v=d3t-Rldgzc4</a:t>
            </a:r>
            <a:endParaRPr lang="en-US" dirty="0"/>
          </a:p>
        </p:txBody>
      </p:sp>
    </p:spTree>
    <p:extLst>
      <p:ext uri="{BB962C8B-B14F-4D97-AF65-F5344CB8AC3E}">
        <p14:creationId xmlns="" xmlns:p14="http://schemas.microsoft.com/office/powerpoint/2010/main" val="3302930200"/>
      </p:ext>
    </p:extLst>
  </p:cSld>
  <p:clrMapOvr>
    <a:masterClrMapping/>
  </p:clrMapOvr>
  <p:transition>
    <p:cov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dirty="0"/>
              <a:t>Contact Information</a:t>
            </a:r>
          </a:p>
        </p:txBody>
      </p:sp>
      <p:sp>
        <p:nvSpPr>
          <p:cNvPr id="141316" name="Rectangle 4"/>
          <p:cNvSpPr>
            <a:spLocks noGrp="1" noChangeArrowheads="1"/>
          </p:cNvSpPr>
          <p:nvPr>
            <p:ph sz="half" idx="1"/>
          </p:nvPr>
        </p:nvSpPr>
        <p:spPr>
          <a:xfrm>
            <a:off x="0" y="4953000"/>
            <a:ext cx="4495800" cy="838200"/>
          </a:xfrm>
        </p:spPr>
        <p:txBody>
          <a:bodyPr>
            <a:normAutofit fontScale="92500" lnSpcReduction="10000"/>
          </a:bodyPr>
          <a:lstStyle/>
          <a:p>
            <a:pPr marL="0" indent="0" algn="ctr" eaLnBrk="1" hangingPunct="1">
              <a:defRPr/>
            </a:pPr>
            <a:r>
              <a:rPr lang="en-US" dirty="0" smtClean="0"/>
              <a:t>Virginia Department of Education</a:t>
            </a:r>
            <a:endParaRPr lang="en-US" dirty="0"/>
          </a:p>
        </p:txBody>
      </p:sp>
      <p:sp>
        <p:nvSpPr>
          <p:cNvPr id="141317" name="Rectangle 5"/>
          <p:cNvSpPr>
            <a:spLocks noGrp="1" noChangeArrowheads="1"/>
          </p:cNvSpPr>
          <p:nvPr>
            <p:ph sz="half" idx="2"/>
          </p:nvPr>
        </p:nvSpPr>
        <p:spPr>
          <a:xfrm>
            <a:off x="4648200" y="1250950"/>
            <a:ext cx="3810000" cy="5105400"/>
          </a:xfrm>
        </p:spPr>
        <p:txBody>
          <a:bodyPr/>
          <a:lstStyle/>
          <a:p>
            <a:pPr marL="400050" lvl="1" indent="0" algn="ctr" eaLnBrk="1" hangingPunct="1">
              <a:buFontTx/>
              <a:buNone/>
              <a:defRPr/>
            </a:pPr>
            <a:endParaRPr lang="en-US" dirty="0" smtClean="0">
              <a:cs typeface="+mn-cs"/>
            </a:endParaRPr>
          </a:p>
          <a:p>
            <a:pPr marL="400050" lvl="1" indent="0" algn="ctr" eaLnBrk="1" hangingPunct="1">
              <a:buFontTx/>
              <a:buNone/>
              <a:defRPr/>
            </a:pPr>
            <a:endParaRPr lang="en-US" dirty="0" smtClean="0">
              <a:cs typeface="+mn-cs"/>
            </a:endParaRPr>
          </a:p>
          <a:p>
            <a:pPr marL="400050" lvl="1" indent="0" algn="ctr" eaLnBrk="1" hangingPunct="1">
              <a:buFontTx/>
              <a:buNone/>
              <a:defRPr/>
            </a:pPr>
            <a:endParaRPr lang="en-US" dirty="0" smtClean="0">
              <a:cs typeface="+mn-cs"/>
            </a:endParaRPr>
          </a:p>
          <a:p>
            <a:pPr marL="400050" lvl="1" indent="0" algn="ctr" eaLnBrk="1" hangingPunct="1">
              <a:buFontTx/>
              <a:buNone/>
              <a:defRPr/>
            </a:pPr>
            <a:r>
              <a:rPr lang="en-US" dirty="0" smtClean="0">
                <a:cs typeface="+mn-cs"/>
              </a:rPr>
              <a:t>Tracy Fair Robertson</a:t>
            </a:r>
            <a:endParaRPr lang="en-US" dirty="0">
              <a:cs typeface="+mn-cs"/>
            </a:endParaRPr>
          </a:p>
          <a:p>
            <a:pPr marL="0" indent="0" algn="ctr" eaLnBrk="1" hangingPunct="1">
              <a:defRPr/>
            </a:pPr>
            <a:r>
              <a:rPr lang="en-US" sz="1400" dirty="0"/>
              <a:t>English </a:t>
            </a:r>
            <a:r>
              <a:rPr lang="en-US" sz="1400" dirty="0" smtClean="0"/>
              <a:t>Coordinator</a:t>
            </a:r>
            <a:endParaRPr lang="en-US" sz="1400" dirty="0"/>
          </a:p>
          <a:p>
            <a:pPr marL="0" indent="0" algn="ctr" eaLnBrk="1" hangingPunct="1">
              <a:defRPr/>
            </a:pPr>
            <a:r>
              <a:rPr lang="en-US" sz="1400" dirty="0" smtClean="0">
                <a:hlinkClick r:id="rId3"/>
              </a:rPr>
              <a:t>Tracy.Robertson@doe.virginia.gov</a:t>
            </a:r>
            <a:r>
              <a:rPr lang="en-US" sz="1400" dirty="0" smtClean="0"/>
              <a:t> </a:t>
            </a:r>
            <a:endParaRPr lang="en-US" sz="1400" dirty="0"/>
          </a:p>
          <a:p>
            <a:pPr marL="0" indent="0" algn="ctr" eaLnBrk="1" hangingPunct="1">
              <a:defRPr/>
            </a:pPr>
            <a:r>
              <a:rPr lang="en-US" sz="1400" dirty="0" smtClean="0"/>
              <a:t>804-371-7585</a:t>
            </a:r>
          </a:p>
          <a:p>
            <a:pPr marL="0" indent="0" algn="ctr" eaLnBrk="1" hangingPunct="1">
              <a:defRPr/>
            </a:pPr>
            <a:endParaRPr lang="en-US" sz="700" dirty="0" smtClean="0"/>
          </a:p>
          <a:p>
            <a:pPr marL="0" indent="0" algn="ctr" eaLnBrk="1" hangingPunct="1">
              <a:defRPr/>
            </a:pPr>
            <a:endParaRPr lang="en-US" sz="1400" dirty="0" smtClean="0"/>
          </a:p>
          <a:p>
            <a:pPr marL="0" indent="0" algn="ctr" eaLnBrk="1" hangingPunct="1">
              <a:defRPr/>
            </a:pPr>
            <a:endParaRPr lang="en-US" sz="1400" dirty="0" smtClean="0"/>
          </a:p>
          <a:p>
            <a:pPr marL="0" indent="0" algn="ctr" eaLnBrk="1" hangingPunct="1">
              <a:defRPr/>
            </a:pPr>
            <a:endParaRPr lang="en-US" sz="1400" dirty="0" smtClean="0"/>
          </a:p>
          <a:p>
            <a:pPr marL="0" indent="0" algn="ctr" eaLnBrk="1" hangingPunct="1">
              <a:defRPr/>
            </a:pPr>
            <a:endParaRPr lang="en-US" sz="1400" dirty="0" smtClean="0"/>
          </a:p>
          <a:p>
            <a:pPr marL="0" indent="0" algn="ctr" eaLnBrk="1" hangingPunct="1">
              <a:defRPr/>
            </a:pPr>
            <a:endParaRPr lang="en-US" sz="700" dirty="0" smtClean="0"/>
          </a:p>
          <a:p>
            <a:pPr marL="0" indent="0" algn="ctr" eaLnBrk="1" hangingPunct="1">
              <a:defRPr/>
            </a:pPr>
            <a:endParaRPr lang="en-US" sz="700" dirty="0" smtClean="0"/>
          </a:p>
          <a:p>
            <a:pPr marL="0" indent="0" algn="ctr" eaLnBrk="1" hangingPunct="1">
              <a:defRPr/>
            </a:pPr>
            <a:r>
              <a:rPr lang="en-US" sz="2400" dirty="0" smtClean="0"/>
              <a:t>Assessment Office</a:t>
            </a:r>
          </a:p>
          <a:p>
            <a:pPr marL="0" indent="0" algn="ctr" eaLnBrk="1" hangingPunct="1">
              <a:defRPr/>
            </a:pPr>
            <a:r>
              <a:rPr lang="en-US" sz="1400" dirty="0" smtClean="0">
                <a:hlinkClick r:id="rId4"/>
              </a:rPr>
              <a:t>Student_assessment@doe.virginia.gov</a:t>
            </a:r>
            <a:r>
              <a:rPr lang="en-US" sz="1400" dirty="0" smtClean="0"/>
              <a:t> </a:t>
            </a:r>
          </a:p>
          <a:p>
            <a:pPr marL="0" indent="0" algn="ctr" eaLnBrk="1" hangingPunct="1">
              <a:defRPr/>
            </a:pPr>
            <a:r>
              <a:rPr lang="en-US" sz="1400" dirty="0" smtClean="0"/>
              <a:t>804-225-2102</a:t>
            </a:r>
            <a:endParaRPr lang="en-US" sz="1400" dirty="0"/>
          </a:p>
          <a:p>
            <a:pPr marL="0" indent="0" eaLnBrk="1" hangingPunct="1">
              <a:defRPr/>
            </a:pPr>
            <a:endParaRPr lang="en-US" dirty="0" smtClean="0"/>
          </a:p>
        </p:txBody>
      </p:sp>
      <p:sp>
        <p:nvSpPr>
          <p:cNvPr id="25605"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endParaRPr lang="en-US" dirty="0"/>
          </a:p>
        </p:txBody>
      </p:sp>
      <p:pic>
        <p:nvPicPr>
          <p:cNvPr id="25606" name="Picture 2"/>
          <p:cNvPicPr>
            <a:picLocks noChangeAspect="1" noChangeArrowheads="1"/>
          </p:cNvPicPr>
          <p:nvPr/>
        </p:nvPicPr>
        <p:blipFill>
          <a:blip r:embed="rId5" cstate="print"/>
          <a:srcRect/>
          <a:stretch>
            <a:fillRect/>
          </a:stretch>
        </p:blipFill>
        <p:spPr bwMode="auto">
          <a:xfrm>
            <a:off x="304800" y="1752600"/>
            <a:ext cx="3800475" cy="3146425"/>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of Education</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365832" y="1313498"/>
            <a:ext cx="6402493" cy="4365625"/>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8237538" cy="1088571"/>
          </a:xfrm>
        </p:spPr>
        <p:txBody>
          <a:bodyPr/>
          <a:lstStyle/>
          <a:p>
            <a:r>
              <a:rPr lang="en-US" dirty="0" smtClean="0"/>
              <a:t>Proposed Changes to SOA</a:t>
            </a:r>
            <a:endParaRPr lang="en-US" dirty="0"/>
          </a:p>
        </p:txBody>
      </p:sp>
      <p:sp>
        <p:nvSpPr>
          <p:cNvPr id="3" name="Content Placeholder 2"/>
          <p:cNvSpPr>
            <a:spLocks noGrp="1"/>
          </p:cNvSpPr>
          <p:nvPr>
            <p:ph idx="1"/>
          </p:nvPr>
        </p:nvSpPr>
        <p:spPr>
          <a:xfrm>
            <a:off x="487363" y="1077686"/>
            <a:ext cx="8189912" cy="4997678"/>
          </a:xfrm>
        </p:spPr>
        <p:txBody>
          <a:bodyPr/>
          <a:lstStyle/>
          <a:p>
            <a:r>
              <a:rPr lang="en-US" sz="2400" dirty="0" smtClean="0"/>
              <a:t>	Additional language added regarding sensitive materials used in instruction:</a:t>
            </a:r>
          </a:p>
          <a:p>
            <a:endParaRPr lang="en-US" sz="2400" dirty="0" smtClean="0"/>
          </a:p>
          <a:p>
            <a:r>
              <a:rPr lang="en-US" sz="2400" dirty="0" smtClean="0"/>
              <a:t>	The learning objectives developed in accordance with the provisions of 8 VAC 20-131-70 to be achieved at their child's grade level</a:t>
            </a:r>
            <a:r>
              <a:rPr lang="en-US" sz="2400" i="1" dirty="0" smtClean="0"/>
              <a:t>; or, in high school, a copy of the syllabus for each of their child's courses, </a:t>
            </a:r>
            <a:r>
              <a:rPr lang="en-US" sz="2400" i="1" u="sng" dirty="0" smtClean="0">
                <a:solidFill>
                  <a:srgbClr val="FFFF00"/>
                </a:solidFill>
              </a:rPr>
              <a:t>including a notice to parents about</a:t>
            </a:r>
            <a:r>
              <a:rPr lang="en-US" sz="2400" i="1" u="sng" strike="sngStrike" dirty="0" smtClean="0">
                <a:solidFill>
                  <a:srgbClr val="FFFF00"/>
                </a:solidFill>
              </a:rPr>
              <a:t> </a:t>
            </a:r>
            <a:r>
              <a:rPr lang="en-US" sz="2400" i="1" u="sng" dirty="0" smtClean="0">
                <a:solidFill>
                  <a:srgbClr val="FFFF00"/>
                </a:solidFill>
              </a:rPr>
              <a:t>any sensitive or sexually explicit materials that may be included in the course, the textbook</a:t>
            </a:r>
            <a:r>
              <a:rPr lang="en-US" sz="2400" i="1" dirty="0" smtClean="0"/>
              <a:t>, or any supplemental instructional materials; and a copy of the school division promotion, retention, and remediation policies. </a:t>
            </a:r>
            <a:endParaRPr lang="en-US" sz="2400" dirty="0"/>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to SOA</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Public comment will be taken at :</a:t>
            </a:r>
          </a:p>
          <a:p>
            <a:r>
              <a:rPr lang="en-US" sz="2800" dirty="0" smtClean="0">
                <a:hlinkClick r:id="rId2"/>
              </a:rPr>
              <a:t>http://www.townhall.virginia.gov/index.cfm</a:t>
            </a:r>
            <a:endParaRPr lang="en-US" sz="2800" dirty="0" smtClean="0"/>
          </a:p>
          <a:p>
            <a:endParaRPr lang="en-US" dirty="0" smtClean="0"/>
          </a:p>
          <a:p>
            <a:r>
              <a:rPr lang="en-US" dirty="0" smtClean="0"/>
              <a:t>The “sensitive materials” link does not currently appear.  Check back and comment.</a:t>
            </a:r>
            <a:endParaRPr lang="en-US" dirty="0"/>
          </a:p>
        </p:txBody>
      </p:sp>
    </p:spTree>
  </p:cSld>
  <p:clrMapOvr>
    <a:masterClrMapping/>
  </p:clrMapOvr>
  <p:transition>
    <p:cover/>
  </p:transition>
</p:sld>
</file>

<file path=ppt/theme/theme1.xml><?xml version="1.0" encoding="utf-8"?>
<a:theme xmlns:a="http://schemas.openxmlformats.org/drawingml/2006/main" name="1_Default Design">
  <a:themeElements>
    <a:clrScheme name="">
      <a:dk1>
        <a:srgbClr val="000000"/>
      </a:dk1>
      <a:lt1>
        <a:srgbClr val="FFFFFF"/>
      </a:lt1>
      <a:dk2>
        <a:srgbClr val="333399"/>
      </a:dk2>
      <a:lt2>
        <a:srgbClr val="808080"/>
      </a:lt2>
      <a:accent1>
        <a:srgbClr val="FFCC00"/>
      </a:accent1>
      <a:accent2>
        <a:srgbClr val="FFFF99"/>
      </a:accent2>
      <a:accent3>
        <a:srgbClr val="FFFFFF"/>
      </a:accent3>
      <a:accent4>
        <a:srgbClr val="000000"/>
      </a:accent4>
      <a:accent5>
        <a:srgbClr val="FFE2AA"/>
      </a:accent5>
      <a:accent6>
        <a:srgbClr val="E7E78A"/>
      </a:accent6>
      <a:hlink>
        <a:srgbClr val="FF4B4F"/>
      </a:hlink>
      <a:folHlink>
        <a:srgbClr val="CC00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9234</TotalTime>
  <Words>1396</Words>
  <Application>Microsoft Office PowerPoint</Application>
  <PresentationFormat>On-screen Show (4:3)</PresentationFormat>
  <Paragraphs>325</Paragraphs>
  <Slides>61</Slides>
  <Notes>27</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1_Default Design</vt:lpstr>
      <vt:lpstr>Slide 1</vt:lpstr>
      <vt:lpstr>The Heart of the Matter</vt:lpstr>
      <vt:lpstr>Slide 3</vt:lpstr>
      <vt:lpstr> Changes to SOA Resulting from legislative changes made by the 2012 General Assembly</vt:lpstr>
      <vt:lpstr>Changes to SOA Resulting from legislative changes made by the 2012 General Assembly</vt:lpstr>
      <vt:lpstr>Changes to SOA Resulting from legislative changes made by the 2012 General Assembly</vt:lpstr>
      <vt:lpstr>Board of Education</vt:lpstr>
      <vt:lpstr>Proposed Changes to SOA</vt:lpstr>
      <vt:lpstr>Proposed Changes to SOA</vt:lpstr>
      <vt:lpstr>Secrets to Success with  English Instruction</vt:lpstr>
      <vt:lpstr>Secrets to Success with  English Instruction</vt:lpstr>
      <vt:lpstr>Secrets to Success with  English Instruction</vt:lpstr>
      <vt:lpstr>SOL Pass Rates</vt:lpstr>
      <vt:lpstr>SOL Pass Rates</vt:lpstr>
      <vt:lpstr>Assessment NEWS</vt:lpstr>
      <vt:lpstr>Assessment NEWS</vt:lpstr>
      <vt:lpstr>Assessment NEWS</vt:lpstr>
      <vt:lpstr>Lexiles</vt:lpstr>
      <vt:lpstr>Slide 19</vt:lpstr>
      <vt:lpstr>SOL Reading Scores</vt:lpstr>
      <vt:lpstr>4-12 Reading Blueprints</vt:lpstr>
      <vt:lpstr>Reading  Fiction and Nonfiction</vt:lpstr>
      <vt:lpstr>2010 English Standards of Learning Web Page</vt:lpstr>
      <vt:lpstr> Teach Nonfiction Text Features</vt:lpstr>
      <vt:lpstr>Teach Nonfiction Reading Strategies</vt:lpstr>
      <vt:lpstr>Paired Passages</vt:lpstr>
      <vt:lpstr>Text-Dependent Question Samples</vt:lpstr>
      <vt:lpstr>Text-Dependent Questioning</vt:lpstr>
      <vt:lpstr> Text-Dependent Questions </vt:lpstr>
      <vt:lpstr>Integrate Reading, Writing &amp; Research  Text-Dependent Questions</vt:lpstr>
      <vt:lpstr>Integrate Reading and Writing  Text-Dependent Questions</vt:lpstr>
      <vt:lpstr>Practice with Text-dependent Questions</vt:lpstr>
      <vt:lpstr>Text-Dependent Questions</vt:lpstr>
      <vt:lpstr>SOL Progression Chart: Reading</vt:lpstr>
      <vt:lpstr>Enhanced Scope and Sequence</vt:lpstr>
      <vt:lpstr>Slide 36</vt:lpstr>
      <vt:lpstr>    Use of Content Texts </vt:lpstr>
      <vt:lpstr>Slide 38</vt:lpstr>
      <vt:lpstr>SOL Writing Scores</vt:lpstr>
      <vt:lpstr>SOL Writing Blueprints </vt:lpstr>
      <vt:lpstr>Writing Instruction</vt:lpstr>
      <vt:lpstr>Writing Instruction</vt:lpstr>
      <vt:lpstr>Slide 43</vt:lpstr>
      <vt:lpstr>Writing Process</vt:lpstr>
      <vt:lpstr>Writing Instruction</vt:lpstr>
      <vt:lpstr>SOL Progression Charts Writing</vt:lpstr>
      <vt:lpstr>Writing Prompts Released</vt:lpstr>
      <vt:lpstr>  Writing Rubrics  </vt:lpstr>
      <vt:lpstr>Scoring with the SOL Writing Rubric</vt:lpstr>
      <vt:lpstr>Online Writing Practice Tool</vt:lpstr>
      <vt:lpstr>Understand Scoring</vt:lpstr>
      <vt:lpstr>Understand Scoring</vt:lpstr>
      <vt:lpstr>Instruction Writing Checklists</vt:lpstr>
      <vt:lpstr>Instruction Anchor Sets</vt:lpstr>
      <vt:lpstr>Writing to Learn</vt:lpstr>
      <vt:lpstr>Persuasive Writing</vt:lpstr>
      <vt:lpstr>Teacher Direct</vt:lpstr>
      <vt:lpstr>Teacher Direct Library</vt:lpstr>
      <vt:lpstr>2013-2014 SOL Testing Schedule</vt:lpstr>
      <vt:lpstr>Create Your Legacy</vt:lpstr>
      <vt:lpstr>Contact Information</vt:lpstr>
    </vt:vector>
  </TitlesOfParts>
  <Company>pdh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Steinmetz</dc:creator>
  <cp:lastModifiedBy>Tracy Robertson</cp:lastModifiedBy>
  <cp:revision>634</cp:revision>
  <cp:lastPrinted>2007-04-18T17:44:44Z</cp:lastPrinted>
  <dcterms:created xsi:type="dcterms:W3CDTF">2005-01-10T20:02:38Z</dcterms:created>
  <dcterms:modified xsi:type="dcterms:W3CDTF">2013-11-14T18:57:01Z</dcterms:modified>
</cp:coreProperties>
</file>